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58" r:id="rId5"/>
    <p:sldId id="259" r:id="rId6"/>
    <p:sldId id="260" r:id="rId7"/>
    <p:sldId id="261" r:id="rId8"/>
    <p:sldId id="262" r:id="rId9"/>
    <p:sldId id="263"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CA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4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B9C3EB3-2B99-4917-8B4E-B9E2AEE2BC08}"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2900330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9C3EB3-2B99-4917-8B4E-B9E2AEE2BC08}"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4286189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B9C3EB3-2B99-4917-8B4E-B9E2AEE2BC08}"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2279893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B9C3EB3-2B99-4917-8B4E-B9E2AEE2BC08}" type="datetimeFigureOut">
              <a:rPr lang="en-GB" smtClean="0"/>
              <a:t>25/02/2020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1448212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B9C3EB3-2B99-4917-8B4E-B9E2AEE2BC08}" type="datetimeFigureOut">
              <a:rPr lang="en-GB" smtClean="0"/>
              <a:t>25/02/2020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775542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B9C3EB3-2B99-4917-8B4E-B9E2AEE2BC08}" type="datetimeFigureOut">
              <a:rPr lang="en-GB" smtClean="0"/>
              <a:t>25/02/2020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504938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9C3EB3-2B99-4917-8B4E-B9E2AEE2BC08}" type="datetimeFigureOut">
              <a:rPr lang="en-GB" smtClean="0"/>
              <a:t>25/02/2020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2266471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9C3EB3-2B99-4917-8B4E-B9E2AEE2BC08}" type="datetimeFigureOut">
              <a:rPr lang="en-GB" smtClean="0"/>
              <a:t>25/02/2020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14251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B9C3EB3-2B99-4917-8B4E-B9E2AEE2BC08}" type="datetimeFigureOut">
              <a:rPr lang="en-GB" smtClean="0"/>
              <a:t>25/02/2020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3526593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9C3EB3-2B99-4917-8B4E-B9E2AEE2BC08}"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1024973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B9C3EB3-2B99-4917-8B4E-B9E2AEE2BC08}" type="datetimeFigureOut">
              <a:rPr lang="en-GB" smtClean="0"/>
              <a:t>25/02/2020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815C300-82D5-4249-9AFD-1506CEC5DAB4}" type="slidenum">
              <a:rPr lang="en-GB" smtClean="0"/>
              <a:t>‹#›</a:t>
            </a:fld>
            <a:endParaRPr lang="en-GB"/>
          </a:p>
        </p:txBody>
      </p:sp>
    </p:spTree>
    <p:extLst>
      <p:ext uri="{BB962C8B-B14F-4D97-AF65-F5344CB8AC3E}">
        <p14:creationId xmlns:p14="http://schemas.microsoft.com/office/powerpoint/2010/main" val="2335680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5CA7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9C3EB3-2B99-4917-8B4E-B9E2AEE2BC08}" type="datetimeFigureOut">
              <a:rPr lang="en-GB" smtClean="0"/>
              <a:t>25/02/2020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15C300-82D5-4249-9AFD-1506CEC5DAB4}" type="slidenum">
              <a:rPr lang="en-GB" smtClean="0"/>
              <a:t>‹#›</a:t>
            </a:fld>
            <a:endParaRPr lang="en-GB"/>
          </a:p>
        </p:txBody>
      </p:sp>
    </p:spTree>
    <p:extLst>
      <p:ext uri="{BB962C8B-B14F-4D97-AF65-F5344CB8AC3E}">
        <p14:creationId xmlns:p14="http://schemas.microsoft.com/office/powerpoint/2010/main" val="2998605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9600" b="1" dirty="0" smtClean="0"/>
              <a:t>HEADLINES </a:t>
            </a:r>
            <a:endParaRPr lang="en-GB" sz="9600" b="1" dirty="0"/>
          </a:p>
        </p:txBody>
      </p:sp>
      <p:sp>
        <p:nvSpPr>
          <p:cNvPr id="3" name="Subtitle 2"/>
          <p:cNvSpPr>
            <a:spLocks noGrp="1"/>
          </p:cNvSpPr>
          <p:nvPr>
            <p:ph type="subTitle" idx="1"/>
          </p:nvPr>
        </p:nvSpPr>
        <p:spPr/>
        <p:txBody>
          <a:bodyPr>
            <a:noAutofit/>
          </a:bodyPr>
          <a:lstStyle/>
          <a:p>
            <a:r>
              <a:rPr lang="en-GB" sz="6000" b="1" dirty="0" smtClean="0"/>
              <a:t>What can we learn from them?</a:t>
            </a:r>
            <a:endParaRPr lang="en-GB" sz="6000" b="1" dirty="0"/>
          </a:p>
        </p:txBody>
      </p:sp>
    </p:spTree>
    <p:extLst>
      <p:ext uri="{BB962C8B-B14F-4D97-AF65-F5344CB8AC3E}">
        <p14:creationId xmlns:p14="http://schemas.microsoft.com/office/powerpoint/2010/main" val="19941446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Impact" panose="020B0806030902050204" pitchFamily="34" charset="0"/>
              </a:rPr>
              <a:t/>
            </a:r>
            <a:br>
              <a:rPr lang="en-GB" dirty="0" smtClean="0">
                <a:latin typeface="Impact" panose="020B0806030902050204" pitchFamily="34" charset="0"/>
              </a:rPr>
            </a:br>
            <a:r>
              <a:rPr lang="en-GB" dirty="0" smtClean="0">
                <a:latin typeface="Impact" panose="020B0806030902050204" pitchFamily="34" charset="0"/>
              </a:rPr>
              <a:t>Stylist </a:t>
            </a:r>
            <a:r>
              <a:rPr lang="en-GB" dirty="0">
                <a:latin typeface="Impact" panose="020B0806030902050204" pitchFamily="34" charset="0"/>
              </a:rPr>
              <a:t>who spends every Sunday Cutting Hair for Homeless</a:t>
            </a:r>
            <a:br>
              <a:rPr lang="en-GB" dirty="0">
                <a:latin typeface="Impact" panose="020B0806030902050204" pitchFamily="34" charset="0"/>
              </a:rPr>
            </a:br>
            <a:endParaRPr lang="en-GB" dirty="0"/>
          </a:p>
        </p:txBody>
      </p:sp>
      <p:pic>
        <p:nvPicPr>
          <p:cNvPr id="4" name="Content Placeholder 3" descr="https://instagram.flhr4-2.fna.fbcdn.net/vp/b83234a77688e21d06f68475cfc17183/5C1E089B/t51.2885-15/e15/10593376_748874618505201_2072820621_n.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19672" y="1772816"/>
            <a:ext cx="5863381" cy="4525963"/>
          </a:xfrm>
          <a:prstGeom prst="rect">
            <a:avLst/>
          </a:prstGeom>
          <a:noFill/>
          <a:ln>
            <a:noFill/>
          </a:ln>
        </p:spPr>
      </p:pic>
    </p:spTree>
    <p:extLst>
      <p:ext uri="{BB962C8B-B14F-4D97-AF65-F5344CB8AC3E}">
        <p14:creationId xmlns:p14="http://schemas.microsoft.com/office/powerpoint/2010/main" val="519501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332656"/>
            <a:ext cx="7916697"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0785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88640"/>
            <a:ext cx="8499789" cy="63748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18354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800" dirty="0" smtClean="0">
                <a:latin typeface="Impact" panose="020B0806030902050204" pitchFamily="34" charset="0"/>
              </a:rPr>
              <a:t>MULTIMILLIONAIRE GIVES FORTUNE AWAY </a:t>
            </a:r>
            <a:endParaRPr lang="en-GB" sz="4800" dirty="0">
              <a:latin typeface="Impact" panose="020B0806030902050204" pitchFamily="34" charset="0"/>
            </a:endParaRPr>
          </a:p>
        </p:txBody>
      </p:sp>
      <p:sp>
        <p:nvSpPr>
          <p:cNvPr id="3" name="Content Placeholder 2"/>
          <p:cNvSpPr>
            <a:spLocks noGrp="1"/>
          </p:cNvSpPr>
          <p:nvPr>
            <p:ph idx="1"/>
          </p:nvPr>
        </p:nvSpPr>
        <p:spPr/>
        <p:txBody>
          <a:bodyPr/>
          <a:lstStyle/>
          <a:p>
            <a:pPr marL="0" indent="0" algn="ctr">
              <a:buNone/>
            </a:pPr>
            <a:endParaRPr lang="en-GB" b="1" dirty="0" smtClean="0"/>
          </a:p>
          <a:p>
            <a:pPr marL="0" indent="0" algn="ctr">
              <a:buNone/>
            </a:pPr>
            <a:r>
              <a:rPr lang="en-GB" b="1" dirty="0" smtClean="0"/>
              <a:t>Daniel Garner was once worth hundreds of millions of dollars, owning 40 companies on four continents during his career. One day 15 years ago, he decided to give it all up. He is now a social activist and lives with his partner in an </a:t>
            </a:r>
            <a:r>
              <a:rPr lang="en-GB" b="1" dirty="0" err="1" smtClean="0"/>
              <a:t>earthship</a:t>
            </a:r>
            <a:r>
              <a:rPr lang="en-GB" b="1" dirty="0" smtClean="0"/>
              <a:t> in the New Mexico desert </a:t>
            </a:r>
            <a:endParaRPr lang="en-GB" b="1" dirty="0"/>
          </a:p>
        </p:txBody>
      </p:sp>
    </p:spTree>
    <p:extLst>
      <p:ext uri="{BB962C8B-B14F-4D97-AF65-F5344CB8AC3E}">
        <p14:creationId xmlns:p14="http://schemas.microsoft.com/office/powerpoint/2010/main" val="40574747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smtClean="0">
                <a:latin typeface="Arial Black" panose="020B0A04020102020204" pitchFamily="34" charset="0"/>
              </a:rPr>
              <a:t>Leader Named ‘Roosevelt’ Leads Caribbean Nation in Banning Plastics and Styrofoam</a:t>
            </a:r>
            <a:endParaRPr lang="en-GB" sz="3600" b="1" dirty="0">
              <a:latin typeface="Arial Black" panose="020B0A04020102020204" pitchFamily="34" charset="0"/>
            </a:endParaRPr>
          </a:p>
        </p:txBody>
      </p:sp>
      <p:pic>
        <p:nvPicPr>
          <p:cNvPr id="4100" name="Picture 4" descr="https://www.goodnewsnetwork.org/wp-content/uploads/2016/03/plastic-bottle-trash-litter-CC-Sneman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5635" y="1844824"/>
            <a:ext cx="6696744" cy="472017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p:txBody>
          <a:bodyPr/>
          <a:lstStyle/>
          <a:p>
            <a:endParaRPr lang="en-GB" dirty="0" smtClean="0"/>
          </a:p>
          <a:p>
            <a:endParaRPr lang="en-GB" dirty="0" smtClean="0"/>
          </a:p>
        </p:txBody>
      </p:sp>
    </p:spTree>
    <p:extLst>
      <p:ext uri="{BB962C8B-B14F-4D97-AF65-F5344CB8AC3E}">
        <p14:creationId xmlns:p14="http://schemas.microsoft.com/office/powerpoint/2010/main" val="17848709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332656"/>
            <a:ext cx="8496944" cy="6192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93438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54162"/>
          </a:xfrm>
        </p:spPr>
        <p:txBody>
          <a:bodyPr>
            <a:normAutofit fontScale="90000"/>
          </a:bodyPr>
          <a:lstStyle/>
          <a:p>
            <a:r>
              <a:rPr lang="en-GB" dirty="0" smtClean="0"/>
              <a:t/>
            </a:r>
            <a:br>
              <a:rPr lang="en-GB" dirty="0" smtClean="0"/>
            </a:br>
            <a:r>
              <a:rPr lang="en-GB" sz="4000" b="1" dirty="0" smtClean="0">
                <a:latin typeface="Impact" panose="020B0806030902050204" pitchFamily="34" charset="0"/>
              </a:rPr>
              <a:t>Six-year-old girl writes '</a:t>
            </a:r>
            <a:r>
              <a:rPr lang="en-GB" sz="4000" b="1" dirty="0" err="1" smtClean="0">
                <a:latin typeface="Impact" panose="020B0806030902050204" pitchFamily="34" charset="0"/>
              </a:rPr>
              <a:t>heartwarming</a:t>
            </a:r>
            <a:r>
              <a:rPr lang="en-GB" sz="4000" b="1" dirty="0" smtClean="0">
                <a:latin typeface="Impact" panose="020B0806030902050204" pitchFamily="34" charset="0"/>
              </a:rPr>
              <a:t>' book to raise money for homeless</a:t>
            </a:r>
            <a:br>
              <a:rPr lang="en-GB" sz="4000" b="1" dirty="0" smtClean="0">
                <a:latin typeface="Impact" panose="020B0806030902050204" pitchFamily="34" charset="0"/>
              </a:rPr>
            </a:br>
            <a:r>
              <a:rPr lang="en-GB" sz="4000" b="1" dirty="0" smtClean="0">
                <a:latin typeface="Impact" panose="020B0806030902050204" pitchFamily="34" charset="0"/>
              </a:rPr>
              <a:t/>
            </a:r>
            <a:br>
              <a:rPr lang="en-GB" sz="4000" b="1" dirty="0" smtClean="0">
                <a:latin typeface="Impact" panose="020B0806030902050204" pitchFamily="34" charset="0"/>
              </a:rPr>
            </a:br>
            <a:endParaRPr lang="en-GB" sz="4000" b="1" dirty="0">
              <a:latin typeface="Impact" panose="020B0806030902050204" pitchFamily="34" charset="0"/>
            </a:endParaRPr>
          </a:p>
        </p:txBody>
      </p:sp>
      <p:sp>
        <p:nvSpPr>
          <p:cNvPr id="3" name="Content Placeholder 2"/>
          <p:cNvSpPr>
            <a:spLocks noGrp="1"/>
          </p:cNvSpPr>
          <p:nvPr>
            <p:ph idx="1"/>
          </p:nvPr>
        </p:nvSpPr>
        <p:spPr/>
        <p:txBody>
          <a:bodyPr>
            <a:normAutofit/>
          </a:bodyPr>
          <a:lstStyle/>
          <a:p>
            <a:r>
              <a:rPr lang="en-GB" dirty="0" smtClean="0"/>
              <a:t>'She was really troubled by the fact there was nothing she could do because she doesn’t have much power as a child‘</a:t>
            </a:r>
          </a:p>
          <a:p>
            <a:endParaRPr lang="en-GB" dirty="0" smtClean="0"/>
          </a:p>
        </p:txBody>
      </p:sp>
      <p:pic>
        <p:nvPicPr>
          <p:cNvPr id="5122" name="Picture 2" descr="C:\Users\MRhodes\Pictures\2016-08 (Aug)\amelia-campbe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352399"/>
            <a:ext cx="4680520" cy="31187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30724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latin typeface="Impact" panose="020B0806030902050204" pitchFamily="34" charset="0"/>
              </a:rPr>
              <a:t>Mystery donor gives charity £4m to help the homeless</a:t>
            </a:r>
            <a:endParaRPr lang="en-GB" b="1" dirty="0">
              <a:latin typeface="Impact" panose="020B0806030902050204" pitchFamily="34" charset="0"/>
            </a:endParaRPr>
          </a:p>
        </p:txBody>
      </p:sp>
      <p:pic>
        <p:nvPicPr>
          <p:cNvPr id="6146" name="Picture 2" descr="C:\Users\MRhodes\Pictures\2016-08 (Aug)\homeless.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54691" y="1600200"/>
            <a:ext cx="6833733" cy="5125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4395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60</TotalTime>
  <Words>112</Words>
  <Application>Microsoft Office PowerPoint</Application>
  <PresentationFormat>On-screen Show (4:3)</PresentationFormat>
  <Paragraphs>10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Arial Black</vt:lpstr>
      <vt:lpstr>Calibri</vt:lpstr>
      <vt:lpstr>Impact</vt:lpstr>
      <vt:lpstr>Office Theme</vt:lpstr>
      <vt:lpstr>HEADLINES </vt:lpstr>
      <vt:lpstr> Stylist who spends every Sunday Cutting Hair for Homeless </vt:lpstr>
      <vt:lpstr>PowerPoint Presentation</vt:lpstr>
      <vt:lpstr>PowerPoint Presentation</vt:lpstr>
      <vt:lpstr>MULTIMILLIONAIRE GIVES FORTUNE AWAY </vt:lpstr>
      <vt:lpstr>Leader Named ‘Roosevelt’ Leads Caribbean Nation in Banning Plastics and Styrofoam</vt:lpstr>
      <vt:lpstr>PowerPoint Presentation</vt:lpstr>
      <vt:lpstr> Six-year-old girl writes 'heartwarming' book to raise money for homeless  </vt:lpstr>
      <vt:lpstr>Mystery donor gives charity £4m to help the homeless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HEADLINES</dc:title>
  <dc:creator>MRhodes</dc:creator>
  <cp:lastModifiedBy>mrhodes</cp:lastModifiedBy>
  <cp:revision>5</cp:revision>
  <dcterms:created xsi:type="dcterms:W3CDTF">2018-08-28T11:23:32Z</dcterms:created>
  <dcterms:modified xsi:type="dcterms:W3CDTF">2020-02-25T13:51:34Z</dcterms:modified>
</cp:coreProperties>
</file>