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88" r:id="rId3"/>
    <p:sldId id="276" r:id="rId4"/>
    <p:sldId id="277" r:id="rId5"/>
    <p:sldId id="279" r:id="rId6"/>
    <p:sldId id="278" r:id="rId7"/>
    <p:sldId id="281" r:id="rId8"/>
    <p:sldId id="28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213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018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1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968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85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218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44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23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614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456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72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49000">
              <a:schemeClr val="accent1">
                <a:lumMod val="45000"/>
                <a:lumOff val="55000"/>
              </a:schemeClr>
            </a:gs>
            <a:gs pos="5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95D8F-7222-40F0-A2B2-056920A09B1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EDA2C-91A6-42C9-BB3E-DC6E55FF7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261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E81C84-C5DD-4039-88EC-8ED49A68BE9A}"/>
              </a:ext>
            </a:extLst>
          </p:cNvPr>
          <p:cNvSpPr txBox="1">
            <a:spLocks/>
          </p:cNvSpPr>
          <p:nvPr/>
        </p:nvSpPr>
        <p:spPr>
          <a:xfrm>
            <a:off x="1337655" y="-299397"/>
            <a:ext cx="951668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Year 5 Shared Write 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0254FD8-6B41-45AD-84F0-04B50FD4A97A}"/>
              </a:ext>
            </a:extLst>
          </p:cNvPr>
          <p:cNvSpPr txBox="1">
            <a:spLocks/>
          </p:cNvSpPr>
          <p:nvPr/>
        </p:nvSpPr>
        <p:spPr>
          <a:xfrm>
            <a:off x="103213" y="1564110"/>
            <a:ext cx="4699697" cy="529389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Monday’s Group 1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 illuminated light conquered the sky! It started from a single flame being carried up, demolishing everything in its path.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Smoke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billowed into the air in a choking blanket and absorbed the atmosphere in a horrifying gulp.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Lightning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struck the earth as if the sky gods were angry and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thunder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rumbled like lions roaring. With violence,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lava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poured down the volcano like water escaping from a damaged dam.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E37965A-81A3-417D-A9E3-401F6D0CBDD7}"/>
              </a:ext>
            </a:extLst>
          </p:cNvPr>
          <p:cNvSpPr txBox="1">
            <a:spLocks/>
          </p:cNvSpPr>
          <p:nvPr/>
        </p:nvSpPr>
        <p:spPr>
          <a:xfrm>
            <a:off x="5089236" y="1564110"/>
            <a:ext cx="4461164" cy="494752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Monday’s Group 2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the distance,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vicious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volcano exploded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with a vengeance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Suffocating smoke darted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up in the air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like a rocket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Bright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lava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flew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down the side of the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enormous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mountain.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Mightily, the evil 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ightning struck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bolts of light across the sky 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monstrous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thunder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shouted mortifyingly in depths of the night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AD8FFF-A24B-49EF-A2AC-C6ABEB28A16A}"/>
              </a:ext>
            </a:extLst>
          </p:cNvPr>
          <p:cNvSpPr txBox="1"/>
          <p:nvPr/>
        </p:nvSpPr>
        <p:spPr>
          <a:xfrm>
            <a:off x="103213" y="564501"/>
            <a:ext cx="119594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volcano exploded. Smoke went up in the air. Lava went down the side of the mountain.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Lightning struck. Thunder was loud.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Volc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612" y="1026166"/>
            <a:ext cx="2685513" cy="179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1D5FCFB-0A6D-479B-8965-6160EFBBDE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7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22"/>
    </mc:Choice>
    <mc:Fallback xmlns="">
      <p:transition spd="slow" advTm="59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E81C84-C5DD-4039-88EC-8ED49A68BE9A}"/>
              </a:ext>
            </a:extLst>
          </p:cNvPr>
          <p:cNvSpPr txBox="1">
            <a:spLocks/>
          </p:cNvSpPr>
          <p:nvPr/>
        </p:nvSpPr>
        <p:spPr>
          <a:xfrm>
            <a:off x="1337655" y="-299397"/>
            <a:ext cx="951668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Year 5 Shared Write 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0254FD8-6B41-45AD-84F0-04B50FD4A97A}"/>
              </a:ext>
            </a:extLst>
          </p:cNvPr>
          <p:cNvSpPr txBox="1">
            <a:spLocks/>
          </p:cNvSpPr>
          <p:nvPr/>
        </p:nvSpPr>
        <p:spPr>
          <a:xfrm>
            <a:off x="103213" y="1564110"/>
            <a:ext cx="4699697" cy="494752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Thursday’s Group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the depths of the night, t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evil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volcano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erupted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Smoke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rose up and chocked the star-speckled, midnight sky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Violently, 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lava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ball flew out of the volcano and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went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rushing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down the side of the mountain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to fulfil its vengeance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Suddenly,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lightning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sprinted through the sky, slicing through the smoke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Thunder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bellowed mightily like a roaring monster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E37965A-81A3-417D-A9E3-401F6D0CBDD7}"/>
              </a:ext>
            </a:extLst>
          </p:cNvPr>
          <p:cNvSpPr txBox="1">
            <a:spLocks/>
          </p:cNvSpPr>
          <p:nvPr/>
        </p:nvSpPr>
        <p:spPr>
          <a:xfrm>
            <a:off x="5089236" y="1564110"/>
            <a:ext cx="4461164" cy="4947526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Friday’s Group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Treacherously, the ghastly , horrifying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volcano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sent magma leaping into the air like a deadly viper.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Swift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Lightning,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dream-crusher, dashed across the smoke-covered, night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sky.  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melting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Lava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started to drip and flow down the side of the evil mountain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</a:t>
            </a:r>
            <a:r>
              <a:rPr kumimoji="0" lang="en-GB" sz="2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scene was breath-takingly boiling as the horrified  people almost fainted, they had never witnessed power like that before. The still burning lava destroyed their homes.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AD8FFF-A24B-49EF-A2AC-C6ABEB28A16A}"/>
              </a:ext>
            </a:extLst>
          </p:cNvPr>
          <p:cNvSpPr txBox="1"/>
          <p:nvPr/>
        </p:nvSpPr>
        <p:spPr>
          <a:xfrm>
            <a:off x="103213" y="564501"/>
            <a:ext cx="119594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volcano exploded. Smoke went up in the air. Lava went down the side of the mountain.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Lightning struck. Thunder was loud.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Volc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612" y="1026166"/>
            <a:ext cx="2685513" cy="179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99B4383-7944-4556-9BCC-7C06B38FD8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3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1"/>
    </mc:Choice>
    <mc:Fallback xmlns="">
      <p:transition spd="slow" advTm="22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6985E2A-02EC-4B89-992D-C9E25270B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051" y="3429000"/>
            <a:ext cx="2257425" cy="316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40023B0A-D07D-474B-B88D-76C71D407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17" y="482517"/>
            <a:ext cx="8225088" cy="570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ABEBC84-F558-42F3-A617-9E357532CD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8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1"/>
    </mc:Choice>
    <mc:Fallback xmlns="">
      <p:transition spd="slow" advTm="9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B17A2-2A74-47EB-B62F-363C372EF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352" y="263983"/>
            <a:ext cx="4512742" cy="633003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BA9B450-9E28-4FF7-A70B-E50580378F85}"/>
              </a:ext>
            </a:extLst>
          </p:cNvPr>
          <p:cNvSpPr/>
          <p:nvPr/>
        </p:nvSpPr>
        <p:spPr>
          <a:xfrm>
            <a:off x="1062863" y="4170493"/>
            <a:ext cx="34449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Adam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07E9DD-E5AE-46BA-96A8-1FD5823348EC}"/>
              </a:ext>
            </a:extLst>
          </p:cNvPr>
          <p:cNvSpPr txBox="1"/>
          <p:nvPr/>
        </p:nvSpPr>
        <p:spPr>
          <a:xfrm>
            <a:off x="5575605" y="797510"/>
            <a:ext cx="6317673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Well done Adam for working so hard in school this week. You’ve presented some excellent writing and done brilliantly in your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SPaG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 You’ve preserved really well through some challenging maths and are making excellent progress.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Keep up the wonderful work!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Mrs Green and Mr Greener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748E0C-224E-42AA-B128-EA9C91AE43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6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90"/>
    </mc:Choice>
    <mc:Fallback xmlns="">
      <p:transition spd="slow" advTm="29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7B5BFE-6917-4861-9E71-F4F42A7A1E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2" t="22324" r="27463" b="16108"/>
          <a:stretch/>
        </p:blipFill>
        <p:spPr>
          <a:xfrm rot="4848061">
            <a:off x="21828" y="761954"/>
            <a:ext cx="3827726" cy="298531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08B9DF-83E2-4405-8FAE-738567142A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1" y="2574809"/>
            <a:ext cx="5092460" cy="381934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47F614-D660-4BE6-AEBE-E7671D7A457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1872">
            <a:off x="6273181" y="789422"/>
            <a:ext cx="5359130" cy="401934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89B52B-4EE6-4EDA-9BB8-5143A4B657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74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44"/>
    </mc:Choice>
    <mc:Fallback xmlns="">
      <p:transition spd="slow" advTm="25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B17A2-2A74-47EB-B62F-363C372EF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835" y="263983"/>
            <a:ext cx="4512742" cy="63300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07E9DD-E5AE-46BA-96A8-1FD5823348EC}"/>
              </a:ext>
            </a:extLst>
          </p:cNvPr>
          <p:cNvSpPr txBox="1"/>
          <p:nvPr/>
        </p:nvSpPr>
        <p:spPr>
          <a:xfrm>
            <a:off x="5470357" y="570909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Has been sending in lots of beautifully presented pieces of work, clearly putting a lot of effort into all of her pieces. She has worked hard on using lovely and effective vocabulary in her English work as well.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F6CF06-CD00-41D1-AACB-6B15D601F117}"/>
              </a:ext>
            </a:extLst>
          </p:cNvPr>
          <p:cNvSpPr/>
          <p:nvPr/>
        </p:nvSpPr>
        <p:spPr>
          <a:xfrm>
            <a:off x="1062863" y="4170493"/>
            <a:ext cx="34449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Nauvoo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BF33058-72A2-4AF0-9B3E-905EFC73F1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9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56"/>
    </mc:Choice>
    <mc:Fallback xmlns="">
      <p:transition spd="slow" advTm="22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749FF1-9F35-4FEA-92F5-80285607E5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42" t="20538" r="31698" b="7456"/>
          <a:stretch/>
        </p:blipFill>
        <p:spPr>
          <a:xfrm rot="16200000">
            <a:off x="5356208" y="2628237"/>
            <a:ext cx="2710288" cy="495156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62A1CF-3B7C-4911-A74E-B723D6409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7" t="9730" r="26792" b="6841"/>
          <a:stretch/>
        </p:blipFill>
        <p:spPr>
          <a:xfrm rot="16200000">
            <a:off x="1357590" y="3833174"/>
            <a:ext cx="2634475" cy="246587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6BA48D-22C2-43D5-A217-7F231861246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0" t="2089" r="4654" b="29483"/>
          <a:stretch/>
        </p:blipFill>
        <p:spPr>
          <a:xfrm rot="14319028">
            <a:off x="8326749" y="1073085"/>
            <a:ext cx="3098448" cy="18401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E53962-1684-4930-B5AF-75B0837D252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473"/>
          <a:stretch/>
        </p:blipFill>
        <p:spPr>
          <a:xfrm rot="5008242">
            <a:off x="1640658" y="-618800"/>
            <a:ext cx="2739856" cy="489968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0972CC5-3B93-47BD-AB1B-F10C9C7AA5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5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61"/>
    </mc:Choice>
    <mc:Fallback xmlns="">
      <p:transition spd="slow" advTm="37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84286-B64F-4F5C-A19C-0BE1025A3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WELL DONE!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AD676CA0-AE9B-41D9-A69C-84D8F19DC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208" y="1875756"/>
            <a:ext cx="3926592" cy="458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5A627665-94F1-49EF-AF7D-B98746FC0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2000">
                        <a14:foregroundMark x1="26400" y1="72300" x2="26400" y2="72300"/>
                        <a14:foregroundMark x1="30200" y1="61400" x2="30200" y2="61400"/>
                        <a14:foregroundMark x1="64100" y1="65700" x2="64100" y2="65700"/>
                        <a14:foregroundMark x1="57900" y1="59600" x2="57900" y2="59600"/>
                        <a14:foregroundMark x1="56600" y1="61800" x2="56600" y2="61800"/>
                        <a14:foregroundMark x1="46200" y1="68900" x2="46200" y2="68900"/>
                        <a14:foregroundMark x1="50700" y1="72800" x2="50700" y2="72800"/>
                        <a14:foregroundMark x1="92000" y1="56400" x2="92000" y2="56400"/>
                        <a14:foregroundMark x1="86800" y1="80100" x2="86800" y2="80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0700">
            <a:off x="838019" y="1365634"/>
            <a:ext cx="5045916" cy="504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201640-AC93-40E2-ACEA-73C4F8A0BD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2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62"/>
    </mc:Choice>
    <mc:Fallback xmlns="">
      <p:transition spd="slow" advTm="24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</Words>
  <Application>Microsoft Office PowerPoint</Application>
  <PresentationFormat>Widescreen</PresentationFormat>
  <Paragraphs>23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Greener</dc:creator>
  <cp:lastModifiedBy>James Greener</cp:lastModifiedBy>
  <cp:revision>1</cp:revision>
  <dcterms:created xsi:type="dcterms:W3CDTF">2021-02-05T10:11:17Z</dcterms:created>
  <dcterms:modified xsi:type="dcterms:W3CDTF">2021-02-05T10:11:30Z</dcterms:modified>
</cp:coreProperties>
</file>