
<file path=[Content_Types].xml><?xml version="1.0" encoding="utf-8"?>
<Types xmlns="http://schemas.openxmlformats.org/package/2006/content-types">
  <Default Extension="png" ContentType="image/png"/>
  <Default Extension="mp3" ContentType="audio/mpe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8" r:id="rId12"/>
    <p:sldId id="270" r:id="rId13"/>
    <p:sldId id="271" r:id="rId14"/>
    <p:sldId id="272" r:id="rId15"/>
    <p:sldId id="273" r:id="rId16"/>
    <p:sldId id="267" r:id="rId17"/>
    <p:sldId id="26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1934" y="9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6CF66F-AF34-444E-ABE5-48C79E7D0AC3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6BC0B6-770B-4314-ADF0-4426CACFCE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888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B417-7352-447E-8DE7-5F444CFED973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616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5AB417-7352-447E-8DE7-5F444CFED973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2950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5AB417-7352-447E-8DE7-5F444CFED973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6503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5AB417-7352-447E-8DE7-5F444CFED973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075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5AB417-7352-447E-8DE7-5F444CFED973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334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5AB417-7352-447E-8DE7-5F444CFED973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1282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5AB417-7352-447E-8DE7-5F444CFED973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344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6B108-F3EF-4666-A003-A7791B95BF63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12F82-2292-48F2-9BD2-8CD0C28DC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313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6B108-F3EF-4666-A003-A7791B95BF63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12F82-2292-48F2-9BD2-8CD0C28DC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27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6B108-F3EF-4666-A003-A7791B95BF63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12F82-2292-48F2-9BD2-8CD0C28DC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538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6B108-F3EF-4666-A003-A7791B95BF63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12F82-2292-48F2-9BD2-8CD0C28DC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758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6B108-F3EF-4666-A003-A7791B95BF63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12F82-2292-48F2-9BD2-8CD0C28DC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816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6B108-F3EF-4666-A003-A7791B95BF63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12F82-2292-48F2-9BD2-8CD0C28DC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837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6B108-F3EF-4666-A003-A7791B95BF63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12F82-2292-48F2-9BD2-8CD0C28DC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047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6B108-F3EF-4666-A003-A7791B95BF63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12F82-2292-48F2-9BD2-8CD0C28DC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869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6B108-F3EF-4666-A003-A7791B95BF63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12F82-2292-48F2-9BD2-8CD0C28DC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281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6B108-F3EF-4666-A003-A7791B95BF63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12F82-2292-48F2-9BD2-8CD0C28DC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034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6B108-F3EF-4666-A003-A7791B95BF63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12F82-2292-48F2-9BD2-8CD0C28DC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449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6B108-F3EF-4666-A003-A7791B95BF63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12F82-2292-48F2-9BD2-8CD0C28DC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238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Upper Key Stage 2 </a:t>
            </a:r>
            <a:br>
              <a:rPr lang="en-US" dirty="0" smtClean="0"/>
            </a:br>
            <a:r>
              <a:rPr lang="en-US" dirty="0" smtClean="0"/>
              <a:t>Prayer and Liturgy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08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Arial Black" panose="020B0A04020102020204" pitchFamily="34" charset="0"/>
              </a:rPr>
              <a:t>Gathering: </a:t>
            </a:r>
            <a:endParaRPr lang="en-GB" b="1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Sign of the Cross 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 smtClean="0"/>
              <a:t>Our School Prayer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4161" y="365125"/>
            <a:ext cx="6385221" cy="560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95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41987" y="222674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ct val="106000"/>
              </a:lnSpc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GB" sz="36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this world we are bright lights,</a:t>
            </a:r>
          </a:p>
          <a:p>
            <a:pPr algn="ctr" defTabSz="457200">
              <a:lnSpc>
                <a:spcPct val="106000"/>
              </a:lnSpc>
            </a:pPr>
            <a:r>
              <a:rPr lang="en-GB" sz="36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this world we are to shine.</a:t>
            </a:r>
          </a:p>
          <a:p>
            <a:pPr algn="ctr" defTabSz="457200">
              <a:lnSpc>
                <a:spcPct val="106000"/>
              </a:lnSpc>
            </a:pPr>
            <a:r>
              <a:rPr lang="en-GB" sz="36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called to be gracious,</a:t>
            </a:r>
          </a:p>
          <a:p>
            <a:pPr algn="ctr" defTabSz="457200">
              <a:lnSpc>
                <a:spcPct val="106000"/>
              </a:lnSpc>
            </a:pPr>
            <a:r>
              <a:rPr lang="en-GB" sz="36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children of God, we are the light!</a:t>
            </a:r>
          </a:p>
        </p:txBody>
      </p:sp>
      <p:pic>
        <p:nvPicPr>
          <p:cNvPr id="2" name="Set-the-World-on-Fire-xcfy2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3480" y="63973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490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41987" y="222674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ct val="106000"/>
              </a:lnSpc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 the world on fire;</a:t>
            </a:r>
          </a:p>
          <a:p>
            <a:pPr algn="ctr" defTabSz="457200">
              <a:lnSpc>
                <a:spcPct val="106000"/>
              </a:lnSpc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 who God made you to be!</a:t>
            </a:r>
          </a:p>
          <a:p>
            <a:pPr algn="ctr" defTabSz="457200">
              <a:lnSpc>
                <a:spcPct val="106000"/>
              </a:lnSpc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 this world alight -</a:t>
            </a:r>
          </a:p>
          <a:p>
            <a:pPr algn="ctr" defTabSz="457200">
              <a:lnSpc>
                <a:spcPct val="106000"/>
              </a:lnSpc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take courage; burn bright!</a:t>
            </a:r>
          </a:p>
        </p:txBody>
      </p:sp>
    </p:spTree>
    <p:extLst>
      <p:ext uri="{BB962C8B-B14F-4D97-AF65-F5344CB8AC3E}">
        <p14:creationId xmlns:p14="http://schemas.microsoft.com/office/powerpoint/2010/main" val="2639592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41987" y="222674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ct val="106000"/>
              </a:lnSpc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GB" sz="36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Shine among them like bright stars,</a:t>
            </a:r>
          </a:p>
          <a:p>
            <a:pPr algn="ctr" defTabSz="457200">
              <a:lnSpc>
                <a:spcPct val="106000"/>
              </a:lnSpc>
            </a:pPr>
            <a:r>
              <a:rPr lang="en-GB" sz="36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lighting up the night sky.</a:t>
            </a:r>
          </a:p>
          <a:p>
            <a:pPr algn="ctr" defTabSz="457200">
              <a:lnSpc>
                <a:spcPct val="106000"/>
              </a:lnSpc>
            </a:pPr>
            <a:r>
              <a:rPr lang="en-GB" sz="36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Take the message of God’s love,</a:t>
            </a:r>
          </a:p>
          <a:p>
            <a:pPr algn="ctr" defTabSz="457200">
              <a:lnSpc>
                <a:spcPct val="106000"/>
              </a:lnSpc>
            </a:pPr>
            <a:r>
              <a:rPr lang="en-GB" sz="36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 it rule in your heart and your mind.</a:t>
            </a:r>
          </a:p>
        </p:txBody>
      </p:sp>
    </p:spTree>
    <p:extLst>
      <p:ext uri="{BB962C8B-B14F-4D97-AF65-F5344CB8AC3E}">
        <p14:creationId xmlns:p14="http://schemas.microsoft.com/office/powerpoint/2010/main" val="125009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41987" y="222674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ct val="106000"/>
              </a:lnSpc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 the world on fire;</a:t>
            </a:r>
          </a:p>
          <a:p>
            <a:pPr algn="ctr" defTabSz="457200">
              <a:lnSpc>
                <a:spcPct val="106000"/>
              </a:lnSpc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 who God made you to be!</a:t>
            </a:r>
          </a:p>
          <a:p>
            <a:pPr algn="ctr" defTabSz="457200">
              <a:lnSpc>
                <a:spcPct val="106000"/>
              </a:lnSpc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 this world alight -</a:t>
            </a:r>
          </a:p>
          <a:p>
            <a:pPr algn="ctr" defTabSz="457200">
              <a:lnSpc>
                <a:spcPct val="106000"/>
              </a:lnSpc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take courage; burn bright!</a:t>
            </a:r>
          </a:p>
        </p:txBody>
      </p:sp>
    </p:spTree>
    <p:extLst>
      <p:ext uri="{BB962C8B-B14F-4D97-AF65-F5344CB8AC3E}">
        <p14:creationId xmlns:p14="http://schemas.microsoft.com/office/powerpoint/2010/main" val="279614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41987" y="222674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ct val="106000"/>
              </a:lnSpc>
              <a:defRPr/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GB" sz="36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this world there may be darkness,</a:t>
            </a:r>
          </a:p>
          <a:p>
            <a:pPr algn="ctr" defTabSz="457200">
              <a:lnSpc>
                <a:spcPct val="106000"/>
              </a:lnSpc>
              <a:defRPr/>
            </a:pPr>
            <a:r>
              <a:rPr lang="en-GB" sz="36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do not be afraid.</a:t>
            </a:r>
          </a:p>
          <a:p>
            <a:pPr algn="ctr" defTabSz="457200">
              <a:lnSpc>
                <a:spcPct val="106000"/>
              </a:lnSpc>
              <a:defRPr/>
            </a:pPr>
            <a:r>
              <a:rPr lang="en-GB" sz="36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God will never leave you;</a:t>
            </a:r>
          </a:p>
          <a:p>
            <a:pPr algn="ctr" defTabSz="457200">
              <a:lnSpc>
                <a:spcPct val="106000"/>
              </a:lnSpc>
              <a:defRPr/>
            </a:pPr>
            <a:r>
              <a:rPr lang="en-GB" sz="36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precious in his eyes, so shine bright!</a:t>
            </a:r>
          </a:p>
        </p:txBody>
      </p:sp>
    </p:spTree>
    <p:extLst>
      <p:ext uri="{BB962C8B-B14F-4D97-AF65-F5344CB8AC3E}">
        <p14:creationId xmlns:p14="http://schemas.microsoft.com/office/powerpoint/2010/main" val="173488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41987" y="222674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ct val="106000"/>
              </a:lnSpc>
              <a:defRPr/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 the world on fire;</a:t>
            </a:r>
          </a:p>
          <a:p>
            <a:pPr algn="ctr" defTabSz="457200">
              <a:lnSpc>
                <a:spcPct val="106000"/>
              </a:lnSpc>
              <a:defRPr/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 who God made you to be!</a:t>
            </a:r>
          </a:p>
          <a:p>
            <a:pPr algn="ctr" defTabSz="457200">
              <a:lnSpc>
                <a:spcPct val="106000"/>
              </a:lnSpc>
              <a:defRPr/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 this world alight -</a:t>
            </a:r>
          </a:p>
          <a:p>
            <a:pPr algn="ctr" defTabSz="457200">
              <a:lnSpc>
                <a:spcPct val="106000"/>
              </a:lnSpc>
              <a:defRPr/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take courage; burn bright!</a:t>
            </a:r>
          </a:p>
        </p:txBody>
      </p:sp>
    </p:spTree>
    <p:extLst>
      <p:ext uri="{BB962C8B-B14F-4D97-AF65-F5344CB8AC3E}">
        <p14:creationId xmlns:p14="http://schemas.microsoft.com/office/powerpoint/2010/main" val="144554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41987" y="2318472"/>
            <a:ext cx="8908026" cy="224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ct val="106000"/>
              </a:lnSpc>
              <a:defRPr/>
            </a:pPr>
            <a:r>
              <a:rPr lang="en-GB" sz="36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Catherine of Siena, </a:t>
            </a: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pray for us!</a:t>
            </a:r>
          </a:p>
          <a:p>
            <a:pPr algn="ctr" defTabSz="457200">
              <a:lnSpc>
                <a:spcPct val="106000"/>
              </a:lnSpc>
              <a:defRPr/>
            </a:pPr>
            <a:r>
              <a:rPr lang="en-GB" sz="36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Catherine of Siena, </a:t>
            </a: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pray for us!</a:t>
            </a:r>
          </a:p>
          <a:p>
            <a:pPr algn="ctr" defTabSz="457200">
              <a:lnSpc>
                <a:spcPct val="106000"/>
              </a:lnSpc>
              <a:defRPr/>
            </a:pPr>
            <a:endParaRPr lang="en-GB" sz="3600" b="1" i="1" dirty="0">
              <a:solidFill>
                <a:prstClr val="black">
                  <a:lumMod val="75000"/>
                  <a:lumOff val="25000"/>
                </a:prstClr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457200">
              <a:lnSpc>
                <a:spcPct val="106000"/>
              </a:lnSpc>
              <a:defRPr/>
            </a:pPr>
            <a:r>
              <a:rPr lang="en-GB" sz="2400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(x2)</a:t>
            </a:r>
          </a:p>
        </p:txBody>
      </p:sp>
    </p:spTree>
    <p:extLst>
      <p:ext uri="{BB962C8B-B14F-4D97-AF65-F5344CB8AC3E}">
        <p14:creationId xmlns:p14="http://schemas.microsoft.com/office/powerpoint/2010/main" val="3801171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19317" y="356501"/>
            <a:ext cx="10515600" cy="1325563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55831" y="1177238"/>
            <a:ext cx="6945817" cy="461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0000"/>
                </a:solidFill>
                <a:latin typeface="Gill Sans MT" panose="020B0502020104020203" pitchFamily="34" charset="0"/>
              </a:rPr>
              <a:t>Can you think of a time when someone was really generous to you? </a:t>
            </a:r>
            <a:endParaRPr lang="en-GB" dirty="0" smtClean="0">
              <a:solidFill>
                <a:srgbClr val="000000"/>
              </a:solidFill>
              <a:latin typeface="Gill Sans MT" panose="020B0502020104020203" pitchFamily="34" charset="0"/>
            </a:endParaRPr>
          </a:p>
          <a:p>
            <a:r>
              <a:rPr lang="en-GB" dirty="0" smtClean="0">
                <a:solidFill>
                  <a:srgbClr val="000000"/>
                </a:solidFill>
                <a:latin typeface="Gill Sans MT" panose="020B0502020104020203" pitchFamily="34" charset="0"/>
              </a:rPr>
              <a:t>Or </a:t>
            </a:r>
            <a:r>
              <a:rPr lang="en-GB" dirty="0">
                <a:solidFill>
                  <a:srgbClr val="000000"/>
                </a:solidFill>
                <a:latin typeface="Gill Sans MT" panose="020B0502020104020203" pitchFamily="34" charset="0"/>
              </a:rPr>
              <a:t>when you have been generous towards someone else? </a:t>
            </a:r>
            <a:endParaRPr lang="en-GB" dirty="0" smtClean="0">
              <a:solidFill>
                <a:srgbClr val="000000"/>
              </a:solidFill>
              <a:latin typeface="Gill Sans MT" panose="020B0502020104020203" pitchFamily="34" charset="0"/>
            </a:endParaRPr>
          </a:p>
          <a:p>
            <a:r>
              <a:rPr lang="en-GB" dirty="0" smtClean="0">
                <a:solidFill>
                  <a:srgbClr val="000000"/>
                </a:solidFill>
                <a:latin typeface="Gill Sans MT" panose="020B0502020104020203" pitchFamily="34" charset="0"/>
              </a:rPr>
              <a:t>What </a:t>
            </a:r>
            <a:r>
              <a:rPr lang="en-GB" dirty="0">
                <a:solidFill>
                  <a:srgbClr val="000000"/>
                </a:solidFill>
                <a:latin typeface="Gill Sans MT" panose="020B0502020104020203" pitchFamily="34" charset="0"/>
              </a:rPr>
              <a:t>happened? </a:t>
            </a:r>
            <a:r>
              <a:rPr lang="en-GB" dirty="0" smtClean="0">
                <a:solidFill>
                  <a:srgbClr val="000000"/>
                </a:solidFill>
                <a:latin typeface="Gill Sans MT" panose="020B0502020104020203" pitchFamily="34" charset="0"/>
              </a:rPr>
              <a:t>     </a:t>
            </a:r>
          </a:p>
          <a:p>
            <a:r>
              <a:rPr lang="en-GB" dirty="0" smtClean="0">
                <a:solidFill>
                  <a:srgbClr val="000000"/>
                </a:solidFill>
                <a:latin typeface="Gill Sans MT" panose="020B0502020104020203" pitchFamily="34" charset="0"/>
              </a:rPr>
              <a:t>How </a:t>
            </a:r>
            <a:r>
              <a:rPr lang="en-GB" dirty="0">
                <a:solidFill>
                  <a:srgbClr val="000000"/>
                </a:solidFill>
                <a:latin typeface="Gill Sans MT" panose="020B0502020104020203" pitchFamily="34" charset="0"/>
              </a:rPr>
              <a:t>did it make you feel? </a:t>
            </a:r>
          </a:p>
          <a:p>
            <a:endParaRPr lang="en-GB" dirty="0" smtClean="0">
              <a:solidFill>
                <a:srgbClr val="000000"/>
              </a:solidFill>
              <a:latin typeface="Gill Sans MT" panose="020B0502020104020203" pitchFamily="34" charset="0"/>
            </a:endParaRPr>
          </a:p>
          <a:p>
            <a:r>
              <a:rPr lang="en-GB" dirty="0" smtClean="0">
                <a:solidFill>
                  <a:srgbClr val="000000"/>
                </a:solidFill>
                <a:latin typeface="Gill Sans MT" panose="020B0502020104020203" pitchFamily="34" charset="0"/>
              </a:rPr>
              <a:t>How </a:t>
            </a:r>
            <a:r>
              <a:rPr lang="en-GB" dirty="0">
                <a:solidFill>
                  <a:srgbClr val="000000"/>
                </a:solidFill>
                <a:latin typeface="Gill Sans MT" panose="020B0502020104020203" pitchFamily="34" charset="0"/>
              </a:rPr>
              <a:t>many different ways can you think of to be generous that don’t involve spending or giving money?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3494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London 2017                     </a:t>
            </a:r>
            <a:r>
              <a:rPr lang="en-US" dirty="0" err="1" smtClean="0"/>
              <a:t>Danute</a:t>
            </a:r>
            <a:r>
              <a:rPr lang="en-US" dirty="0" smtClean="0"/>
              <a:t> 28 years old</a:t>
            </a:r>
            <a:endParaRPr lang="en-GB" dirty="0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71475" y="1690688"/>
            <a:ext cx="5181600" cy="4486275"/>
          </a:xfrm>
          <a:prstGeom prst="rect">
            <a:avLst/>
          </a:prstGeom>
        </p:spPr>
      </p:pic>
      <p:pic>
        <p:nvPicPr>
          <p:cNvPr id="13" name="Content Placeholder 12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1690689"/>
            <a:ext cx="5181600" cy="4486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930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Malachi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66762" y="1758156"/>
            <a:ext cx="4643438" cy="4489449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971549"/>
            <a:ext cx="5543550" cy="534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439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1" y="723899"/>
            <a:ext cx="2362200" cy="152401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1690689"/>
            <a:ext cx="5562600" cy="4833936"/>
          </a:xfrm>
          <a:prstGeom prst="rect">
            <a:avLst/>
          </a:prstGeom>
        </p:spPr>
      </p:pic>
      <p:pic>
        <p:nvPicPr>
          <p:cNvPr id="2050" name="Picture 2" descr="File:The Salvation Army.svg - Wikiped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247651"/>
            <a:ext cx="248285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hoe Box Appeal 2021 | Blythswood Care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690689"/>
            <a:ext cx="5587978" cy="483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52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srgbClr val="000000"/>
                </a:solidFill>
                <a:latin typeface="Gill Sans MT" panose="020B0502020104020203" pitchFamily="34" charset="0"/>
              </a:rPr>
              <a:t>How is this an example of generosity? </a:t>
            </a:r>
          </a:p>
          <a:p>
            <a:pPr lvl="0"/>
            <a:r>
              <a:rPr lang="en-GB" dirty="0">
                <a:solidFill>
                  <a:srgbClr val="000000"/>
                </a:solidFill>
                <a:latin typeface="Gill Sans MT" panose="020B0502020104020203" pitchFamily="34" charset="0"/>
              </a:rPr>
              <a:t>Malachi, like the widow in the story, gave all he had, look at the difference it made. </a:t>
            </a:r>
          </a:p>
          <a:p>
            <a:pPr lvl="0"/>
            <a:r>
              <a:rPr lang="en-GB" dirty="0">
                <a:solidFill>
                  <a:srgbClr val="000000"/>
                </a:solidFill>
                <a:latin typeface="Gill Sans MT" panose="020B0502020104020203" pitchFamily="34" charset="0"/>
              </a:rPr>
              <a:t>I wonder how this story makes you feel? </a:t>
            </a:r>
            <a:endParaRPr lang="en-GB" dirty="0">
              <a:solidFill>
                <a:prstClr val="black"/>
              </a:solidFill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20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b="0" i="0" u="none" strike="noStrike" baseline="0" dirty="0" smtClean="0">
                <a:solidFill>
                  <a:srgbClr val="000000"/>
                </a:solidFill>
                <a:latin typeface="Gill Sans MT" panose="020B0502020104020203" pitchFamily="34" charset="0"/>
              </a:rPr>
              <a:t>“The person who gives with a smile is the best giver because God loves a cheerful giver.” Mother Teresa </a:t>
            </a:r>
            <a:endParaRPr lang="en-GB" sz="4400" dirty="0"/>
          </a:p>
        </p:txBody>
      </p:sp>
      <p:pic>
        <p:nvPicPr>
          <p:cNvPr id="1026" name="Picture 2" descr="A Symbol Of Love, Care, Passion: Mother Teresa Was The Humanitarian The  World Needed - Her Mission Was To Serve | The Economic Times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03" y="1581150"/>
            <a:ext cx="5747797" cy="430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539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  <a:latin typeface="Gill Sans MT" panose="020B0502020104020203" pitchFamily="34" charset="0"/>
              </a:rPr>
              <a:t>PRAY: </a:t>
            </a:r>
            <a:endParaRPr lang="en-GB" dirty="0">
              <a:solidFill>
                <a:srgbClr val="000000"/>
              </a:solidFill>
              <a:latin typeface="Gill Sans MT" panose="020B0502020104020203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  <a:latin typeface="Eras Bold ITC" panose="020B0907030504020204" pitchFamily="34" charset="0"/>
              </a:rPr>
              <a:t>Lord Jesus, teach me to be generous;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  <a:latin typeface="Eras Bold ITC" panose="020B0907030504020204" pitchFamily="34" charset="0"/>
              </a:rPr>
              <a:t>teach me to serve you as you deserve,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  <a:latin typeface="Eras Bold ITC" panose="020B0907030504020204" pitchFamily="34" charset="0"/>
              </a:rPr>
              <a:t>to give and not to count the cost, </a:t>
            </a:r>
            <a:r>
              <a:rPr lang="en-GB" sz="2400" dirty="0" smtClean="0">
                <a:solidFill>
                  <a:srgbClr val="000000"/>
                </a:solidFill>
                <a:latin typeface="Eras Bold ITC" panose="020B0907030504020204" pitchFamily="34" charset="0"/>
              </a:rPr>
              <a:t> </a:t>
            </a:r>
            <a:endParaRPr lang="en-GB" sz="2400" dirty="0">
              <a:solidFill>
                <a:srgbClr val="000000"/>
              </a:solidFill>
              <a:latin typeface="Eras Bold ITC" panose="020B0907030504020204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  <a:latin typeface="Eras Bold ITC" panose="020B0907030504020204" pitchFamily="34" charset="0"/>
              </a:rPr>
              <a:t>to toil and not to seek for rest,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  <a:latin typeface="Eras Bold ITC" panose="020B0907030504020204" pitchFamily="34" charset="0"/>
              </a:rPr>
              <a:t>to labour and not to seek reward,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  <a:latin typeface="Eras Bold ITC" panose="020B0907030504020204" pitchFamily="34" charset="0"/>
              </a:rPr>
              <a:t>except that of knowing that I do your will.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  <a:latin typeface="Eras Bold ITC" panose="020B0907030504020204" pitchFamily="34" charset="0"/>
              </a:rPr>
              <a:t>Amen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  <a:latin typeface="Eras Bold ITC" panose="020B0907030504020204" pitchFamily="34" charset="0"/>
              </a:rPr>
              <a:t>St. Ignatius Loyola </a:t>
            </a:r>
            <a:endParaRPr lang="en-GB" sz="2400" dirty="0"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81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</TotalTime>
  <Words>395</Words>
  <Application>Microsoft Office PowerPoint</Application>
  <PresentationFormat>Widescreen</PresentationFormat>
  <Paragraphs>62</Paragraphs>
  <Slides>17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Eras Bold ITC</vt:lpstr>
      <vt:lpstr>Gill Sans MT</vt:lpstr>
      <vt:lpstr>Times New Roman</vt:lpstr>
      <vt:lpstr>Office Theme</vt:lpstr>
      <vt:lpstr>Upper Key Stage 2  Prayer and Liturgy </vt:lpstr>
      <vt:lpstr>Gathering: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London 2017                     Danute 28 years old</vt:lpstr>
      <vt:lpstr>Malachi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Upper Key Stage 2  Prayer and Liturgy</dc:title>
  <dc:creator>mrhodes</dc:creator>
  <cp:lastModifiedBy>mrhodes</cp:lastModifiedBy>
  <cp:revision>7</cp:revision>
  <dcterms:created xsi:type="dcterms:W3CDTF">2021-11-06T16:45:15Z</dcterms:created>
  <dcterms:modified xsi:type="dcterms:W3CDTF">2021-11-08T15:52:42Z</dcterms:modified>
</cp:coreProperties>
</file>