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50"/>
  </p:notesMasterIdLst>
  <p:handoutMasterIdLst>
    <p:handoutMasterId r:id="rId51"/>
  </p:handoutMasterIdLst>
  <p:sldIdLst>
    <p:sldId id="257" r:id="rId5"/>
    <p:sldId id="260" r:id="rId6"/>
    <p:sldId id="289" r:id="rId7"/>
    <p:sldId id="290" r:id="rId8"/>
    <p:sldId id="302" r:id="rId9"/>
    <p:sldId id="303" r:id="rId10"/>
    <p:sldId id="304" r:id="rId11"/>
    <p:sldId id="305" r:id="rId12"/>
    <p:sldId id="285" r:id="rId13"/>
    <p:sldId id="324" r:id="rId14"/>
    <p:sldId id="325" r:id="rId15"/>
    <p:sldId id="326" r:id="rId16"/>
    <p:sldId id="327" r:id="rId17"/>
    <p:sldId id="328" r:id="rId18"/>
    <p:sldId id="329" r:id="rId19"/>
    <p:sldId id="330" r:id="rId20"/>
    <p:sldId id="331" r:id="rId21"/>
    <p:sldId id="332" r:id="rId22"/>
    <p:sldId id="333" r:id="rId23"/>
    <p:sldId id="334" r:id="rId24"/>
    <p:sldId id="335" r:id="rId25"/>
    <p:sldId id="336" r:id="rId26"/>
    <p:sldId id="337" r:id="rId27"/>
    <p:sldId id="339" r:id="rId28"/>
    <p:sldId id="340" r:id="rId29"/>
    <p:sldId id="341" r:id="rId30"/>
    <p:sldId id="342" r:id="rId31"/>
    <p:sldId id="343" r:id="rId32"/>
    <p:sldId id="344" r:id="rId33"/>
    <p:sldId id="345" r:id="rId34"/>
    <p:sldId id="288" r:id="rId35"/>
    <p:sldId id="306" r:id="rId36"/>
    <p:sldId id="346" r:id="rId37"/>
    <p:sldId id="347" r:id="rId38"/>
    <p:sldId id="348" r:id="rId39"/>
    <p:sldId id="349" r:id="rId40"/>
    <p:sldId id="350" r:id="rId41"/>
    <p:sldId id="351" r:id="rId42"/>
    <p:sldId id="352" r:id="rId43"/>
    <p:sldId id="353" r:id="rId44"/>
    <p:sldId id="354" r:id="rId45"/>
    <p:sldId id="355" r:id="rId46"/>
    <p:sldId id="356" r:id="rId47"/>
    <p:sldId id="357" r:id="rId48"/>
    <p:sldId id="358" r:id="rId49"/>
  </p:sldIdLst>
  <p:sldSz cx="12192000" cy="6858000"/>
  <p:notesSz cx="6858000" cy="9144000"/>
  <p:defaultTextStyle>
    <a:defPPr rtl="0">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browse/>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4B57340-9F23-F151-586C-932205DA2708}" v="361" dt="2025-01-09T08:23:27.375"/>
    <p1510:client id="{826B2C7E-667C-49F7-851E-9F28AA404A6B}" v="435" dt="2025-01-09T08:19:05.701"/>
    <p1510:client id="{EFC07275-C93E-0ADC-24A0-4F29811E91D1}" v="520" dt="2025-01-09T08:56:44.479"/>
  </p1510:revLst>
</p1510:revInfo>
</file>

<file path=ppt/tableStyles.xml><?xml version="1.0" encoding="utf-8"?>
<a:tblStyleLst xmlns:a="http://schemas.openxmlformats.org/drawingml/2006/main" def="{F5AB1C69-6EDB-4FF4-983F-18BD219EF322}">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7" d="100"/>
          <a:sy n="67" d="100"/>
        </p:scale>
        <p:origin x="834" y="66"/>
      </p:cViewPr>
      <p:guideLst/>
    </p:cSldViewPr>
  </p:slideViewPr>
  <p:notesTextViewPr>
    <p:cViewPr>
      <p:scale>
        <a:sx n="1" d="1"/>
        <a:sy n="1" d="1"/>
      </p:scale>
      <p:origin x="0" y="0"/>
    </p:cViewPr>
  </p:notesTextViewPr>
  <p:notesViewPr>
    <p:cSldViewPr snapToGrid="0">
      <p:cViewPr>
        <p:scale>
          <a:sx n="1" d="2"/>
          <a:sy n="1" d="2"/>
        </p:scale>
        <p:origin x="0" y="0"/>
      </p:cViewPr>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notesMaster" Target="notesMasters/notesMaster1.xml"/><Relationship Id="rId55" Type="http://schemas.openxmlformats.org/officeDocument/2006/relationships/tableStyles" Target="tableStyle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54"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microsoft.com/office/2015/10/relationships/revisionInfo" Target="revisionInfo.xml"/><Relationship Id="rId8" Type="http://schemas.openxmlformats.org/officeDocument/2006/relationships/slide" Target="slides/slide4.xml"/><Relationship Id="rId51" Type="http://schemas.openxmlformats.org/officeDocument/2006/relationships/handoutMaster" Target="handoutMasters/handoutMaster1.xml"/><Relationship Id="rId3" Type="http://schemas.openxmlformats.org/officeDocument/2006/relationships/customXml" Target="../customXml/item3.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pPr rtl="0"/>
            <a:endParaRPr/>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pPr rtl="0"/>
            <a:r>
              <a:rPr lang="en-US"/>
              <a:t>24/8/2016</a:t>
            </a:r>
            <a:endParaRPr/>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pPr rtl="0"/>
            <a:endParaRPr/>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pPr rtl="0"/>
            <a:fld id="{57E03411-58E2-43FD-AE1D-AD77DFF8CB20}" type="slidenum">
              <a:rPr/>
              <a:t>‹#›</a:t>
            </a:fld>
            <a:endParaRPr/>
          </a:p>
        </p:txBody>
      </p:sp>
    </p:spTree>
    <p:extLst>
      <p:ext uri="{BB962C8B-B14F-4D97-AF65-F5344CB8AC3E}">
        <p14:creationId xmlns:p14="http://schemas.microsoft.com/office/powerpoint/2010/main" val="18819107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pPr rtl="0"/>
            <a:endParaRPr/>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pPr rtl="0"/>
            <a:r>
              <a:rPr lang="en-US"/>
              <a:t>24/8/2016</a:t>
            </a:r>
            <a:endParaRPr/>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pPr rtl="0"/>
            <a:endParaRPr/>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rtl="0"/>
            <a:r>
              <a:t>Click to edit Master text styles</a:t>
            </a:r>
          </a:p>
          <a:p>
            <a:pPr lvl="1" rtl="0"/>
            <a:r>
              <a:t>Second level</a:t>
            </a:r>
          </a:p>
          <a:p>
            <a:pPr lvl="2" rtl="0"/>
            <a:r>
              <a:t>Third level</a:t>
            </a:r>
          </a:p>
          <a:p>
            <a:pPr lvl="3" rtl="0"/>
            <a:r>
              <a:t>Fourth level</a:t>
            </a:r>
          </a:p>
          <a:p>
            <a:pPr lvl="4" rtl="0"/>
            <a:r>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pPr rtl="0"/>
            <a:endParaRPr/>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pPr rtl="0"/>
            <a:fld id="{C8DC57A8-AE18-4654-B6AF-04B3577165BE}" type="slidenum">
              <a:rPr/>
              <a:t>‹#›</a:t>
            </a:fld>
            <a:endParaRPr/>
          </a:p>
        </p:txBody>
      </p:sp>
    </p:spTree>
    <p:extLst>
      <p:ext uri="{BB962C8B-B14F-4D97-AF65-F5344CB8AC3E}">
        <p14:creationId xmlns:p14="http://schemas.microsoft.com/office/powerpoint/2010/main" val="258139784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eg"/><Relationship Id="rId1" Type="http://schemas.openxmlformats.org/officeDocument/2006/relationships/slideMaster" Target="../slideMasters/slideMaster1.xml"/><Relationship Id="rId4" Type="http://schemas.openxmlformats.org/officeDocument/2006/relationships/hyperlink" Target="https://www.twinkl.co.uk/" TargetMode="Externa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cstate="email">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4265611" y="1752600"/>
            <a:ext cx="6858002" cy="1828800"/>
          </a:xfrm>
        </p:spPr>
        <p:txBody>
          <a:bodyPr rtlCol="0" anchor="b">
            <a:normAutofit/>
          </a:bodyPr>
          <a:lstStyle>
            <a:lvl1pPr algn="l">
              <a:defRPr sz="5400"/>
            </a:lvl1pPr>
          </a:lstStyle>
          <a:p>
            <a:pPr rtl="0"/>
            <a:r>
              <a:rPr lang="en-US"/>
              <a:t>Click to edit Master title style</a:t>
            </a:r>
            <a:endParaRPr/>
          </a:p>
        </p:txBody>
      </p:sp>
      <p:sp>
        <p:nvSpPr>
          <p:cNvPr id="3" name="Subtitle 2"/>
          <p:cNvSpPr>
            <a:spLocks noGrp="1"/>
          </p:cNvSpPr>
          <p:nvPr>
            <p:ph type="subTitle" idx="1"/>
          </p:nvPr>
        </p:nvSpPr>
        <p:spPr>
          <a:xfrm>
            <a:off x="4265610" y="3733800"/>
            <a:ext cx="6858002" cy="914400"/>
          </a:xfrm>
        </p:spPr>
        <p:txBody>
          <a:bodyPr rtlCol="0"/>
          <a:lstStyle>
            <a:lvl1pPr marL="0" indent="0" algn="l">
              <a:spcBef>
                <a:spcPts val="0"/>
              </a:spcBef>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rtl="0"/>
            <a:r>
              <a:rPr lang="en-US"/>
              <a:t>Click to edit Master subtitle style</a:t>
            </a:r>
            <a:endParaRPr/>
          </a:p>
        </p:txBody>
      </p:sp>
    </p:spTree>
    <p:extLst>
      <p:ext uri="{BB962C8B-B14F-4D97-AF65-F5344CB8AC3E}">
        <p14:creationId xmlns:p14="http://schemas.microsoft.com/office/powerpoint/2010/main" val="298120363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rtlCol="0"/>
          <a:lstStyle/>
          <a:p>
            <a:pPr rtl="0"/>
            <a:r>
              <a:rPr lang="en-US"/>
              <a:t>Click to edit Master title style</a:t>
            </a:r>
            <a:endParaRPr/>
          </a:p>
        </p:txBody>
      </p:sp>
      <p:sp>
        <p:nvSpPr>
          <p:cNvPr id="3" name="Content Placeholder 2"/>
          <p:cNvSpPr>
            <a:spLocks noGrp="1"/>
          </p:cNvSpPr>
          <p:nvPr>
            <p:ph idx="1"/>
          </p:nvPr>
        </p:nvSpPr>
        <p:spPr/>
        <p:txBody>
          <a:bodyPr rtlCol="0"/>
          <a:lstStyle/>
          <a:p>
            <a:pPr lvl="0" rtl="0"/>
            <a:r>
              <a:rPr lang="en-US"/>
              <a:t>Edit Master text styles</a:t>
            </a:r>
          </a:p>
          <a:p>
            <a:pPr lvl="1" rtl="0"/>
            <a:r>
              <a:rPr lang="en-US"/>
              <a:t>Second level</a:t>
            </a:r>
          </a:p>
          <a:p>
            <a:pPr lvl="2" rtl="0"/>
            <a:r>
              <a:rPr lang="en-US"/>
              <a:t>Third level</a:t>
            </a:r>
          </a:p>
          <a:p>
            <a:pPr lvl="3" rtl="0"/>
            <a:r>
              <a:rPr lang="en-US"/>
              <a:t>Fourth level</a:t>
            </a:r>
          </a:p>
          <a:p>
            <a:pPr lvl="4" rtl="0"/>
            <a:r>
              <a:rPr lang="en-US"/>
              <a:t>Fifth level</a:t>
            </a:r>
            <a:endParaRPr/>
          </a:p>
        </p:txBody>
      </p:sp>
      <p:sp>
        <p:nvSpPr>
          <p:cNvPr id="6" name="Slide Number Placeholder 5"/>
          <p:cNvSpPr>
            <a:spLocks noGrp="1"/>
          </p:cNvSpPr>
          <p:nvPr>
            <p:ph type="sldNum" sz="quarter" idx="12"/>
          </p:nvPr>
        </p:nvSpPr>
        <p:spPr/>
        <p:txBody>
          <a:bodyPr rtlCol="0"/>
          <a:lstStyle/>
          <a:p>
            <a:pPr rtl="0"/>
            <a:fld id="{022B156B-59AE-415F-B24B-8756D48BB977}" type="slidenum">
              <a:rPr/>
              <a:t>‹#›</a:t>
            </a:fld>
            <a:endParaRPr/>
          </a:p>
        </p:txBody>
      </p:sp>
      <p:sp>
        <p:nvSpPr>
          <p:cNvPr id="5" name="Footer Placeholder 4"/>
          <p:cNvSpPr>
            <a:spLocks noGrp="1"/>
          </p:cNvSpPr>
          <p:nvPr>
            <p:ph type="ftr" sz="quarter" idx="11"/>
          </p:nvPr>
        </p:nvSpPr>
        <p:spPr/>
        <p:txBody>
          <a:bodyPr rtlCol="0"/>
          <a:lstStyle/>
          <a:p>
            <a:pPr rtl="0"/>
            <a:endParaRPr/>
          </a:p>
        </p:txBody>
      </p:sp>
      <p:sp>
        <p:nvSpPr>
          <p:cNvPr id="4" name="Date Placeholder 3"/>
          <p:cNvSpPr>
            <a:spLocks noGrp="1"/>
          </p:cNvSpPr>
          <p:nvPr>
            <p:ph type="dt" sz="half" idx="10"/>
          </p:nvPr>
        </p:nvSpPr>
        <p:spPr/>
        <p:txBody>
          <a:bodyPr rtlCol="0"/>
          <a:lstStyle/>
          <a:p>
            <a:pPr rtl="0"/>
            <a:r>
              <a:rPr lang="en-US"/>
              <a:t>24/8/2016</a:t>
            </a:r>
            <a:endParaRPr/>
          </a:p>
        </p:txBody>
      </p:sp>
    </p:spTree>
    <p:extLst>
      <p:ext uri="{BB962C8B-B14F-4D97-AF65-F5344CB8AC3E}">
        <p14:creationId xmlns:p14="http://schemas.microsoft.com/office/powerpoint/2010/main" val="3396309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Pr>
        <a:blipFill dpi="0" rotWithShape="1">
          <a:blip r:embed="rId2" cstate="email">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265613" y="1828800"/>
            <a:ext cx="6858002" cy="1828800"/>
          </a:xfrm>
        </p:spPr>
        <p:txBody>
          <a:bodyPr rtlCol="0" anchor="b">
            <a:normAutofit/>
          </a:bodyPr>
          <a:lstStyle>
            <a:lvl1pPr>
              <a:defRPr sz="4400"/>
            </a:lvl1pPr>
          </a:lstStyle>
          <a:p>
            <a:pPr rtl="0"/>
            <a:r>
              <a:rPr lang="en-US"/>
              <a:t>Click to edit Master title style</a:t>
            </a:r>
            <a:endParaRPr/>
          </a:p>
        </p:txBody>
      </p:sp>
      <p:sp>
        <p:nvSpPr>
          <p:cNvPr id="3" name="Text Placeholder 2"/>
          <p:cNvSpPr>
            <a:spLocks noGrp="1"/>
          </p:cNvSpPr>
          <p:nvPr>
            <p:ph type="body" idx="1"/>
          </p:nvPr>
        </p:nvSpPr>
        <p:spPr>
          <a:xfrm>
            <a:off x="4265610" y="3733800"/>
            <a:ext cx="6858002" cy="914400"/>
          </a:xfrm>
        </p:spPr>
        <p:txBody>
          <a:bodyPr rtlCol="0"/>
          <a:lstStyle>
            <a:lvl1pPr marL="0" indent="0">
              <a:spcBef>
                <a:spcPts val="0"/>
              </a:spcBef>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rtl="0"/>
            <a:r>
              <a:rPr lang="en-US"/>
              <a:t>Edit Master text styles</a:t>
            </a:r>
          </a:p>
        </p:txBody>
      </p:sp>
    </p:spTree>
    <p:extLst>
      <p:ext uri="{BB962C8B-B14F-4D97-AF65-F5344CB8AC3E}">
        <p14:creationId xmlns:p14="http://schemas.microsoft.com/office/powerpoint/2010/main" val="122925791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rtlCol="0"/>
          <a:lstStyle/>
          <a:p>
            <a:pPr rtl="0"/>
            <a:r>
              <a:rPr lang="en-US"/>
              <a:t>Click to edit Master title style</a:t>
            </a:r>
            <a:endParaRPr/>
          </a:p>
        </p:txBody>
      </p:sp>
      <p:sp>
        <p:nvSpPr>
          <p:cNvPr id="3" name="Content Placeholder 2"/>
          <p:cNvSpPr>
            <a:spLocks noGrp="1"/>
          </p:cNvSpPr>
          <p:nvPr>
            <p:ph sz="half" idx="1"/>
          </p:nvPr>
        </p:nvSpPr>
        <p:spPr>
          <a:xfrm>
            <a:off x="1065212" y="1825625"/>
            <a:ext cx="4954588" cy="4187952"/>
          </a:xfrm>
        </p:spPr>
        <p:txBody>
          <a:bodyPr rtlCol="0"/>
          <a:lstStyle/>
          <a:p>
            <a:pPr lvl="0" rtl="0"/>
            <a:r>
              <a:rPr lang="en-US"/>
              <a:t>Edit Master text styles</a:t>
            </a:r>
          </a:p>
          <a:p>
            <a:pPr lvl="1" rtl="0"/>
            <a:r>
              <a:rPr lang="en-US"/>
              <a:t>Second level</a:t>
            </a:r>
          </a:p>
          <a:p>
            <a:pPr lvl="2" rtl="0"/>
            <a:r>
              <a:rPr lang="en-US"/>
              <a:t>Third level</a:t>
            </a:r>
          </a:p>
          <a:p>
            <a:pPr lvl="3" rtl="0"/>
            <a:r>
              <a:rPr lang="en-US"/>
              <a:t>Fourth level</a:t>
            </a:r>
          </a:p>
          <a:p>
            <a:pPr lvl="4" rtl="0"/>
            <a:r>
              <a:rPr lang="en-US"/>
              <a:t>Fifth level</a:t>
            </a:r>
            <a:endParaRPr/>
          </a:p>
        </p:txBody>
      </p:sp>
      <p:sp>
        <p:nvSpPr>
          <p:cNvPr id="4" name="Content Placeholder 3"/>
          <p:cNvSpPr>
            <a:spLocks noGrp="1"/>
          </p:cNvSpPr>
          <p:nvPr>
            <p:ph sz="half" idx="2"/>
          </p:nvPr>
        </p:nvSpPr>
        <p:spPr>
          <a:xfrm>
            <a:off x="6172200" y="1825625"/>
            <a:ext cx="4951414" cy="4187952"/>
          </a:xfrm>
        </p:spPr>
        <p:txBody>
          <a:bodyPr rtlCol="0"/>
          <a:lstStyle/>
          <a:p>
            <a:pPr lvl="0" rtl="0"/>
            <a:r>
              <a:rPr lang="en-US"/>
              <a:t>Edit Master text styles</a:t>
            </a:r>
          </a:p>
          <a:p>
            <a:pPr lvl="1" rtl="0"/>
            <a:r>
              <a:rPr lang="en-US"/>
              <a:t>Second level</a:t>
            </a:r>
          </a:p>
          <a:p>
            <a:pPr lvl="2" rtl="0"/>
            <a:r>
              <a:rPr lang="en-US"/>
              <a:t>Third level</a:t>
            </a:r>
          </a:p>
          <a:p>
            <a:pPr lvl="3" rtl="0"/>
            <a:r>
              <a:rPr lang="en-US"/>
              <a:t>Fourth level</a:t>
            </a:r>
          </a:p>
          <a:p>
            <a:pPr lvl="4" rtl="0"/>
            <a:r>
              <a:rPr lang="en-US"/>
              <a:t>Fifth level</a:t>
            </a:r>
            <a:endParaRPr/>
          </a:p>
        </p:txBody>
      </p:sp>
      <p:sp>
        <p:nvSpPr>
          <p:cNvPr id="7" name="Slide Number Placeholder 6"/>
          <p:cNvSpPr>
            <a:spLocks noGrp="1"/>
          </p:cNvSpPr>
          <p:nvPr>
            <p:ph type="sldNum" sz="quarter" idx="12"/>
          </p:nvPr>
        </p:nvSpPr>
        <p:spPr/>
        <p:txBody>
          <a:bodyPr rtlCol="0"/>
          <a:lstStyle/>
          <a:p>
            <a:pPr rtl="0"/>
            <a:fld id="{022B156B-59AE-415F-B24B-8756D48BB977}" type="slidenum">
              <a:rPr/>
              <a:t>‹#›</a:t>
            </a:fld>
            <a:endParaRPr/>
          </a:p>
        </p:txBody>
      </p:sp>
      <p:sp>
        <p:nvSpPr>
          <p:cNvPr id="6" name="Footer Placeholder 5"/>
          <p:cNvSpPr>
            <a:spLocks noGrp="1"/>
          </p:cNvSpPr>
          <p:nvPr>
            <p:ph type="ftr" sz="quarter" idx="11"/>
          </p:nvPr>
        </p:nvSpPr>
        <p:spPr/>
        <p:txBody>
          <a:bodyPr rtlCol="0"/>
          <a:lstStyle/>
          <a:p>
            <a:pPr rtl="0"/>
            <a:endParaRPr/>
          </a:p>
        </p:txBody>
      </p:sp>
      <p:sp>
        <p:nvSpPr>
          <p:cNvPr id="5" name="Date Placeholder 4"/>
          <p:cNvSpPr>
            <a:spLocks noGrp="1"/>
          </p:cNvSpPr>
          <p:nvPr>
            <p:ph type="dt" sz="half" idx="10"/>
          </p:nvPr>
        </p:nvSpPr>
        <p:spPr/>
        <p:txBody>
          <a:bodyPr rtlCol="0"/>
          <a:lstStyle/>
          <a:p>
            <a:pPr rtl="0"/>
            <a:r>
              <a:rPr lang="en-US"/>
              <a:t>24/8/2016</a:t>
            </a:r>
            <a:endParaRPr/>
          </a:p>
        </p:txBody>
      </p:sp>
    </p:spTree>
    <p:extLst>
      <p:ext uri="{BB962C8B-B14F-4D97-AF65-F5344CB8AC3E}">
        <p14:creationId xmlns:p14="http://schemas.microsoft.com/office/powerpoint/2010/main" val="29727551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rtlCol="0"/>
          <a:lstStyle/>
          <a:p>
            <a:pPr rtl="0"/>
            <a:r>
              <a:rPr lang="en-US"/>
              <a:t>Click to edit Master title style</a:t>
            </a:r>
            <a:endParaRPr/>
          </a:p>
        </p:txBody>
      </p:sp>
      <p:sp>
        <p:nvSpPr>
          <p:cNvPr id="3" name="Text Placeholder 2"/>
          <p:cNvSpPr>
            <a:spLocks noGrp="1"/>
          </p:cNvSpPr>
          <p:nvPr>
            <p:ph type="body" idx="1"/>
          </p:nvPr>
        </p:nvSpPr>
        <p:spPr>
          <a:xfrm>
            <a:off x="1069848" y="1681163"/>
            <a:ext cx="4956048" cy="823912"/>
          </a:xfrm>
        </p:spPr>
        <p:txBody>
          <a:bodyPr rtlCol="0" anchor="b"/>
          <a:lstStyle>
            <a:lvl1pPr marL="0" indent="0">
              <a:spcBef>
                <a:spcPts val="0"/>
              </a:spcBef>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n-US"/>
              <a:t>Edit Master text styles</a:t>
            </a:r>
          </a:p>
        </p:txBody>
      </p:sp>
      <p:sp>
        <p:nvSpPr>
          <p:cNvPr id="4" name="Content Placeholder 3"/>
          <p:cNvSpPr>
            <a:spLocks noGrp="1"/>
          </p:cNvSpPr>
          <p:nvPr>
            <p:ph sz="half" idx="2"/>
          </p:nvPr>
        </p:nvSpPr>
        <p:spPr>
          <a:xfrm>
            <a:off x="1069848" y="2505075"/>
            <a:ext cx="4956048" cy="3476625"/>
          </a:xfrm>
        </p:spPr>
        <p:txBody>
          <a:bodyPr rtlCol="0"/>
          <a:lstStyle/>
          <a:p>
            <a:pPr lvl="0" rtl="0"/>
            <a:r>
              <a:rPr lang="en-US"/>
              <a:t>Edit Master text styles</a:t>
            </a:r>
          </a:p>
          <a:p>
            <a:pPr lvl="1" rtl="0"/>
            <a:r>
              <a:rPr lang="en-US"/>
              <a:t>Second level</a:t>
            </a:r>
          </a:p>
          <a:p>
            <a:pPr lvl="2" rtl="0"/>
            <a:r>
              <a:rPr lang="en-US"/>
              <a:t>Third level</a:t>
            </a:r>
          </a:p>
          <a:p>
            <a:pPr lvl="3" rtl="0"/>
            <a:r>
              <a:rPr lang="en-US"/>
              <a:t>Fourth level</a:t>
            </a:r>
          </a:p>
          <a:p>
            <a:pPr lvl="4" rtl="0"/>
            <a:r>
              <a:rPr lang="en-US"/>
              <a:t>Fifth level</a:t>
            </a:r>
            <a:endParaRPr/>
          </a:p>
        </p:txBody>
      </p:sp>
      <p:sp>
        <p:nvSpPr>
          <p:cNvPr id="5" name="Text Placeholder 4"/>
          <p:cNvSpPr>
            <a:spLocks noGrp="1"/>
          </p:cNvSpPr>
          <p:nvPr>
            <p:ph type="body" sz="quarter" idx="3"/>
          </p:nvPr>
        </p:nvSpPr>
        <p:spPr>
          <a:xfrm>
            <a:off x="6172200" y="1681163"/>
            <a:ext cx="4956048" cy="823912"/>
          </a:xfrm>
        </p:spPr>
        <p:txBody>
          <a:bodyPr rtlCol="0" anchor="b"/>
          <a:lstStyle>
            <a:lvl1pPr marL="0" indent="0">
              <a:spcBef>
                <a:spcPts val="0"/>
              </a:spcBef>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n-US"/>
              <a:t>Edit Master text styles</a:t>
            </a:r>
          </a:p>
        </p:txBody>
      </p:sp>
      <p:sp>
        <p:nvSpPr>
          <p:cNvPr id="6" name="Content Placeholder 5"/>
          <p:cNvSpPr>
            <a:spLocks noGrp="1"/>
          </p:cNvSpPr>
          <p:nvPr>
            <p:ph sz="quarter" idx="4"/>
          </p:nvPr>
        </p:nvSpPr>
        <p:spPr>
          <a:xfrm>
            <a:off x="6172200" y="2505075"/>
            <a:ext cx="4956048" cy="3476625"/>
          </a:xfrm>
        </p:spPr>
        <p:txBody>
          <a:bodyPr rtlCol="0"/>
          <a:lstStyle/>
          <a:p>
            <a:pPr lvl="0" rtl="0"/>
            <a:r>
              <a:rPr lang="en-US"/>
              <a:t>Edit Master text styles</a:t>
            </a:r>
          </a:p>
          <a:p>
            <a:pPr lvl="1" rtl="0"/>
            <a:r>
              <a:rPr lang="en-US"/>
              <a:t>Second level</a:t>
            </a:r>
          </a:p>
          <a:p>
            <a:pPr lvl="2" rtl="0"/>
            <a:r>
              <a:rPr lang="en-US"/>
              <a:t>Third level</a:t>
            </a:r>
          </a:p>
          <a:p>
            <a:pPr lvl="3" rtl="0"/>
            <a:r>
              <a:rPr lang="en-US"/>
              <a:t>Fourth level</a:t>
            </a:r>
          </a:p>
          <a:p>
            <a:pPr lvl="4" rtl="0"/>
            <a:r>
              <a:rPr lang="en-US"/>
              <a:t>Fifth level</a:t>
            </a:r>
            <a:endParaRPr/>
          </a:p>
        </p:txBody>
      </p:sp>
      <p:sp>
        <p:nvSpPr>
          <p:cNvPr id="9" name="Slide Number Placeholder 8"/>
          <p:cNvSpPr>
            <a:spLocks noGrp="1"/>
          </p:cNvSpPr>
          <p:nvPr>
            <p:ph type="sldNum" sz="quarter" idx="12"/>
          </p:nvPr>
        </p:nvSpPr>
        <p:spPr/>
        <p:txBody>
          <a:bodyPr rtlCol="0"/>
          <a:lstStyle/>
          <a:p>
            <a:pPr rtl="0"/>
            <a:fld id="{022B156B-59AE-415F-B24B-8756D48BB977}" type="slidenum">
              <a:rPr/>
              <a:t>‹#›</a:t>
            </a:fld>
            <a:endParaRPr/>
          </a:p>
        </p:txBody>
      </p:sp>
      <p:sp>
        <p:nvSpPr>
          <p:cNvPr id="8" name="Footer Placeholder 7"/>
          <p:cNvSpPr>
            <a:spLocks noGrp="1"/>
          </p:cNvSpPr>
          <p:nvPr>
            <p:ph type="ftr" sz="quarter" idx="11"/>
          </p:nvPr>
        </p:nvSpPr>
        <p:spPr/>
        <p:txBody>
          <a:bodyPr rtlCol="0"/>
          <a:lstStyle/>
          <a:p>
            <a:pPr rtl="0"/>
            <a:endParaRPr/>
          </a:p>
        </p:txBody>
      </p:sp>
      <p:sp>
        <p:nvSpPr>
          <p:cNvPr id="7" name="Date Placeholder 6"/>
          <p:cNvSpPr>
            <a:spLocks noGrp="1"/>
          </p:cNvSpPr>
          <p:nvPr>
            <p:ph type="dt" sz="half" idx="10"/>
          </p:nvPr>
        </p:nvSpPr>
        <p:spPr/>
        <p:txBody>
          <a:bodyPr rtlCol="0"/>
          <a:lstStyle/>
          <a:p>
            <a:pPr rtl="0"/>
            <a:r>
              <a:rPr lang="en-US"/>
              <a:t>24/8/2016</a:t>
            </a:r>
            <a:endParaRPr/>
          </a:p>
        </p:txBody>
      </p:sp>
    </p:spTree>
    <p:extLst>
      <p:ext uri="{BB962C8B-B14F-4D97-AF65-F5344CB8AC3E}">
        <p14:creationId xmlns:p14="http://schemas.microsoft.com/office/powerpoint/2010/main" val="231857164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rtlCol="0"/>
          <a:lstStyle/>
          <a:p>
            <a:pPr rtl="0"/>
            <a:r>
              <a:rPr lang="en-US"/>
              <a:t>Click to edit Master title style</a:t>
            </a:r>
            <a:endParaRPr/>
          </a:p>
        </p:txBody>
      </p:sp>
      <p:sp>
        <p:nvSpPr>
          <p:cNvPr id="5" name="Slide Number Placeholder 4"/>
          <p:cNvSpPr>
            <a:spLocks noGrp="1"/>
          </p:cNvSpPr>
          <p:nvPr>
            <p:ph type="sldNum" sz="quarter" idx="12"/>
          </p:nvPr>
        </p:nvSpPr>
        <p:spPr/>
        <p:txBody>
          <a:bodyPr rtlCol="0"/>
          <a:lstStyle/>
          <a:p>
            <a:pPr rtl="0"/>
            <a:fld id="{022B156B-59AE-415F-B24B-8756D48BB977}" type="slidenum">
              <a:rPr/>
              <a:t>‹#›</a:t>
            </a:fld>
            <a:endParaRPr/>
          </a:p>
        </p:txBody>
      </p:sp>
      <p:sp>
        <p:nvSpPr>
          <p:cNvPr id="4" name="Footer Placeholder 3"/>
          <p:cNvSpPr>
            <a:spLocks noGrp="1"/>
          </p:cNvSpPr>
          <p:nvPr>
            <p:ph type="ftr" sz="quarter" idx="11"/>
          </p:nvPr>
        </p:nvSpPr>
        <p:spPr/>
        <p:txBody>
          <a:bodyPr rtlCol="0"/>
          <a:lstStyle/>
          <a:p>
            <a:pPr rtl="0"/>
            <a:endParaRPr/>
          </a:p>
        </p:txBody>
      </p:sp>
      <p:sp>
        <p:nvSpPr>
          <p:cNvPr id="3" name="Date Placeholder 2"/>
          <p:cNvSpPr>
            <a:spLocks noGrp="1"/>
          </p:cNvSpPr>
          <p:nvPr>
            <p:ph type="dt" sz="half" idx="10"/>
          </p:nvPr>
        </p:nvSpPr>
        <p:spPr/>
        <p:txBody>
          <a:bodyPr rtlCol="0"/>
          <a:lstStyle/>
          <a:p>
            <a:pPr rtl="0"/>
            <a:r>
              <a:rPr lang="en-US"/>
              <a:t>24/8/2016</a:t>
            </a:r>
            <a:endParaRPr/>
          </a:p>
        </p:txBody>
      </p:sp>
    </p:spTree>
    <p:extLst>
      <p:ext uri="{BB962C8B-B14F-4D97-AF65-F5344CB8AC3E}">
        <p14:creationId xmlns:p14="http://schemas.microsoft.com/office/powerpoint/2010/main" val="35128164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rtlCol="0"/>
          <a:lstStyle/>
          <a:p>
            <a:pPr rtl="0"/>
            <a:fld id="{022B156B-59AE-415F-B24B-8756D48BB977}" type="slidenum">
              <a:rPr/>
              <a:t>‹#›</a:t>
            </a:fld>
            <a:endParaRPr/>
          </a:p>
        </p:txBody>
      </p:sp>
      <p:sp>
        <p:nvSpPr>
          <p:cNvPr id="3" name="Footer Placeholder 2"/>
          <p:cNvSpPr>
            <a:spLocks noGrp="1"/>
          </p:cNvSpPr>
          <p:nvPr>
            <p:ph type="ftr" sz="quarter" idx="11"/>
          </p:nvPr>
        </p:nvSpPr>
        <p:spPr/>
        <p:txBody>
          <a:bodyPr rtlCol="0"/>
          <a:lstStyle/>
          <a:p>
            <a:pPr rtl="0"/>
            <a:endParaRPr/>
          </a:p>
        </p:txBody>
      </p:sp>
      <p:sp>
        <p:nvSpPr>
          <p:cNvPr id="2" name="Date Placeholder 1"/>
          <p:cNvSpPr>
            <a:spLocks noGrp="1"/>
          </p:cNvSpPr>
          <p:nvPr>
            <p:ph type="dt" sz="half" idx="10"/>
          </p:nvPr>
        </p:nvSpPr>
        <p:spPr/>
        <p:txBody>
          <a:bodyPr rtlCol="0"/>
          <a:lstStyle/>
          <a:p>
            <a:pPr rtl="0"/>
            <a:r>
              <a:rPr lang="en-US"/>
              <a:t>24/8/2016</a:t>
            </a:r>
            <a:endParaRPr/>
          </a:p>
        </p:txBody>
      </p:sp>
    </p:spTree>
    <p:extLst>
      <p:ext uri="{BB962C8B-B14F-4D97-AF65-F5344CB8AC3E}">
        <p14:creationId xmlns:p14="http://schemas.microsoft.com/office/powerpoint/2010/main" val="8478748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wo Pictures with Captions">
    <p:spTree>
      <p:nvGrpSpPr>
        <p:cNvPr id="1" name=""/>
        <p:cNvGrpSpPr/>
        <p:nvPr/>
      </p:nvGrpSpPr>
      <p:grpSpPr>
        <a:xfrm>
          <a:off x="0" y="0"/>
          <a:ext cx="0" cy="0"/>
          <a:chOff x="0" y="0"/>
          <a:chExt cx="0" cy="0"/>
        </a:xfrm>
      </p:grpSpPr>
      <p:sp>
        <p:nvSpPr>
          <p:cNvPr id="2" name="Title 1"/>
          <p:cNvSpPr>
            <a:spLocks noGrp="1"/>
          </p:cNvSpPr>
          <p:nvPr>
            <p:ph type="title"/>
          </p:nvPr>
        </p:nvSpPr>
        <p:spPr>
          <a:xfrm>
            <a:off x="1065212" y="304799"/>
            <a:ext cx="10058402" cy="1216152"/>
          </a:xfrm>
        </p:spPr>
        <p:txBody>
          <a:bodyPr rtlCol="0"/>
          <a:lstStyle>
            <a:lvl1pPr>
              <a:defRPr/>
            </a:lvl1pPr>
          </a:lstStyle>
          <a:p>
            <a:pPr rtl="0"/>
            <a:r>
              <a:rPr lang="en-US"/>
              <a:t>Click to edit Master title style</a:t>
            </a:r>
            <a:endParaRPr lang="en-gb"/>
          </a:p>
        </p:txBody>
      </p:sp>
      <p:grpSp>
        <p:nvGrpSpPr>
          <p:cNvPr id="9" name="Group 8"/>
          <p:cNvGrpSpPr/>
          <p:nvPr/>
        </p:nvGrpSpPr>
        <p:grpSpPr>
          <a:xfrm>
            <a:off x="1052422" y="1733550"/>
            <a:ext cx="4360503" cy="3050038"/>
            <a:chOff x="895350" y="3313113"/>
            <a:chExt cx="3613151" cy="2790825"/>
          </a:xfrm>
          <a:solidFill>
            <a:schemeClr val="tx1">
              <a:lumMod val="50000"/>
            </a:schemeClr>
          </a:solidFill>
        </p:grpSpPr>
        <p:sp>
          <p:nvSpPr>
            <p:cNvPr id="10" name="Freeform 41"/>
            <p:cNvSpPr>
              <a:spLocks/>
            </p:cNvSpPr>
            <p:nvPr/>
          </p:nvSpPr>
          <p:spPr bwMode="auto">
            <a:xfrm>
              <a:off x="963613" y="3725863"/>
              <a:ext cx="11113" cy="1952625"/>
            </a:xfrm>
            <a:custGeom>
              <a:avLst/>
              <a:gdLst>
                <a:gd name="T0" fmla="*/ 3 w 5"/>
                <a:gd name="T1" fmla="*/ 0 h 868"/>
                <a:gd name="T2" fmla="*/ 4 w 5"/>
                <a:gd name="T3" fmla="*/ 217 h 868"/>
                <a:gd name="T4" fmla="*/ 3 w 5"/>
                <a:gd name="T5" fmla="*/ 326 h 868"/>
                <a:gd name="T6" fmla="*/ 4 w 5"/>
                <a:gd name="T7" fmla="*/ 434 h 868"/>
                <a:gd name="T8" fmla="*/ 4 w 5"/>
                <a:gd name="T9" fmla="*/ 651 h 868"/>
                <a:gd name="T10" fmla="*/ 4 w 5"/>
                <a:gd name="T11" fmla="*/ 760 h 868"/>
                <a:gd name="T12" fmla="*/ 3 w 5"/>
                <a:gd name="T13" fmla="*/ 868 h 868"/>
                <a:gd name="T14" fmla="*/ 2 w 5"/>
                <a:gd name="T15" fmla="*/ 868 h 868"/>
                <a:gd name="T16" fmla="*/ 1 w 5"/>
                <a:gd name="T17" fmla="*/ 760 h 868"/>
                <a:gd name="T18" fmla="*/ 0 w 5"/>
                <a:gd name="T19" fmla="*/ 651 h 868"/>
                <a:gd name="T20" fmla="*/ 1 w 5"/>
                <a:gd name="T21" fmla="*/ 434 h 868"/>
                <a:gd name="T22" fmla="*/ 2 w 5"/>
                <a:gd name="T23" fmla="*/ 326 h 868"/>
                <a:gd name="T24" fmla="*/ 1 w 5"/>
                <a:gd name="T25" fmla="*/ 217 h 868"/>
                <a:gd name="T26" fmla="*/ 2 w 5"/>
                <a:gd name="T27" fmla="*/ 0 h 868"/>
                <a:gd name="T28" fmla="*/ 3 w 5"/>
                <a:gd name="T29" fmla="*/ 0 h 8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 h="868">
                  <a:moveTo>
                    <a:pt x="3" y="0"/>
                  </a:moveTo>
                  <a:cubicBezTo>
                    <a:pt x="4" y="73"/>
                    <a:pt x="4" y="145"/>
                    <a:pt x="4" y="217"/>
                  </a:cubicBezTo>
                  <a:cubicBezTo>
                    <a:pt x="4" y="253"/>
                    <a:pt x="3" y="290"/>
                    <a:pt x="3" y="326"/>
                  </a:cubicBezTo>
                  <a:cubicBezTo>
                    <a:pt x="3" y="362"/>
                    <a:pt x="3" y="398"/>
                    <a:pt x="4" y="434"/>
                  </a:cubicBezTo>
                  <a:cubicBezTo>
                    <a:pt x="4" y="507"/>
                    <a:pt x="5" y="579"/>
                    <a:pt x="4" y="651"/>
                  </a:cubicBezTo>
                  <a:cubicBezTo>
                    <a:pt x="5" y="687"/>
                    <a:pt x="4" y="724"/>
                    <a:pt x="4" y="760"/>
                  </a:cubicBezTo>
                  <a:cubicBezTo>
                    <a:pt x="4" y="796"/>
                    <a:pt x="3" y="832"/>
                    <a:pt x="3" y="868"/>
                  </a:cubicBezTo>
                  <a:cubicBezTo>
                    <a:pt x="2" y="868"/>
                    <a:pt x="2" y="868"/>
                    <a:pt x="2" y="868"/>
                  </a:cubicBezTo>
                  <a:cubicBezTo>
                    <a:pt x="2" y="832"/>
                    <a:pt x="1" y="796"/>
                    <a:pt x="1" y="760"/>
                  </a:cubicBezTo>
                  <a:cubicBezTo>
                    <a:pt x="1" y="724"/>
                    <a:pt x="0" y="687"/>
                    <a:pt x="0" y="651"/>
                  </a:cubicBezTo>
                  <a:cubicBezTo>
                    <a:pt x="0" y="579"/>
                    <a:pt x="1" y="507"/>
                    <a:pt x="1" y="434"/>
                  </a:cubicBezTo>
                  <a:cubicBezTo>
                    <a:pt x="2" y="398"/>
                    <a:pt x="2" y="362"/>
                    <a:pt x="2" y="326"/>
                  </a:cubicBezTo>
                  <a:cubicBezTo>
                    <a:pt x="2" y="290"/>
                    <a:pt x="1" y="253"/>
                    <a:pt x="1" y="217"/>
                  </a:cubicBezTo>
                  <a:cubicBezTo>
                    <a:pt x="0" y="145"/>
                    <a:pt x="1" y="73"/>
                    <a:pt x="2" y="0"/>
                  </a:cubicBezTo>
                  <a:lnTo>
                    <a:pt x="3" y="0"/>
                  </a:lnTo>
                  <a:close/>
                </a:path>
              </a:pathLst>
            </a:custGeom>
            <a:grpFill/>
            <a:ln>
              <a:noFill/>
            </a:ln>
          </p:spPr>
          <p:txBody>
            <a:bodyPr vert="horz" wrap="square" lIns="91440" tIns="45720" rIns="91440" bIns="45720" numCol="1" rtlCol="0" anchor="t" anchorCtr="0" compatLnSpc="1">
              <a:prstTxWarp prst="textNoShape">
                <a:avLst/>
              </a:prstTxWarp>
            </a:bodyPr>
            <a:lstStyle/>
            <a:p>
              <a:pPr rtl="0"/>
              <a:endParaRPr/>
            </a:p>
          </p:txBody>
        </p:sp>
        <p:sp>
          <p:nvSpPr>
            <p:cNvPr id="11" name="Freeform 42"/>
            <p:cNvSpPr>
              <a:spLocks/>
            </p:cNvSpPr>
            <p:nvPr/>
          </p:nvSpPr>
          <p:spPr bwMode="auto">
            <a:xfrm>
              <a:off x="1350963" y="6038850"/>
              <a:ext cx="2736850" cy="11113"/>
            </a:xfrm>
            <a:custGeom>
              <a:avLst/>
              <a:gdLst>
                <a:gd name="T0" fmla="*/ 0 w 1216"/>
                <a:gd name="T1" fmla="*/ 2 h 5"/>
                <a:gd name="T2" fmla="*/ 304 w 1216"/>
                <a:gd name="T3" fmla="*/ 1 h 5"/>
                <a:gd name="T4" fmla="*/ 456 w 1216"/>
                <a:gd name="T5" fmla="*/ 2 h 5"/>
                <a:gd name="T6" fmla="*/ 608 w 1216"/>
                <a:gd name="T7" fmla="*/ 1 h 5"/>
                <a:gd name="T8" fmla="*/ 912 w 1216"/>
                <a:gd name="T9" fmla="*/ 0 h 5"/>
                <a:gd name="T10" fmla="*/ 1064 w 1216"/>
                <a:gd name="T11" fmla="*/ 1 h 5"/>
                <a:gd name="T12" fmla="*/ 1216 w 1216"/>
                <a:gd name="T13" fmla="*/ 2 h 5"/>
                <a:gd name="T14" fmla="*/ 1216 w 1216"/>
                <a:gd name="T15" fmla="*/ 2 h 5"/>
                <a:gd name="T16" fmla="*/ 1064 w 1216"/>
                <a:gd name="T17" fmla="*/ 4 h 5"/>
                <a:gd name="T18" fmla="*/ 912 w 1216"/>
                <a:gd name="T19" fmla="*/ 4 h 5"/>
                <a:gd name="T20" fmla="*/ 608 w 1216"/>
                <a:gd name="T21" fmla="*/ 3 h 5"/>
                <a:gd name="T22" fmla="*/ 456 w 1216"/>
                <a:gd name="T23" fmla="*/ 3 h 5"/>
                <a:gd name="T24" fmla="*/ 304 w 1216"/>
                <a:gd name="T25" fmla="*/ 4 h 5"/>
                <a:gd name="T26" fmla="*/ 0 w 1216"/>
                <a:gd name="T27" fmla="*/ 2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216" h="5">
                  <a:moveTo>
                    <a:pt x="0" y="2"/>
                  </a:moveTo>
                  <a:cubicBezTo>
                    <a:pt x="101" y="1"/>
                    <a:pt x="202" y="0"/>
                    <a:pt x="304" y="1"/>
                  </a:cubicBezTo>
                  <a:cubicBezTo>
                    <a:pt x="354" y="1"/>
                    <a:pt x="405" y="2"/>
                    <a:pt x="456" y="2"/>
                  </a:cubicBezTo>
                  <a:cubicBezTo>
                    <a:pt x="506" y="2"/>
                    <a:pt x="557" y="1"/>
                    <a:pt x="608" y="1"/>
                  </a:cubicBezTo>
                  <a:cubicBezTo>
                    <a:pt x="709" y="1"/>
                    <a:pt x="810" y="0"/>
                    <a:pt x="912" y="0"/>
                  </a:cubicBezTo>
                  <a:cubicBezTo>
                    <a:pt x="962" y="0"/>
                    <a:pt x="1013" y="1"/>
                    <a:pt x="1064" y="1"/>
                  </a:cubicBezTo>
                  <a:cubicBezTo>
                    <a:pt x="1114" y="1"/>
                    <a:pt x="1165" y="1"/>
                    <a:pt x="1216" y="2"/>
                  </a:cubicBezTo>
                  <a:cubicBezTo>
                    <a:pt x="1216" y="2"/>
                    <a:pt x="1216" y="2"/>
                    <a:pt x="1216" y="2"/>
                  </a:cubicBezTo>
                  <a:cubicBezTo>
                    <a:pt x="1165" y="3"/>
                    <a:pt x="1114" y="3"/>
                    <a:pt x="1064" y="4"/>
                  </a:cubicBezTo>
                  <a:cubicBezTo>
                    <a:pt x="1013" y="4"/>
                    <a:pt x="962" y="4"/>
                    <a:pt x="912" y="4"/>
                  </a:cubicBezTo>
                  <a:cubicBezTo>
                    <a:pt x="810" y="5"/>
                    <a:pt x="709" y="4"/>
                    <a:pt x="608" y="3"/>
                  </a:cubicBezTo>
                  <a:cubicBezTo>
                    <a:pt x="557" y="3"/>
                    <a:pt x="506" y="3"/>
                    <a:pt x="456" y="3"/>
                  </a:cubicBezTo>
                  <a:cubicBezTo>
                    <a:pt x="405" y="3"/>
                    <a:pt x="354" y="4"/>
                    <a:pt x="304" y="4"/>
                  </a:cubicBezTo>
                  <a:cubicBezTo>
                    <a:pt x="202" y="4"/>
                    <a:pt x="101" y="4"/>
                    <a:pt x="0" y="2"/>
                  </a:cubicBezTo>
                  <a:close/>
                </a:path>
              </a:pathLst>
            </a:custGeom>
            <a:grpFill/>
            <a:ln>
              <a:noFill/>
            </a:ln>
          </p:spPr>
          <p:txBody>
            <a:bodyPr vert="horz" wrap="square" lIns="91440" tIns="45720" rIns="91440" bIns="45720" numCol="1" rtlCol="0" anchor="t" anchorCtr="0" compatLnSpc="1">
              <a:prstTxWarp prst="textNoShape">
                <a:avLst/>
              </a:prstTxWarp>
            </a:bodyPr>
            <a:lstStyle/>
            <a:p>
              <a:pPr rtl="0"/>
              <a:endParaRPr/>
            </a:p>
          </p:txBody>
        </p:sp>
        <p:sp>
          <p:nvSpPr>
            <p:cNvPr id="12" name="Freeform 43"/>
            <p:cNvSpPr>
              <a:spLocks/>
            </p:cNvSpPr>
            <p:nvPr/>
          </p:nvSpPr>
          <p:spPr bwMode="auto">
            <a:xfrm>
              <a:off x="1330325" y="3378200"/>
              <a:ext cx="2743200" cy="11113"/>
            </a:xfrm>
            <a:custGeom>
              <a:avLst/>
              <a:gdLst>
                <a:gd name="T0" fmla="*/ 0 w 1219"/>
                <a:gd name="T1" fmla="*/ 2 h 5"/>
                <a:gd name="T2" fmla="*/ 304 w 1219"/>
                <a:gd name="T3" fmla="*/ 1 h 5"/>
                <a:gd name="T4" fmla="*/ 457 w 1219"/>
                <a:gd name="T5" fmla="*/ 2 h 5"/>
                <a:gd name="T6" fmla="*/ 609 w 1219"/>
                <a:gd name="T7" fmla="*/ 1 h 5"/>
                <a:gd name="T8" fmla="*/ 914 w 1219"/>
                <a:gd name="T9" fmla="*/ 0 h 5"/>
                <a:gd name="T10" fmla="*/ 1067 w 1219"/>
                <a:gd name="T11" fmla="*/ 1 h 5"/>
                <a:gd name="T12" fmla="*/ 1219 w 1219"/>
                <a:gd name="T13" fmla="*/ 2 h 5"/>
                <a:gd name="T14" fmla="*/ 1219 w 1219"/>
                <a:gd name="T15" fmla="*/ 3 h 5"/>
                <a:gd name="T16" fmla="*/ 1067 w 1219"/>
                <a:gd name="T17" fmla="*/ 4 h 5"/>
                <a:gd name="T18" fmla="*/ 914 w 1219"/>
                <a:gd name="T19" fmla="*/ 4 h 5"/>
                <a:gd name="T20" fmla="*/ 609 w 1219"/>
                <a:gd name="T21" fmla="*/ 3 h 5"/>
                <a:gd name="T22" fmla="*/ 457 w 1219"/>
                <a:gd name="T23" fmla="*/ 3 h 5"/>
                <a:gd name="T24" fmla="*/ 304 w 1219"/>
                <a:gd name="T25" fmla="*/ 4 h 5"/>
                <a:gd name="T26" fmla="*/ 0 w 1219"/>
                <a:gd name="T27" fmla="*/ 3 h 5"/>
                <a:gd name="T28" fmla="*/ 0 w 1219"/>
                <a:gd name="T29" fmla="*/ 2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219" h="5">
                  <a:moveTo>
                    <a:pt x="0" y="2"/>
                  </a:moveTo>
                  <a:cubicBezTo>
                    <a:pt x="101" y="1"/>
                    <a:pt x="203" y="0"/>
                    <a:pt x="304" y="1"/>
                  </a:cubicBezTo>
                  <a:cubicBezTo>
                    <a:pt x="355" y="1"/>
                    <a:pt x="406" y="2"/>
                    <a:pt x="457" y="2"/>
                  </a:cubicBezTo>
                  <a:cubicBezTo>
                    <a:pt x="508" y="2"/>
                    <a:pt x="559" y="1"/>
                    <a:pt x="609" y="1"/>
                  </a:cubicBezTo>
                  <a:cubicBezTo>
                    <a:pt x="711" y="1"/>
                    <a:pt x="813" y="0"/>
                    <a:pt x="914" y="0"/>
                  </a:cubicBezTo>
                  <a:cubicBezTo>
                    <a:pt x="965" y="0"/>
                    <a:pt x="1016" y="1"/>
                    <a:pt x="1067" y="1"/>
                  </a:cubicBezTo>
                  <a:cubicBezTo>
                    <a:pt x="1117" y="1"/>
                    <a:pt x="1168" y="1"/>
                    <a:pt x="1219" y="2"/>
                  </a:cubicBezTo>
                  <a:cubicBezTo>
                    <a:pt x="1219" y="3"/>
                    <a:pt x="1219" y="3"/>
                    <a:pt x="1219" y="3"/>
                  </a:cubicBezTo>
                  <a:cubicBezTo>
                    <a:pt x="1168" y="3"/>
                    <a:pt x="1117" y="4"/>
                    <a:pt x="1067" y="4"/>
                  </a:cubicBezTo>
                  <a:cubicBezTo>
                    <a:pt x="1016" y="4"/>
                    <a:pt x="965" y="4"/>
                    <a:pt x="914" y="4"/>
                  </a:cubicBezTo>
                  <a:cubicBezTo>
                    <a:pt x="813" y="5"/>
                    <a:pt x="711" y="4"/>
                    <a:pt x="609" y="3"/>
                  </a:cubicBezTo>
                  <a:cubicBezTo>
                    <a:pt x="559" y="3"/>
                    <a:pt x="508" y="3"/>
                    <a:pt x="457" y="3"/>
                  </a:cubicBezTo>
                  <a:cubicBezTo>
                    <a:pt x="406" y="3"/>
                    <a:pt x="355" y="4"/>
                    <a:pt x="304" y="4"/>
                  </a:cubicBezTo>
                  <a:cubicBezTo>
                    <a:pt x="203" y="4"/>
                    <a:pt x="101" y="4"/>
                    <a:pt x="0" y="3"/>
                  </a:cubicBezTo>
                  <a:lnTo>
                    <a:pt x="0" y="2"/>
                  </a:lnTo>
                  <a:close/>
                </a:path>
              </a:pathLst>
            </a:custGeom>
            <a:grpFill/>
            <a:ln>
              <a:noFill/>
            </a:ln>
          </p:spPr>
          <p:txBody>
            <a:bodyPr vert="horz" wrap="square" lIns="91440" tIns="45720" rIns="91440" bIns="45720" numCol="1" rtlCol="0" anchor="t" anchorCtr="0" compatLnSpc="1">
              <a:prstTxWarp prst="textNoShape">
                <a:avLst/>
              </a:prstTxWarp>
            </a:bodyPr>
            <a:lstStyle/>
            <a:p>
              <a:pPr rtl="0"/>
              <a:endParaRPr/>
            </a:p>
          </p:txBody>
        </p:sp>
        <p:sp>
          <p:nvSpPr>
            <p:cNvPr id="13" name="Freeform 44"/>
            <p:cNvSpPr>
              <a:spLocks/>
            </p:cNvSpPr>
            <p:nvPr/>
          </p:nvSpPr>
          <p:spPr bwMode="auto">
            <a:xfrm>
              <a:off x="4443413" y="3759200"/>
              <a:ext cx="9525" cy="1919288"/>
            </a:xfrm>
            <a:custGeom>
              <a:avLst/>
              <a:gdLst>
                <a:gd name="T0" fmla="*/ 2 w 4"/>
                <a:gd name="T1" fmla="*/ 853 h 853"/>
                <a:gd name="T2" fmla="*/ 0 w 4"/>
                <a:gd name="T3" fmla="*/ 640 h 853"/>
                <a:gd name="T4" fmla="*/ 1 w 4"/>
                <a:gd name="T5" fmla="*/ 533 h 853"/>
                <a:gd name="T6" fmla="*/ 1 w 4"/>
                <a:gd name="T7" fmla="*/ 427 h 853"/>
                <a:gd name="T8" fmla="*/ 0 w 4"/>
                <a:gd name="T9" fmla="*/ 213 h 853"/>
                <a:gd name="T10" fmla="*/ 0 w 4"/>
                <a:gd name="T11" fmla="*/ 107 h 853"/>
                <a:gd name="T12" fmla="*/ 2 w 4"/>
                <a:gd name="T13" fmla="*/ 0 h 853"/>
                <a:gd name="T14" fmla="*/ 2 w 4"/>
                <a:gd name="T15" fmla="*/ 0 h 853"/>
                <a:gd name="T16" fmla="*/ 3 w 4"/>
                <a:gd name="T17" fmla="*/ 107 h 853"/>
                <a:gd name="T18" fmla="*/ 4 w 4"/>
                <a:gd name="T19" fmla="*/ 213 h 853"/>
                <a:gd name="T20" fmla="*/ 3 w 4"/>
                <a:gd name="T21" fmla="*/ 427 h 853"/>
                <a:gd name="T22" fmla="*/ 2 w 4"/>
                <a:gd name="T23" fmla="*/ 533 h 853"/>
                <a:gd name="T24" fmla="*/ 3 w 4"/>
                <a:gd name="T25" fmla="*/ 640 h 853"/>
                <a:gd name="T26" fmla="*/ 2 w 4"/>
                <a:gd name="T27" fmla="*/ 853 h 8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 h="853">
                  <a:moveTo>
                    <a:pt x="2" y="853"/>
                  </a:moveTo>
                  <a:cubicBezTo>
                    <a:pt x="0" y="782"/>
                    <a:pt x="0" y="711"/>
                    <a:pt x="0" y="640"/>
                  </a:cubicBezTo>
                  <a:cubicBezTo>
                    <a:pt x="0" y="604"/>
                    <a:pt x="1" y="569"/>
                    <a:pt x="1" y="533"/>
                  </a:cubicBezTo>
                  <a:cubicBezTo>
                    <a:pt x="1" y="498"/>
                    <a:pt x="1" y="462"/>
                    <a:pt x="1" y="427"/>
                  </a:cubicBezTo>
                  <a:cubicBezTo>
                    <a:pt x="0" y="356"/>
                    <a:pt x="0" y="284"/>
                    <a:pt x="0" y="213"/>
                  </a:cubicBezTo>
                  <a:cubicBezTo>
                    <a:pt x="0" y="178"/>
                    <a:pt x="0" y="142"/>
                    <a:pt x="0" y="107"/>
                  </a:cubicBezTo>
                  <a:cubicBezTo>
                    <a:pt x="1" y="71"/>
                    <a:pt x="1" y="36"/>
                    <a:pt x="2" y="0"/>
                  </a:cubicBezTo>
                  <a:cubicBezTo>
                    <a:pt x="2" y="0"/>
                    <a:pt x="2" y="0"/>
                    <a:pt x="2" y="0"/>
                  </a:cubicBezTo>
                  <a:cubicBezTo>
                    <a:pt x="3" y="36"/>
                    <a:pt x="3" y="71"/>
                    <a:pt x="3" y="107"/>
                  </a:cubicBezTo>
                  <a:cubicBezTo>
                    <a:pt x="4" y="142"/>
                    <a:pt x="4" y="178"/>
                    <a:pt x="4" y="213"/>
                  </a:cubicBezTo>
                  <a:cubicBezTo>
                    <a:pt x="4" y="284"/>
                    <a:pt x="3" y="356"/>
                    <a:pt x="3" y="427"/>
                  </a:cubicBezTo>
                  <a:cubicBezTo>
                    <a:pt x="3" y="462"/>
                    <a:pt x="2" y="498"/>
                    <a:pt x="2" y="533"/>
                  </a:cubicBezTo>
                  <a:cubicBezTo>
                    <a:pt x="3" y="569"/>
                    <a:pt x="3" y="604"/>
                    <a:pt x="3" y="640"/>
                  </a:cubicBezTo>
                  <a:cubicBezTo>
                    <a:pt x="4" y="711"/>
                    <a:pt x="3" y="782"/>
                    <a:pt x="2" y="853"/>
                  </a:cubicBezTo>
                  <a:close/>
                </a:path>
              </a:pathLst>
            </a:custGeom>
            <a:grpFill/>
            <a:ln>
              <a:noFill/>
            </a:ln>
          </p:spPr>
          <p:txBody>
            <a:bodyPr vert="horz" wrap="square" lIns="91440" tIns="45720" rIns="91440" bIns="45720" numCol="1" rtlCol="0" anchor="t" anchorCtr="0" compatLnSpc="1">
              <a:prstTxWarp prst="textNoShape">
                <a:avLst/>
              </a:prstTxWarp>
            </a:bodyPr>
            <a:lstStyle/>
            <a:p>
              <a:pPr rtl="0"/>
              <a:endParaRPr/>
            </a:p>
          </p:txBody>
        </p:sp>
        <p:sp>
          <p:nvSpPr>
            <p:cNvPr id="14" name="Freeform 45"/>
            <p:cNvSpPr>
              <a:spLocks noEditPoints="1"/>
            </p:cNvSpPr>
            <p:nvPr/>
          </p:nvSpPr>
          <p:spPr bwMode="auto">
            <a:xfrm>
              <a:off x="903288" y="5772150"/>
              <a:ext cx="341313" cy="331788"/>
            </a:xfrm>
            <a:custGeom>
              <a:avLst/>
              <a:gdLst>
                <a:gd name="T0" fmla="*/ 127 w 152"/>
                <a:gd name="T1" fmla="*/ 122 h 148"/>
                <a:gd name="T2" fmla="*/ 84 w 152"/>
                <a:gd name="T3" fmla="*/ 134 h 148"/>
                <a:gd name="T4" fmla="*/ 112 w 152"/>
                <a:gd name="T5" fmla="*/ 131 h 148"/>
                <a:gd name="T6" fmla="*/ 48 w 152"/>
                <a:gd name="T7" fmla="*/ 142 h 148"/>
                <a:gd name="T8" fmla="*/ 4 w 152"/>
                <a:gd name="T9" fmla="*/ 95 h 148"/>
                <a:gd name="T10" fmla="*/ 20 w 152"/>
                <a:gd name="T11" fmla="*/ 61 h 148"/>
                <a:gd name="T12" fmla="*/ 26 w 152"/>
                <a:gd name="T13" fmla="*/ 58 h 148"/>
                <a:gd name="T14" fmla="*/ 31 w 152"/>
                <a:gd name="T15" fmla="*/ 23 h 148"/>
                <a:gd name="T16" fmla="*/ 19 w 152"/>
                <a:gd name="T17" fmla="*/ 0 h 148"/>
                <a:gd name="T18" fmla="*/ 33 w 152"/>
                <a:gd name="T19" fmla="*/ 57 h 148"/>
                <a:gd name="T20" fmla="*/ 41 w 152"/>
                <a:gd name="T21" fmla="*/ 63 h 148"/>
                <a:gd name="T22" fmla="*/ 36 w 152"/>
                <a:gd name="T23" fmla="*/ 80 h 148"/>
                <a:gd name="T24" fmla="*/ 26 w 152"/>
                <a:gd name="T25" fmla="*/ 67 h 148"/>
                <a:gd name="T26" fmla="*/ 64 w 152"/>
                <a:gd name="T27" fmla="*/ 132 h 148"/>
                <a:gd name="T28" fmla="*/ 84 w 152"/>
                <a:gd name="T29" fmla="*/ 112 h 148"/>
                <a:gd name="T30" fmla="*/ 77 w 152"/>
                <a:gd name="T31" fmla="*/ 131 h 148"/>
                <a:gd name="T32" fmla="*/ 152 w 152"/>
                <a:gd name="T33" fmla="*/ 129 h 148"/>
                <a:gd name="T34" fmla="*/ 114 w 152"/>
                <a:gd name="T35" fmla="*/ 131 h 148"/>
                <a:gd name="T36" fmla="*/ 127 w 152"/>
                <a:gd name="T37" fmla="*/ 122 h 148"/>
                <a:gd name="T38" fmla="*/ 74 w 152"/>
                <a:gd name="T39" fmla="*/ 128 h 148"/>
                <a:gd name="T40" fmla="*/ 68 w 152"/>
                <a:gd name="T41" fmla="*/ 112 h 148"/>
                <a:gd name="T42" fmla="*/ 66 w 152"/>
                <a:gd name="T43" fmla="*/ 117 h 148"/>
                <a:gd name="T44" fmla="*/ 66 w 152"/>
                <a:gd name="T45" fmla="*/ 125 h 148"/>
                <a:gd name="T46" fmla="*/ 73 w 152"/>
                <a:gd name="T47" fmla="*/ 128 h 148"/>
                <a:gd name="T48" fmla="*/ 74 w 152"/>
                <a:gd name="T49" fmla="*/ 114 h 148"/>
                <a:gd name="T50" fmla="*/ 74 w 152"/>
                <a:gd name="T51" fmla="*/ 128 h 148"/>
                <a:gd name="T52" fmla="*/ 9 w 152"/>
                <a:gd name="T53" fmla="*/ 88 h 148"/>
                <a:gd name="T54" fmla="*/ 56 w 152"/>
                <a:gd name="T55" fmla="*/ 135 h 148"/>
                <a:gd name="T56" fmla="*/ 9 w 152"/>
                <a:gd name="T57" fmla="*/ 88 h 148"/>
                <a:gd name="T58" fmla="*/ 37 w 152"/>
                <a:gd name="T59" fmla="*/ 61 h 148"/>
                <a:gd name="T60" fmla="*/ 31 w 152"/>
                <a:gd name="T61" fmla="*/ 77 h 148"/>
                <a:gd name="T62" fmla="*/ 37 w 152"/>
                <a:gd name="T63" fmla="*/ 61 h 148"/>
                <a:gd name="T64" fmla="*/ 30 w 152"/>
                <a:gd name="T65" fmla="*/ 57 h 148"/>
                <a:gd name="T66" fmla="*/ 33 w 152"/>
                <a:gd name="T67" fmla="*/ 31 h 148"/>
                <a:gd name="T68" fmla="*/ 30 w 152"/>
                <a:gd name="T69" fmla="*/ 57 h 148"/>
                <a:gd name="T70" fmla="*/ 30 w 152"/>
                <a:gd name="T71" fmla="*/ 61 h 148"/>
                <a:gd name="T72" fmla="*/ 30 w 152"/>
                <a:gd name="T73" fmla="*/ 74 h 148"/>
                <a:gd name="T74" fmla="*/ 30 w 152"/>
                <a:gd name="T75" fmla="*/ 61 h 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52" h="148">
                  <a:moveTo>
                    <a:pt x="127" y="122"/>
                  </a:moveTo>
                  <a:cubicBezTo>
                    <a:pt x="115" y="118"/>
                    <a:pt x="99" y="137"/>
                    <a:pt x="84" y="134"/>
                  </a:cubicBezTo>
                  <a:cubicBezTo>
                    <a:pt x="92" y="142"/>
                    <a:pt x="106" y="130"/>
                    <a:pt x="112" y="131"/>
                  </a:cubicBezTo>
                  <a:cubicBezTo>
                    <a:pt x="95" y="147"/>
                    <a:pt x="66" y="127"/>
                    <a:pt x="48" y="142"/>
                  </a:cubicBezTo>
                  <a:cubicBezTo>
                    <a:pt x="19" y="142"/>
                    <a:pt x="1" y="123"/>
                    <a:pt x="4" y="95"/>
                  </a:cubicBezTo>
                  <a:cubicBezTo>
                    <a:pt x="6" y="82"/>
                    <a:pt x="19" y="74"/>
                    <a:pt x="20" y="61"/>
                  </a:cubicBezTo>
                  <a:cubicBezTo>
                    <a:pt x="23" y="58"/>
                    <a:pt x="22" y="60"/>
                    <a:pt x="26" y="58"/>
                  </a:cubicBezTo>
                  <a:cubicBezTo>
                    <a:pt x="25" y="45"/>
                    <a:pt x="33" y="34"/>
                    <a:pt x="31" y="23"/>
                  </a:cubicBezTo>
                  <a:cubicBezTo>
                    <a:pt x="30" y="12"/>
                    <a:pt x="19" y="8"/>
                    <a:pt x="19" y="0"/>
                  </a:cubicBezTo>
                  <a:cubicBezTo>
                    <a:pt x="36" y="7"/>
                    <a:pt x="41" y="36"/>
                    <a:pt x="33" y="57"/>
                  </a:cubicBezTo>
                  <a:cubicBezTo>
                    <a:pt x="34" y="60"/>
                    <a:pt x="40" y="59"/>
                    <a:pt x="41" y="63"/>
                  </a:cubicBezTo>
                  <a:cubicBezTo>
                    <a:pt x="43" y="69"/>
                    <a:pt x="40" y="75"/>
                    <a:pt x="36" y="80"/>
                  </a:cubicBezTo>
                  <a:cubicBezTo>
                    <a:pt x="27" y="79"/>
                    <a:pt x="20" y="74"/>
                    <a:pt x="26" y="67"/>
                  </a:cubicBezTo>
                  <a:cubicBezTo>
                    <a:pt x="1" y="88"/>
                    <a:pt x="14" y="148"/>
                    <a:pt x="64" y="132"/>
                  </a:cubicBezTo>
                  <a:cubicBezTo>
                    <a:pt x="54" y="118"/>
                    <a:pt x="73" y="97"/>
                    <a:pt x="84" y="112"/>
                  </a:cubicBezTo>
                  <a:cubicBezTo>
                    <a:pt x="86" y="123"/>
                    <a:pt x="81" y="126"/>
                    <a:pt x="77" y="131"/>
                  </a:cubicBezTo>
                  <a:cubicBezTo>
                    <a:pt x="101" y="137"/>
                    <a:pt x="133" y="102"/>
                    <a:pt x="152" y="129"/>
                  </a:cubicBezTo>
                  <a:cubicBezTo>
                    <a:pt x="143" y="117"/>
                    <a:pt x="124" y="124"/>
                    <a:pt x="114" y="131"/>
                  </a:cubicBezTo>
                  <a:cubicBezTo>
                    <a:pt x="116" y="126"/>
                    <a:pt x="123" y="126"/>
                    <a:pt x="127" y="122"/>
                  </a:cubicBezTo>
                  <a:close/>
                  <a:moveTo>
                    <a:pt x="74" y="128"/>
                  </a:moveTo>
                  <a:cubicBezTo>
                    <a:pt x="91" y="127"/>
                    <a:pt x="78" y="98"/>
                    <a:pt x="68" y="112"/>
                  </a:cubicBezTo>
                  <a:cubicBezTo>
                    <a:pt x="75" y="112"/>
                    <a:pt x="69" y="117"/>
                    <a:pt x="66" y="117"/>
                  </a:cubicBezTo>
                  <a:cubicBezTo>
                    <a:pt x="66" y="119"/>
                    <a:pt x="66" y="122"/>
                    <a:pt x="66" y="125"/>
                  </a:cubicBezTo>
                  <a:cubicBezTo>
                    <a:pt x="68" y="126"/>
                    <a:pt x="69" y="128"/>
                    <a:pt x="73" y="128"/>
                  </a:cubicBezTo>
                  <a:cubicBezTo>
                    <a:pt x="75" y="124"/>
                    <a:pt x="80" y="117"/>
                    <a:pt x="74" y="114"/>
                  </a:cubicBezTo>
                  <a:cubicBezTo>
                    <a:pt x="84" y="115"/>
                    <a:pt x="78" y="125"/>
                    <a:pt x="74" y="128"/>
                  </a:cubicBezTo>
                  <a:close/>
                  <a:moveTo>
                    <a:pt x="9" y="88"/>
                  </a:moveTo>
                  <a:cubicBezTo>
                    <a:pt x="0" y="121"/>
                    <a:pt x="28" y="148"/>
                    <a:pt x="56" y="135"/>
                  </a:cubicBezTo>
                  <a:cubicBezTo>
                    <a:pt x="20" y="145"/>
                    <a:pt x="13" y="115"/>
                    <a:pt x="9" y="88"/>
                  </a:cubicBezTo>
                  <a:close/>
                  <a:moveTo>
                    <a:pt x="37" y="61"/>
                  </a:moveTo>
                  <a:cubicBezTo>
                    <a:pt x="38" y="69"/>
                    <a:pt x="34" y="72"/>
                    <a:pt x="31" y="77"/>
                  </a:cubicBezTo>
                  <a:cubicBezTo>
                    <a:pt x="40" y="78"/>
                    <a:pt x="42" y="66"/>
                    <a:pt x="37" y="61"/>
                  </a:cubicBezTo>
                  <a:close/>
                  <a:moveTo>
                    <a:pt x="30" y="57"/>
                  </a:moveTo>
                  <a:cubicBezTo>
                    <a:pt x="30" y="49"/>
                    <a:pt x="38" y="40"/>
                    <a:pt x="33" y="31"/>
                  </a:cubicBezTo>
                  <a:cubicBezTo>
                    <a:pt x="34" y="41"/>
                    <a:pt x="26" y="49"/>
                    <a:pt x="30" y="57"/>
                  </a:cubicBezTo>
                  <a:close/>
                  <a:moveTo>
                    <a:pt x="30" y="61"/>
                  </a:moveTo>
                  <a:cubicBezTo>
                    <a:pt x="28" y="63"/>
                    <a:pt x="27" y="72"/>
                    <a:pt x="30" y="74"/>
                  </a:cubicBezTo>
                  <a:cubicBezTo>
                    <a:pt x="33" y="70"/>
                    <a:pt x="36" y="63"/>
                    <a:pt x="30" y="61"/>
                  </a:cubicBezTo>
                  <a:close/>
                </a:path>
              </a:pathLst>
            </a:custGeom>
            <a:grpFill/>
            <a:ln>
              <a:noFill/>
            </a:ln>
          </p:spPr>
          <p:txBody>
            <a:bodyPr vert="horz" wrap="square" lIns="91440" tIns="45720" rIns="91440" bIns="45720" numCol="1" rtlCol="0" anchor="t" anchorCtr="0" compatLnSpc="1">
              <a:prstTxWarp prst="textNoShape">
                <a:avLst/>
              </a:prstTxWarp>
            </a:bodyPr>
            <a:lstStyle/>
            <a:p>
              <a:pPr rtl="0"/>
              <a:endParaRPr/>
            </a:p>
          </p:txBody>
        </p:sp>
        <p:sp>
          <p:nvSpPr>
            <p:cNvPr id="15" name="Freeform 46"/>
            <p:cNvSpPr>
              <a:spLocks noEditPoints="1"/>
            </p:cNvSpPr>
            <p:nvPr/>
          </p:nvSpPr>
          <p:spPr bwMode="auto">
            <a:xfrm>
              <a:off x="906463" y="5768975"/>
              <a:ext cx="341313" cy="323850"/>
            </a:xfrm>
            <a:custGeom>
              <a:avLst/>
              <a:gdLst>
                <a:gd name="T0" fmla="*/ 2 w 151"/>
                <a:gd name="T1" fmla="*/ 96 h 144"/>
                <a:gd name="T2" fmla="*/ 21 w 151"/>
                <a:gd name="T3" fmla="*/ 59 h 144"/>
                <a:gd name="T4" fmla="*/ 22 w 151"/>
                <a:gd name="T5" fmla="*/ 12 h 144"/>
                <a:gd name="T6" fmla="*/ 32 w 151"/>
                <a:gd name="T7" fmla="*/ 58 h 144"/>
                <a:gd name="T8" fmla="*/ 34 w 151"/>
                <a:gd name="T9" fmla="*/ 81 h 144"/>
                <a:gd name="T10" fmla="*/ 15 w 151"/>
                <a:gd name="T11" fmla="*/ 112 h 144"/>
                <a:gd name="T12" fmla="*/ 73 w 151"/>
                <a:gd name="T13" fmla="*/ 107 h 144"/>
                <a:gd name="T14" fmla="*/ 76 w 151"/>
                <a:gd name="T15" fmla="*/ 131 h 144"/>
                <a:gd name="T16" fmla="*/ 151 w 151"/>
                <a:gd name="T17" fmla="*/ 130 h 144"/>
                <a:gd name="T18" fmla="*/ 110 w 151"/>
                <a:gd name="T19" fmla="*/ 134 h 144"/>
                <a:gd name="T20" fmla="*/ 66 w 151"/>
                <a:gd name="T21" fmla="*/ 138 h 144"/>
                <a:gd name="T22" fmla="*/ 12 w 151"/>
                <a:gd name="T23" fmla="*/ 128 h 144"/>
                <a:gd name="T24" fmla="*/ 86 w 151"/>
                <a:gd name="T25" fmla="*/ 138 h 144"/>
                <a:gd name="T26" fmla="*/ 86 w 151"/>
                <a:gd name="T27" fmla="*/ 134 h 144"/>
                <a:gd name="T28" fmla="*/ 75 w 151"/>
                <a:gd name="T29" fmla="*/ 133 h 144"/>
                <a:gd name="T30" fmla="*/ 77 w 151"/>
                <a:gd name="T31" fmla="*/ 128 h 144"/>
                <a:gd name="T32" fmla="*/ 66 w 151"/>
                <a:gd name="T33" fmla="*/ 128 h 144"/>
                <a:gd name="T34" fmla="*/ 64 w 151"/>
                <a:gd name="T35" fmla="*/ 117 h 144"/>
                <a:gd name="T36" fmla="*/ 65 w 151"/>
                <a:gd name="T37" fmla="*/ 114 h 144"/>
                <a:gd name="T38" fmla="*/ 63 w 151"/>
                <a:gd name="T39" fmla="*/ 133 h 144"/>
                <a:gd name="T40" fmla="*/ 54 w 151"/>
                <a:gd name="T41" fmla="*/ 137 h 144"/>
                <a:gd name="T42" fmla="*/ 7 w 151"/>
                <a:gd name="T43" fmla="*/ 86 h 144"/>
                <a:gd name="T44" fmla="*/ 41 w 151"/>
                <a:gd name="T45" fmla="*/ 139 h 144"/>
                <a:gd name="T46" fmla="*/ 92 w 151"/>
                <a:gd name="T47" fmla="*/ 138 h 144"/>
                <a:gd name="T48" fmla="*/ 41 w 151"/>
                <a:gd name="T49" fmla="*/ 137 h 144"/>
                <a:gd name="T50" fmla="*/ 26 w 151"/>
                <a:gd name="T51" fmla="*/ 65 h 144"/>
                <a:gd name="T52" fmla="*/ 32 w 151"/>
                <a:gd name="T53" fmla="*/ 64 h 144"/>
                <a:gd name="T54" fmla="*/ 26 w 151"/>
                <a:gd name="T55" fmla="*/ 72 h 144"/>
                <a:gd name="T56" fmla="*/ 33 w 151"/>
                <a:gd name="T57" fmla="*/ 80 h 144"/>
                <a:gd name="T58" fmla="*/ 38 w 151"/>
                <a:gd name="T59" fmla="*/ 73 h 144"/>
                <a:gd name="T60" fmla="*/ 28 w 151"/>
                <a:gd name="T61" fmla="*/ 78 h 144"/>
                <a:gd name="T62" fmla="*/ 34 w 151"/>
                <a:gd name="T63" fmla="*/ 61 h 144"/>
                <a:gd name="T64" fmla="*/ 18 w 151"/>
                <a:gd name="T65" fmla="*/ 2 h 144"/>
                <a:gd name="T66" fmla="*/ 31 w 151"/>
                <a:gd name="T67" fmla="*/ 32 h 144"/>
                <a:gd name="T68" fmla="*/ 27 w 151"/>
                <a:gd name="T69" fmla="*/ 58 h 144"/>
                <a:gd name="T70" fmla="*/ 28 w 151"/>
                <a:gd name="T71" fmla="*/ 42 h 144"/>
                <a:gd name="T72" fmla="*/ 21 w 151"/>
                <a:gd name="T73" fmla="*/ 61 h 144"/>
                <a:gd name="T74" fmla="*/ 7 w 151"/>
                <a:gd name="T75" fmla="*/ 86 h 144"/>
                <a:gd name="T76" fmla="*/ 110 w 151"/>
                <a:gd name="T77" fmla="*/ 131 h 144"/>
                <a:gd name="T78" fmla="*/ 121 w 151"/>
                <a:gd name="T79" fmla="*/ 123 h 144"/>
                <a:gd name="T80" fmla="*/ 67 w 151"/>
                <a:gd name="T81" fmla="*/ 127 h 144"/>
                <a:gd name="T82" fmla="*/ 74 w 151"/>
                <a:gd name="T83" fmla="*/ 118 h 144"/>
                <a:gd name="T84" fmla="*/ 64 w 151"/>
                <a:gd name="T85" fmla="*/ 118 h 144"/>
                <a:gd name="T86" fmla="*/ 75 w 151"/>
                <a:gd name="T87" fmla="*/ 118 h 144"/>
                <a:gd name="T88" fmla="*/ 70 w 151"/>
                <a:gd name="T89" fmla="*/ 114 h 144"/>
                <a:gd name="T90" fmla="*/ 79 w 151"/>
                <a:gd name="T91" fmla="*/ 120 h 144"/>
                <a:gd name="T92" fmla="*/ 122 w 151"/>
                <a:gd name="T93" fmla="*/ 122 h 144"/>
                <a:gd name="T94" fmla="*/ 123 w 151"/>
                <a:gd name="T95" fmla="*/ 125 h 144"/>
                <a:gd name="T96" fmla="*/ 122 w 151"/>
                <a:gd name="T97" fmla="*/ 122 h 144"/>
                <a:gd name="T98" fmla="*/ 81 w 151"/>
                <a:gd name="T99" fmla="*/ 114 h 144"/>
                <a:gd name="T100" fmla="*/ 32 w 151"/>
                <a:gd name="T101" fmla="*/ 74 h 144"/>
                <a:gd name="T102" fmla="*/ 28 w 151"/>
                <a:gd name="T103" fmla="*/ 63 h 144"/>
                <a:gd name="T104" fmla="*/ 28 w 151"/>
                <a:gd name="T105" fmla="*/ 63 h 144"/>
                <a:gd name="T106" fmla="*/ 29 w 151"/>
                <a:gd name="T107" fmla="*/ 49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51" h="144">
                  <a:moveTo>
                    <a:pt x="47" y="144"/>
                  </a:moveTo>
                  <a:cubicBezTo>
                    <a:pt x="46" y="144"/>
                    <a:pt x="46" y="144"/>
                    <a:pt x="46" y="144"/>
                  </a:cubicBezTo>
                  <a:cubicBezTo>
                    <a:pt x="32" y="144"/>
                    <a:pt x="19" y="139"/>
                    <a:pt x="11" y="129"/>
                  </a:cubicBezTo>
                  <a:cubicBezTo>
                    <a:pt x="3" y="121"/>
                    <a:pt x="0" y="109"/>
                    <a:pt x="2" y="96"/>
                  </a:cubicBezTo>
                  <a:cubicBezTo>
                    <a:pt x="3" y="90"/>
                    <a:pt x="6" y="84"/>
                    <a:pt x="10" y="79"/>
                  </a:cubicBezTo>
                  <a:cubicBezTo>
                    <a:pt x="13" y="73"/>
                    <a:pt x="17" y="68"/>
                    <a:pt x="17" y="62"/>
                  </a:cubicBezTo>
                  <a:cubicBezTo>
                    <a:pt x="17" y="62"/>
                    <a:pt x="17" y="62"/>
                    <a:pt x="17" y="62"/>
                  </a:cubicBezTo>
                  <a:cubicBezTo>
                    <a:pt x="19" y="60"/>
                    <a:pt x="20" y="59"/>
                    <a:pt x="21" y="59"/>
                  </a:cubicBezTo>
                  <a:cubicBezTo>
                    <a:pt x="21" y="59"/>
                    <a:pt x="22" y="59"/>
                    <a:pt x="23" y="59"/>
                  </a:cubicBezTo>
                  <a:cubicBezTo>
                    <a:pt x="23" y="53"/>
                    <a:pt x="24" y="47"/>
                    <a:pt x="26" y="41"/>
                  </a:cubicBezTo>
                  <a:cubicBezTo>
                    <a:pt x="28" y="35"/>
                    <a:pt x="30" y="30"/>
                    <a:pt x="29" y="24"/>
                  </a:cubicBezTo>
                  <a:cubicBezTo>
                    <a:pt x="28" y="19"/>
                    <a:pt x="25" y="15"/>
                    <a:pt x="22" y="12"/>
                  </a:cubicBezTo>
                  <a:cubicBezTo>
                    <a:pt x="19" y="8"/>
                    <a:pt x="16" y="5"/>
                    <a:pt x="16" y="1"/>
                  </a:cubicBezTo>
                  <a:cubicBezTo>
                    <a:pt x="16" y="0"/>
                    <a:pt x="16" y="0"/>
                    <a:pt x="16" y="0"/>
                  </a:cubicBezTo>
                  <a:cubicBezTo>
                    <a:pt x="17" y="0"/>
                    <a:pt x="17" y="0"/>
                    <a:pt x="17" y="0"/>
                  </a:cubicBezTo>
                  <a:cubicBezTo>
                    <a:pt x="35" y="8"/>
                    <a:pt x="40" y="37"/>
                    <a:pt x="32" y="58"/>
                  </a:cubicBezTo>
                  <a:cubicBezTo>
                    <a:pt x="32" y="59"/>
                    <a:pt x="34" y="59"/>
                    <a:pt x="35" y="60"/>
                  </a:cubicBezTo>
                  <a:cubicBezTo>
                    <a:pt x="37" y="61"/>
                    <a:pt x="39" y="61"/>
                    <a:pt x="40" y="63"/>
                  </a:cubicBezTo>
                  <a:cubicBezTo>
                    <a:pt x="43" y="72"/>
                    <a:pt x="37" y="78"/>
                    <a:pt x="34" y="81"/>
                  </a:cubicBezTo>
                  <a:cubicBezTo>
                    <a:pt x="34" y="81"/>
                    <a:pt x="34" y="81"/>
                    <a:pt x="34" y="81"/>
                  </a:cubicBezTo>
                  <a:cubicBezTo>
                    <a:pt x="34" y="81"/>
                    <a:pt x="34" y="81"/>
                    <a:pt x="34" y="81"/>
                  </a:cubicBezTo>
                  <a:cubicBezTo>
                    <a:pt x="28" y="81"/>
                    <a:pt x="23" y="79"/>
                    <a:pt x="22" y="76"/>
                  </a:cubicBezTo>
                  <a:cubicBezTo>
                    <a:pt x="21" y="75"/>
                    <a:pt x="21" y="73"/>
                    <a:pt x="21" y="71"/>
                  </a:cubicBezTo>
                  <a:cubicBezTo>
                    <a:pt x="12" y="82"/>
                    <a:pt x="10" y="98"/>
                    <a:pt x="15" y="112"/>
                  </a:cubicBezTo>
                  <a:cubicBezTo>
                    <a:pt x="20" y="127"/>
                    <a:pt x="32" y="135"/>
                    <a:pt x="46" y="135"/>
                  </a:cubicBezTo>
                  <a:cubicBezTo>
                    <a:pt x="51" y="135"/>
                    <a:pt x="56" y="134"/>
                    <a:pt x="61" y="133"/>
                  </a:cubicBezTo>
                  <a:cubicBezTo>
                    <a:pt x="58" y="128"/>
                    <a:pt x="57" y="122"/>
                    <a:pt x="60" y="116"/>
                  </a:cubicBezTo>
                  <a:cubicBezTo>
                    <a:pt x="63" y="111"/>
                    <a:pt x="68" y="107"/>
                    <a:pt x="73" y="107"/>
                  </a:cubicBezTo>
                  <a:cubicBezTo>
                    <a:pt x="75" y="107"/>
                    <a:pt x="79" y="108"/>
                    <a:pt x="83" y="113"/>
                  </a:cubicBezTo>
                  <a:cubicBezTo>
                    <a:pt x="83" y="113"/>
                    <a:pt x="83" y="113"/>
                    <a:pt x="83" y="113"/>
                  </a:cubicBezTo>
                  <a:cubicBezTo>
                    <a:pt x="84" y="122"/>
                    <a:pt x="81" y="126"/>
                    <a:pt x="77" y="130"/>
                  </a:cubicBezTo>
                  <a:cubicBezTo>
                    <a:pt x="77" y="130"/>
                    <a:pt x="77" y="131"/>
                    <a:pt x="76" y="131"/>
                  </a:cubicBezTo>
                  <a:cubicBezTo>
                    <a:pt x="78" y="132"/>
                    <a:pt x="80" y="132"/>
                    <a:pt x="82" y="132"/>
                  </a:cubicBezTo>
                  <a:cubicBezTo>
                    <a:pt x="90" y="132"/>
                    <a:pt x="98" y="129"/>
                    <a:pt x="107" y="125"/>
                  </a:cubicBezTo>
                  <a:cubicBezTo>
                    <a:pt x="115" y="122"/>
                    <a:pt x="123" y="119"/>
                    <a:pt x="131" y="119"/>
                  </a:cubicBezTo>
                  <a:cubicBezTo>
                    <a:pt x="139" y="119"/>
                    <a:pt x="146" y="123"/>
                    <a:pt x="151" y="130"/>
                  </a:cubicBezTo>
                  <a:cubicBezTo>
                    <a:pt x="150" y="131"/>
                    <a:pt x="150" y="131"/>
                    <a:pt x="150" y="131"/>
                  </a:cubicBezTo>
                  <a:cubicBezTo>
                    <a:pt x="146" y="127"/>
                    <a:pt x="142" y="124"/>
                    <a:pt x="136" y="124"/>
                  </a:cubicBezTo>
                  <a:cubicBezTo>
                    <a:pt x="126" y="124"/>
                    <a:pt x="115" y="131"/>
                    <a:pt x="112" y="132"/>
                  </a:cubicBezTo>
                  <a:cubicBezTo>
                    <a:pt x="110" y="134"/>
                    <a:pt x="110" y="134"/>
                    <a:pt x="110" y="134"/>
                  </a:cubicBezTo>
                  <a:cubicBezTo>
                    <a:pt x="110" y="133"/>
                    <a:pt x="110" y="133"/>
                    <a:pt x="110" y="133"/>
                  </a:cubicBezTo>
                  <a:cubicBezTo>
                    <a:pt x="105" y="137"/>
                    <a:pt x="99" y="139"/>
                    <a:pt x="90" y="139"/>
                  </a:cubicBezTo>
                  <a:cubicBezTo>
                    <a:pt x="86" y="139"/>
                    <a:pt x="82" y="139"/>
                    <a:pt x="78" y="139"/>
                  </a:cubicBezTo>
                  <a:cubicBezTo>
                    <a:pt x="74" y="138"/>
                    <a:pt x="70" y="138"/>
                    <a:pt x="66" y="138"/>
                  </a:cubicBezTo>
                  <a:cubicBezTo>
                    <a:pt x="58" y="138"/>
                    <a:pt x="52" y="140"/>
                    <a:pt x="47" y="144"/>
                  </a:cubicBezTo>
                  <a:close/>
                  <a:moveTo>
                    <a:pt x="7" y="86"/>
                  </a:moveTo>
                  <a:cubicBezTo>
                    <a:pt x="5" y="89"/>
                    <a:pt x="4" y="93"/>
                    <a:pt x="3" y="96"/>
                  </a:cubicBezTo>
                  <a:cubicBezTo>
                    <a:pt x="2" y="109"/>
                    <a:pt x="5" y="120"/>
                    <a:pt x="12" y="128"/>
                  </a:cubicBezTo>
                  <a:cubicBezTo>
                    <a:pt x="20" y="137"/>
                    <a:pt x="32" y="142"/>
                    <a:pt x="46" y="142"/>
                  </a:cubicBezTo>
                  <a:cubicBezTo>
                    <a:pt x="51" y="138"/>
                    <a:pt x="57" y="136"/>
                    <a:pt x="66" y="136"/>
                  </a:cubicBezTo>
                  <a:cubicBezTo>
                    <a:pt x="70" y="136"/>
                    <a:pt x="74" y="137"/>
                    <a:pt x="78" y="137"/>
                  </a:cubicBezTo>
                  <a:cubicBezTo>
                    <a:pt x="81" y="137"/>
                    <a:pt x="83" y="138"/>
                    <a:pt x="86" y="138"/>
                  </a:cubicBezTo>
                  <a:cubicBezTo>
                    <a:pt x="84" y="137"/>
                    <a:pt x="83" y="136"/>
                    <a:pt x="81" y="135"/>
                  </a:cubicBezTo>
                  <a:cubicBezTo>
                    <a:pt x="80" y="133"/>
                    <a:pt x="80" y="133"/>
                    <a:pt x="80" y="133"/>
                  </a:cubicBezTo>
                  <a:cubicBezTo>
                    <a:pt x="82" y="134"/>
                    <a:pt x="82" y="134"/>
                    <a:pt x="82" y="134"/>
                  </a:cubicBezTo>
                  <a:cubicBezTo>
                    <a:pt x="83" y="134"/>
                    <a:pt x="84" y="134"/>
                    <a:pt x="86" y="134"/>
                  </a:cubicBezTo>
                  <a:cubicBezTo>
                    <a:pt x="92" y="134"/>
                    <a:pt x="99" y="131"/>
                    <a:pt x="105" y="128"/>
                  </a:cubicBezTo>
                  <a:cubicBezTo>
                    <a:pt x="105" y="128"/>
                    <a:pt x="105" y="128"/>
                    <a:pt x="105" y="128"/>
                  </a:cubicBezTo>
                  <a:cubicBezTo>
                    <a:pt x="97" y="131"/>
                    <a:pt x="89" y="133"/>
                    <a:pt x="82" y="133"/>
                  </a:cubicBezTo>
                  <a:cubicBezTo>
                    <a:pt x="79" y="133"/>
                    <a:pt x="77" y="133"/>
                    <a:pt x="75" y="133"/>
                  </a:cubicBezTo>
                  <a:cubicBezTo>
                    <a:pt x="74" y="132"/>
                    <a:pt x="74" y="132"/>
                    <a:pt x="74" y="132"/>
                  </a:cubicBezTo>
                  <a:cubicBezTo>
                    <a:pt x="74" y="131"/>
                    <a:pt x="74" y="131"/>
                    <a:pt x="74" y="131"/>
                  </a:cubicBezTo>
                  <a:cubicBezTo>
                    <a:pt x="75" y="131"/>
                    <a:pt x="76" y="130"/>
                    <a:pt x="76" y="129"/>
                  </a:cubicBezTo>
                  <a:cubicBezTo>
                    <a:pt x="77" y="129"/>
                    <a:pt x="77" y="128"/>
                    <a:pt x="77" y="128"/>
                  </a:cubicBezTo>
                  <a:cubicBezTo>
                    <a:pt x="76" y="129"/>
                    <a:pt x="74" y="130"/>
                    <a:pt x="72" y="130"/>
                  </a:cubicBezTo>
                  <a:cubicBezTo>
                    <a:pt x="70" y="130"/>
                    <a:pt x="70" y="130"/>
                    <a:pt x="70" y="130"/>
                  </a:cubicBezTo>
                  <a:cubicBezTo>
                    <a:pt x="70" y="130"/>
                    <a:pt x="70" y="130"/>
                    <a:pt x="70" y="130"/>
                  </a:cubicBezTo>
                  <a:cubicBezTo>
                    <a:pt x="68" y="130"/>
                    <a:pt x="67" y="129"/>
                    <a:pt x="66" y="128"/>
                  </a:cubicBezTo>
                  <a:cubicBezTo>
                    <a:pt x="65" y="128"/>
                    <a:pt x="64" y="127"/>
                    <a:pt x="63" y="127"/>
                  </a:cubicBezTo>
                  <a:cubicBezTo>
                    <a:pt x="63" y="127"/>
                    <a:pt x="63" y="127"/>
                    <a:pt x="63" y="127"/>
                  </a:cubicBezTo>
                  <a:cubicBezTo>
                    <a:pt x="63" y="117"/>
                    <a:pt x="63" y="117"/>
                    <a:pt x="63" y="117"/>
                  </a:cubicBezTo>
                  <a:cubicBezTo>
                    <a:pt x="64" y="117"/>
                    <a:pt x="64" y="117"/>
                    <a:pt x="64" y="117"/>
                  </a:cubicBezTo>
                  <a:cubicBezTo>
                    <a:pt x="64" y="117"/>
                    <a:pt x="64" y="117"/>
                    <a:pt x="64" y="117"/>
                  </a:cubicBezTo>
                  <a:cubicBezTo>
                    <a:pt x="66" y="117"/>
                    <a:pt x="68" y="115"/>
                    <a:pt x="68" y="114"/>
                  </a:cubicBezTo>
                  <a:cubicBezTo>
                    <a:pt x="68" y="114"/>
                    <a:pt x="68" y="114"/>
                    <a:pt x="66" y="114"/>
                  </a:cubicBezTo>
                  <a:cubicBezTo>
                    <a:pt x="65" y="114"/>
                    <a:pt x="65" y="114"/>
                    <a:pt x="65" y="114"/>
                  </a:cubicBezTo>
                  <a:cubicBezTo>
                    <a:pt x="66" y="113"/>
                    <a:pt x="66" y="113"/>
                    <a:pt x="66" y="113"/>
                  </a:cubicBezTo>
                  <a:cubicBezTo>
                    <a:pt x="67" y="110"/>
                    <a:pt x="69" y="109"/>
                    <a:pt x="71" y="109"/>
                  </a:cubicBezTo>
                  <a:cubicBezTo>
                    <a:pt x="67" y="110"/>
                    <a:pt x="64" y="113"/>
                    <a:pt x="62" y="117"/>
                  </a:cubicBezTo>
                  <a:cubicBezTo>
                    <a:pt x="59" y="122"/>
                    <a:pt x="59" y="128"/>
                    <a:pt x="63" y="133"/>
                  </a:cubicBezTo>
                  <a:cubicBezTo>
                    <a:pt x="63" y="134"/>
                    <a:pt x="63" y="134"/>
                    <a:pt x="63" y="134"/>
                  </a:cubicBezTo>
                  <a:cubicBezTo>
                    <a:pt x="62" y="134"/>
                    <a:pt x="62" y="134"/>
                    <a:pt x="62" y="134"/>
                  </a:cubicBezTo>
                  <a:cubicBezTo>
                    <a:pt x="59" y="135"/>
                    <a:pt x="56" y="136"/>
                    <a:pt x="54" y="136"/>
                  </a:cubicBezTo>
                  <a:cubicBezTo>
                    <a:pt x="54" y="137"/>
                    <a:pt x="54" y="137"/>
                    <a:pt x="54" y="137"/>
                  </a:cubicBezTo>
                  <a:cubicBezTo>
                    <a:pt x="49" y="139"/>
                    <a:pt x="44" y="140"/>
                    <a:pt x="39" y="140"/>
                  </a:cubicBezTo>
                  <a:cubicBezTo>
                    <a:pt x="29" y="140"/>
                    <a:pt x="19" y="135"/>
                    <a:pt x="13" y="127"/>
                  </a:cubicBezTo>
                  <a:cubicBezTo>
                    <a:pt x="5" y="116"/>
                    <a:pt x="2" y="103"/>
                    <a:pt x="6" y="89"/>
                  </a:cubicBezTo>
                  <a:lnTo>
                    <a:pt x="7" y="86"/>
                  </a:lnTo>
                  <a:close/>
                  <a:moveTo>
                    <a:pt x="7" y="93"/>
                  </a:moveTo>
                  <a:cubicBezTo>
                    <a:pt x="4" y="105"/>
                    <a:pt x="7" y="117"/>
                    <a:pt x="14" y="126"/>
                  </a:cubicBezTo>
                  <a:cubicBezTo>
                    <a:pt x="21" y="135"/>
                    <a:pt x="31" y="139"/>
                    <a:pt x="41" y="139"/>
                  </a:cubicBezTo>
                  <a:cubicBezTo>
                    <a:pt x="41" y="139"/>
                    <a:pt x="41" y="139"/>
                    <a:pt x="41" y="139"/>
                  </a:cubicBezTo>
                  <a:cubicBezTo>
                    <a:pt x="16" y="139"/>
                    <a:pt x="10" y="113"/>
                    <a:pt x="7" y="93"/>
                  </a:cubicBezTo>
                  <a:close/>
                  <a:moveTo>
                    <a:pt x="108" y="133"/>
                  </a:moveTo>
                  <a:cubicBezTo>
                    <a:pt x="106" y="133"/>
                    <a:pt x="104" y="134"/>
                    <a:pt x="102" y="135"/>
                  </a:cubicBezTo>
                  <a:cubicBezTo>
                    <a:pt x="99" y="136"/>
                    <a:pt x="95" y="137"/>
                    <a:pt x="92" y="138"/>
                  </a:cubicBezTo>
                  <a:cubicBezTo>
                    <a:pt x="99" y="138"/>
                    <a:pt x="104" y="136"/>
                    <a:pt x="108" y="133"/>
                  </a:cubicBezTo>
                  <a:close/>
                  <a:moveTo>
                    <a:pt x="7" y="86"/>
                  </a:moveTo>
                  <a:cubicBezTo>
                    <a:pt x="7" y="89"/>
                    <a:pt x="7" y="89"/>
                    <a:pt x="7" y="89"/>
                  </a:cubicBezTo>
                  <a:cubicBezTo>
                    <a:pt x="12" y="114"/>
                    <a:pt x="17" y="137"/>
                    <a:pt x="41" y="137"/>
                  </a:cubicBezTo>
                  <a:cubicBezTo>
                    <a:pt x="43" y="137"/>
                    <a:pt x="45" y="137"/>
                    <a:pt x="48" y="137"/>
                  </a:cubicBezTo>
                  <a:cubicBezTo>
                    <a:pt x="32" y="137"/>
                    <a:pt x="19" y="128"/>
                    <a:pt x="13" y="113"/>
                  </a:cubicBezTo>
                  <a:cubicBezTo>
                    <a:pt x="7" y="96"/>
                    <a:pt x="12" y="77"/>
                    <a:pt x="23" y="67"/>
                  </a:cubicBezTo>
                  <a:cubicBezTo>
                    <a:pt x="26" y="65"/>
                    <a:pt x="26" y="65"/>
                    <a:pt x="26" y="65"/>
                  </a:cubicBezTo>
                  <a:cubicBezTo>
                    <a:pt x="26" y="63"/>
                    <a:pt x="27" y="62"/>
                    <a:pt x="27" y="62"/>
                  </a:cubicBezTo>
                  <a:cubicBezTo>
                    <a:pt x="28" y="61"/>
                    <a:pt x="28" y="61"/>
                    <a:pt x="28" y="61"/>
                  </a:cubicBezTo>
                  <a:cubicBezTo>
                    <a:pt x="28" y="61"/>
                    <a:pt x="28" y="61"/>
                    <a:pt x="28" y="61"/>
                  </a:cubicBezTo>
                  <a:cubicBezTo>
                    <a:pt x="30" y="62"/>
                    <a:pt x="31" y="63"/>
                    <a:pt x="32" y="64"/>
                  </a:cubicBezTo>
                  <a:cubicBezTo>
                    <a:pt x="33" y="68"/>
                    <a:pt x="30" y="73"/>
                    <a:pt x="29" y="75"/>
                  </a:cubicBezTo>
                  <a:cubicBezTo>
                    <a:pt x="28" y="76"/>
                    <a:pt x="28" y="76"/>
                    <a:pt x="28" y="76"/>
                  </a:cubicBezTo>
                  <a:cubicBezTo>
                    <a:pt x="28" y="76"/>
                    <a:pt x="28" y="76"/>
                    <a:pt x="28" y="76"/>
                  </a:cubicBezTo>
                  <a:cubicBezTo>
                    <a:pt x="27" y="75"/>
                    <a:pt x="26" y="74"/>
                    <a:pt x="26" y="72"/>
                  </a:cubicBezTo>
                  <a:cubicBezTo>
                    <a:pt x="25" y="70"/>
                    <a:pt x="26" y="68"/>
                    <a:pt x="26" y="66"/>
                  </a:cubicBezTo>
                  <a:cubicBezTo>
                    <a:pt x="24" y="68"/>
                    <a:pt x="24" y="68"/>
                    <a:pt x="24" y="68"/>
                  </a:cubicBezTo>
                  <a:cubicBezTo>
                    <a:pt x="22" y="71"/>
                    <a:pt x="22" y="73"/>
                    <a:pt x="23" y="75"/>
                  </a:cubicBezTo>
                  <a:cubicBezTo>
                    <a:pt x="24" y="78"/>
                    <a:pt x="28" y="80"/>
                    <a:pt x="33" y="80"/>
                  </a:cubicBezTo>
                  <a:cubicBezTo>
                    <a:pt x="36" y="77"/>
                    <a:pt x="41" y="71"/>
                    <a:pt x="39" y="64"/>
                  </a:cubicBezTo>
                  <a:cubicBezTo>
                    <a:pt x="38" y="63"/>
                    <a:pt x="37" y="62"/>
                    <a:pt x="35" y="62"/>
                  </a:cubicBezTo>
                  <a:cubicBezTo>
                    <a:pt x="36" y="62"/>
                    <a:pt x="36" y="62"/>
                    <a:pt x="36" y="62"/>
                  </a:cubicBezTo>
                  <a:cubicBezTo>
                    <a:pt x="38" y="64"/>
                    <a:pt x="39" y="69"/>
                    <a:pt x="38" y="73"/>
                  </a:cubicBezTo>
                  <a:cubicBezTo>
                    <a:pt x="36" y="77"/>
                    <a:pt x="34" y="79"/>
                    <a:pt x="30" y="79"/>
                  </a:cubicBezTo>
                  <a:cubicBezTo>
                    <a:pt x="30" y="79"/>
                    <a:pt x="30" y="79"/>
                    <a:pt x="30" y="79"/>
                  </a:cubicBezTo>
                  <a:cubicBezTo>
                    <a:pt x="30" y="79"/>
                    <a:pt x="30" y="79"/>
                    <a:pt x="29" y="79"/>
                  </a:cubicBezTo>
                  <a:cubicBezTo>
                    <a:pt x="28" y="78"/>
                    <a:pt x="28" y="78"/>
                    <a:pt x="28" y="78"/>
                  </a:cubicBezTo>
                  <a:cubicBezTo>
                    <a:pt x="29" y="78"/>
                    <a:pt x="29" y="78"/>
                    <a:pt x="29" y="78"/>
                  </a:cubicBezTo>
                  <a:cubicBezTo>
                    <a:pt x="29" y="76"/>
                    <a:pt x="30" y="75"/>
                    <a:pt x="31" y="74"/>
                  </a:cubicBezTo>
                  <a:cubicBezTo>
                    <a:pt x="33" y="71"/>
                    <a:pt x="35" y="68"/>
                    <a:pt x="34" y="62"/>
                  </a:cubicBezTo>
                  <a:cubicBezTo>
                    <a:pt x="34" y="61"/>
                    <a:pt x="34" y="61"/>
                    <a:pt x="34" y="61"/>
                  </a:cubicBezTo>
                  <a:cubicBezTo>
                    <a:pt x="33" y="61"/>
                    <a:pt x="31" y="60"/>
                    <a:pt x="30" y="58"/>
                  </a:cubicBezTo>
                  <a:cubicBezTo>
                    <a:pt x="30" y="58"/>
                    <a:pt x="30" y="58"/>
                    <a:pt x="30" y="58"/>
                  </a:cubicBezTo>
                  <a:cubicBezTo>
                    <a:pt x="30" y="58"/>
                    <a:pt x="30" y="58"/>
                    <a:pt x="30" y="58"/>
                  </a:cubicBezTo>
                  <a:cubicBezTo>
                    <a:pt x="38" y="39"/>
                    <a:pt x="34" y="10"/>
                    <a:pt x="18" y="2"/>
                  </a:cubicBezTo>
                  <a:cubicBezTo>
                    <a:pt x="18" y="5"/>
                    <a:pt x="20" y="8"/>
                    <a:pt x="23" y="11"/>
                  </a:cubicBezTo>
                  <a:cubicBezTo>
                    <a:pt x="26" y="14"/>
                    <a:pt x="29" y="18"/>
                    <a:pt x="30" y="24"/>
                  </a:cubicBezTo>
                  <a:cubicBezTo>
                    <a:pt x="30" y="26"/>
                    <a:pt x="30" y="28"/>
                    <a:pt x="30" y="30"/>
                  </a:cubicBezTo>
                  <a:cubicBezTo>
                    <a:pt x="31" y="32"/>
                    <a:pt x="31" y="32"/>
                    <a:pt x="31" y="32"/>
                  </a:cubicBezTo>
                  <a:cubicBezTo>
                    <a:pt x="35" y="38"/>
                    <a:pt x="33" y="44"/>
                    <a:pt x="31" y="49"/>
                  </a:cubicBezTo>
                  <a:cubicBezTo>
                    <a:pt x="30" y="52"/>
                    <a:pt x="29" y="55"/>
                    <a:pt x="29" y="58"/>
                  </a:cubicBezTo>
                  <a:cubicBezTo>
                    <a:pt x="29" y="61"/>
                    <a:pt x="29" y="61"/>
                    <a:pt x="29" y="61"/>
                  </a:cubicBezTo>
                  <a:cubicBezTo>
                    <a:pt x="27" y="58"/>
                    <a:pt x="27" y="58"/>
                    <a:pt x="27" y="58"/>
                  </a:cubicBezTo>
                  <a:cubicBezTo>
                    <a:pt x="25" y="53"/>
                    <a:pt x="26" y="49"/>
                    <a:pt x="28" y="44"/>
                  </a:cubicBezTo>
                  <a:cubicBezTo>
                    <a:pt x="29" y="40"/>
                    <a:pt x="31" y="36"/>
                    <a:pt x="30" y="32"/>
                  </a:cubicBezTo>
                  <a:cubicBezTo>
                    <a:pt x="30" y="32"/>
                    <a:pt x="30" y="32"/>
                    <a:pt x="30" y="32"/>
                  </a:cubicBezTo>
                  <a:cubicBezTo>
                    <a:pt x="30" y="35"/>
                    <a:pt x="29" y="38"/>
                    <a:pt x="28" y="42"/>
                  </a:cubicBezTo>
                  <a:cubicBezTo>
                    <a:pt x="26" y="47"/>
                    <a:pt x="24" y="53"/>
                    <a:pt x="24" y="59"/>
                  </a:cubicBezTo>
                  <a:cubicBezTo>
                    <a:pt x="25" y="60"/>
                    <a:pt x="25" y="60"/>
                    <a:pt x="25" y="60"/>
                  </a:cubicBezTo>
                  <a:cubicBezTo>
                    <a:pt x="24" y="60"/>
                    <a:pt x="24" y="60"/>
                    <a:pt x="24" y="60"/>
                  </a:cubicBezTo>
                  <a:cubicBezTo>
                    <a:pt x="23" y="61"/>
                    <a:pt x="22" y="61"/>
                    <a:pt x="21" y="61"/>
                  </a:cubicBezTo>
                  <a:cubicBezTo>
                    <a:pt x="21" y="61"/>
                    <a:pt x="21" y="61"/>
                    <a:pt x="21" y="61"/>
                  </a:cubicBezTo>
                  <a:cubicBezTo>
                    <a:pt x="20" y="61"/>
                    <a:pt x="20" y="61"/>
                    <a:pt x="19" y="62"/>
                  </a:cubicBezTo>
                  <a:cubicBezTo>
                    <a:pt x="18" y="69"/>
                    <a:pt x="14" y="74"/>
                    <a:pt x="11" y="79"/>
                  </a:cubicBezTo>
                  <a:cubicBezTo>
                    <a:pt x="10" y="82"/>
                    <a:pt x="8" y="84"/>
                    <a:pt x="7" y="86"/>
                  </a:cubicBezTo>
                  <a:close/>
                  <a:moveTo>
                    <a:pt x="85" y="136"/>
                  </a:moveTo>
                  <a:cubicBezTo>
                    <a:pt x="86" y="136"/>
                    <a:pt x="87" y="137"/>
                    <a:pt x="89" y="137"/>
                  </a:cubicBezTo>
                  <a:cubicBezTo>
                    <a:pt x="93" y="137"/>
                    <a:pt x="97" y="135"/>
                    <a:pt x="101" y="133"/>
                  </a:cubicBezTo>
                  <a:cubicBezTo>
                    <a:pt x="105" y="132"/>
                    <a:pt x="108" y="131"/>
                    <a:pt x="110" y="131"/>
                  </a:cubicBezTo>
                  <a:cubicBezTo>
                    <a:pt x="111" y="131"/>
                    <a:pt x="111" y="131"/>
                    <a:pt x="111" y="131"/>
                  </a:cubicBezTo>
                  <a:cubicBezTo>
                    <a:pt x="113" y="129"/>
                    <a:pt x="116" y="127"/>
                    <a:pt x="118" y="126"/>
                  </a:cubicBezTo>
                  <a:cubicBezTo>
                    <a:pt x="120" y="125"/>
                    <a:pt x="122" y="125"/>
                    <a:pt x="123" y="124"/>
                  </a:cubicBezTo>
                  <a:cubicBezTo>
                    <a:pt x="122" y="124"/>
                    <a:pt x="122" y="123"/>
                    <a:pt x="121" y="123"/>
                  </a:cubicBezTo>
                  <a:cubicBezTo>
                    <a:pt x="117" y="123"/>
                    <a:pt x="111" y="126"/>
                    <a:pt x="106" y="129"/>
                  </a:cubicBezTo>
                  <a:cubicBezTo>
                    <a:pt x="99" y="132"/>
                    <a:pt x="92" y="136"/>
                    <a:pt x="85" y="136"/>
                  </a:cubicBezTo>
                  <a:close/>
                  <a:moveTo>
                    <a:pt x="64" y="126"/>
                  </a:moveTo>
                  <a:cubicBezTo>
                    <a:pt x="65" y="126"/>
                    <a:pt x="66" y="126"/>
                    <a:pt x="67" y="127"/>
                  </a:cubicBezTo>
                  <a:cubicBezTo>
                    <a:pt x="68" y="128"/>
                    <a:pt x="69" y="128"/>
                    <a:pt x="70" y="128"/>
                  </a:cubicBezTo>
                  <a:cubicBezTo>
                    <a:pt x="70" y="128"/>
                    <a:pt x="70" y="128"/>
                    <a:pt x="70" y="128"/>
                  </a:cubicBezTo>
                  <a:cubicBezTo>
                    <a:pt x="70" y="128"/>
                    <a:pt x="71" y="128"/>
                    <a:pt x="71" y="127"/>
                  </a:cubicBezTo>
                  <a:cubicBezTo>
                    <a:pt x="72" y="125"/>
                    <a:pt x="75" y="121"/>
                    <a:pt x="74" y="118"/>
                  </a:cubicBezTo>
                  <a:cubicBezTo>
                    <a:pt x="74" y="117"/>
                    <a:pt x="73" y="116"/>
                    <a:pt x="72" y="115"/>
                  </a:cubicBezTo>
                  <a:cubicBezTo>
                    <a:pt x="70" y="114"/>
                    <a:pt x="70" y="114"/>
                    <a:pt x="70" y="114"/>
                  </a:cubicBezTo>
                  <a:cubicBezTo>
                    <a:pt x="70" y="114"/>
                    <a:pt x="70" y="114"/>
                    <a:pt x="70" y="114"/>
                  </a:cubicBezTo>
                  <a:cubicBezTo>
                    <a:pt x="70" y="116"/>
                    <a:pt x="67" y="118"/>
                    <a:pt x="64" y="118"/>
                  </a:cubicBezTo>
                  <a:cubicBezTo>
                    <a:pt x="64" y="118"/>
                    <a:pt x="64" y="118"/>
                    <a:pt x="64" y="118"/>
                  </a:cubicBezTo>
                  <a:lnTo>
                    <a:pt x="64" y="126"/>
                  </a:lnTo>
                  <a:close/>
                  <a:moveTo>
                    <a:pt x="75" y="116"/>
                  </a:moveTo>
                  <a:cubicBezTo>
                    <a:pt x="75" y="117"/>
                    <a:pt x="75" y="117"/>
                    <a:pt x="75" y="118"/>
                  </a:cubicBezTo>
                  <a:cubicBezTo>
                    <a:pt x="76" y="121"/>
                    <a:pt x="74" y="125"/>
                    <a:pt x="72" y="128"/>
                  </a:cubicBezTo>
                  <a:cubicBezTo>
                    <a:pt x="75" y="126"/>
                    <a:pt x="77" y="121"/>
                    <a:pt x="77" y="118"/>
                  </a:cubicBezTo>
                  <a:cubicBezTo>
                    <a:pt x="76" y="118"/>
                    <a:pt x="76" y="117"/>
                    <a:pt x="75" y="116"/>
                  </a:cubicBezTo>
                  <a:close/>
                  <a:moveTo>
                    <a:pt x="70" y="114"/>
                  </a:moveTo>
                  <a:cubicBezTo>
                    <a:pt x="72" y="114"/>
                    <a:pt x="72" y="114"/>
                    <a:pt x="72" y="114"/>
                  </a:cubicBezTo>
                  <a:cubicBezTo>
                    <a:pt x="76" y="115"/>
                    <a:pt x="78" y="117"/>
                    <a:pt x="78" y="118"/>
                  </a:cubicBezTo>
                  <a:cubicBezTo>
                    <a:pt x="79" y="121"/>
                    <a:pt x="77" y="125"/>
                    <a:pt x="74" y="128"/>
                  </a:cubicBezTo>
                  <a:cubicBezTo>
                    <a:pt x="79" y="126"/>
                    <a:pt x="79" y="122"/>
                    <a:pt x="79" y="120"/>
                  </a:cubicBezTo>
                  <a:cubicBezTo>
                    <a:pt x="79" y="116"/>
                    <a:pt x="76" y="110"/>
                    <a:pt x="72" y="110"/>
                  </a:cubicBezTo>
                  <a:cubicBezTo>
                    <a:pt x="71" y="110"/>
                    <a:pt x="69" y="111"/>
                    <a:pt x="68" y="113"/>
                  </a:cubicBezTo>
                  <a:cubicBezTo>
                    <a:pt x="69" y="113"/>
                    <a:pt x="69" y="113"/>
                    <a:pt x="70" y="114"/>
                  </a:cubicBezTo>
                  <a:close/>
                  <a:moveTo>
                    <a:pt x="122" y="122"/>
                  </a:moveTo>
                  <a:cubicBezTo>
                    <a:pt x="123" y="122"/>
                    <a:pt x="124" y="122"/>
                    <a:pt x="125" y="123"/>
                  </a:cubicBezTo>
                  <a:cubicBezTo>
                    <a:pt x="126" y="123"/>
                    <a:pt x="126" y="123"/>
                    <a:pt x="126" y="123"/>
                  </a:cubicBezTo>
                  <a:cubicBezTo>
                    <a:pt x="125" y="124"/>
                    <a:pt x="125" y="124"/>
                    <a:pt x="125" y="124"/>
                  </a:cubicBezTo>
                  <a:cubicBezTo>
                    <a:pt x="125" y="124"/>
                    <a:pt x="124" y="125"/>
                    <a:pt x="123" y="125"/>
                  </a:cubicBezTo>
                  <a:cubicBezTo>
                    <a:pt x="127" y="124"/>
                    <a:pt x="131" y="123"/>
                    <a:pt x="136" y="123"/>
                  </a:cubicBezTo>
                  <a:cubicBezTo>
                    <a:pt x="139" y="123"/>
                    <a:pt x="141" y="123"/>
                    <a:pt x="143" y="124"/>
                  </a:cubicBezTo>
                  <a:cubicBezTo>
                    <a:pt x="140" y="122"/>
                    <a:pt x="136" y="121"/>
                    <a:pt x="131" y="121"/>
                  </a:cubicBezTo>
                  <a:cubicBezTo>
                    <a:pt x="128" y="121"/>
                    <a:pt x="125" y="121"/>
                    <a:pt x="122" y="122"/>
                  </a:cubicBezTo>
                  <a:close/>
                  <a:moveTo>
                    <a:pt x="72" y="109"/>
                  </a:moveTo>
                  <a:cubicBezTo>
                    <a:pt x="77" y="109"/>
                    <a:pt x="81" y="115"/>
                    <a:pt x="81" y="120"/>
                  </a:cubicBezTo>
                  <a:cubicBezTo>
                    <a:pt x="81" y="121"/>
                    <a:pt x="81" y="122"/>
                    <a:pt x="81" y="123"/>
                  </a:cubicBezTo>
                  <a:cubicBezTo>
                    <a:pt x="82" y="121"/>
                    <a:pt x="82" y="118"/>
                    <a:pt x="81" y="114"/>
                  </a:cubicBezTo>
                  <a:cubicBezTo>
                    <a:pt x="79" y="110"/>
                    <a:pt x="75" y="108"/>
                    <a:pt x="71" y="109"/>
                  </a:cubicBezTo>
                  <a:cubicBezTo>
                    <a:pt x="72" y="109"/>
                    <a:pt x="72" y="109"/>
                    <a:pt x="72" y="109"/>
                  </a:cubicBezTo>
                  <a:close/>
                  <a:moveTo>
                    <a:pt x="36" y="65"/>
                  </a:moveTo>
                  <a:cubicBezTo>
                    <a:pt x="36" y="69"/>
                    <a:pt x="34" y="72"/>
                    <a:pt x="32" y="74"/>
                  </a:cubicBezTo>
                  <a:cubicBezTo>
                    <a:pt x="32" y="75"/>
                    <a:pt x="31" y="76"/>
                    <a:pt x="31" y="77"/>
                  </a:cubicBezTo>
                  <a:cubicBezTo>
                    <a:pt x="34" y="77"/>
                    <a:pt x="36" y="74"/>
                    <a:pt x="36" y="73"/>
                  </a:cubicBezTo>
                  <a:cubicBezTo>
                    <a:pt x="37" y="70"/>
                    <a:pt x="37" y="67"/>
                    <a:pt x="36" y="65"/>
                  </a:cubicBezTo>
                  <a:close/>
                  <a:moveTo>
                    <a:pt x="28" y="63"/>
                  </a:moveTo>
                  <a:cubicBezTo>
                    <a:pt x="27" y="65"/>
                    <a:pt x="27" y="69"/>
                    <a:pt x="27" y="72"/>
                  </a:cubicBezTo>
                  <a:cubicBezTo>
                    <a:pt x="27" y="73"/>
                    <a:pt x="28" y="73"/>
                    <a:pt x="28" y="74"/>
                  </a:cubicBezTo>
                  <a:cubicBezTo>
                    <a:pt x="30" y="71"/>
                    <a:pt x="32" y="67"/>
                    <a:pt x="31" y="65"/>
                  </a:cubicBezTo>
                  <a:cubicBezTo>
                    <a:pt x="30" y="64"/>
                    <a:pt x="30" y="63"/>
                    <a:pt x="28" y="63"/>
                  </a:cubicBezTo>
                  <a:close/>
                  <a:moveTo>
                    <a:pt x="32" y="36"/>
                  </a:moveTo>
                  <a:cubicBezTo>
                    <a:pt x="31" y="39"/>
                    <a:pt x="30" y="42"/>
                    <a:pt x="29" y="44"/>
                  </a:cubicBezTo>
                  <a:cubicBezTo>
                    <a:pt x="28" y="48"/>
                    <a:pt x="27" y="51"/>
                    <a:pt x="28" y="55"/>
                  </a:cubicBezTo>
                  <a:cubicBezTo>
                    <a:pt x="28" y="53"/>
                    <a:pt x="29" y="51"/>
                    <a:pt x="29" y="49"/>
                  </a:cubicBezTo>
                  <a:cubicBezTo>
                    <a:pt x="31" y="45"/>
                    <a:pt x="32" y="41"/>
                    <a:pt x="32" y="36"/>
                  </a:cubicBezTo>
                  <a:close/>
                </a:path>
              </a:pathLst>
            </a:custGeom>
            <a:grpFill/>
            <a:ln>
              <a:noFill/>
            </a:ln>
          </p:spPr>
          <p:txBody>
            <a:bodyPr vert="horz" wrap="square" lIns="91440" tIns="45720" rIns="91440" bIns="45720" numCol="1" rtlCol="0" anchor="t" anchorCtr="0" compatLnSpc="1">
              <a:prstTxWarp prst="textNoShape">
                <a:avLst/>
              </a:prstTxWarp>
            </a:bodyPr>
            <a:lstStyle/>
            <a:p>
              <a:pPr rtl="0"/>
              <a:endParaRPr/>
            </a:p>
          </p:txBody>
        </p:sp>
        <p:sp>
          <p:nvSpPr>
            <p:cNvPr id="16" name="Freeform 47"/>
            <p:cNvSpPr>
              <a:spLocks noEditPoints="1"/>
            </p:cNvSpPr>
            <p:nvPr/>
          </p:nvSpPr>
          <p:spPr bwMode="auto">
            <a:xfrm>
              <a:off x="895350" y="3316288"/>
              <a:ext cx="363538" cy="328613"/>
            </a:xfrm>
            <a:custGeom>
              <a:avLst/>
              <a:gdLst>
                <a:gd name="T0" fmla="*/ 50 w 161"/>
                <a:gd name="T1" fmla="*/ 8 h 146"/>
                <a:gd name="T2" fmla="*/ 60 w 161"/>
                <a:gd name="T3" fmla="*/ 25 h 146"/>
                <a:gd name="T4" fmla="*/ 54 w 161"/>
                <a:gd name="T5" fmla="*/ 17 h 146"/>
                <a:gd name="T6" fmla="*/ 63 w 161"/>
                <a:gd name="T7" fmla="*/ 34 h 146"/>
                <a:gd name="T8" fmla="*/ 49 w 161"/>
                <a:gd name="T9" fmla="*/ 37 h 146"/>
                <a:gd name="T10" fmla="*/ 41 w 161"/>
                <a:gd name="T11" fmla="*/ 13 h 146"/>
                <a:gd name="T12" fmla="*/ 16 w 161"/>
                <a:gd name="T13" fmla="*/ 62 h 146"/>
                <a:gd name="T14" fmla="*/ 34 w 161"/>
                <a:gd name="T15" fmla="*/ 92 h 146"/>
                <a:gd name="T16" fmla="*/ 27 w 161"/>
                <a:gd name="T17" fmla="*/ 146 h 146"/>
                <a:gd name="T18" fmla="*/ 33 w 161"/>
                <a:gd name="T19" fmla="*/ 104 h 146"/>
                <a:gd name="T20" fmla="*/ 26 w 161"/>
                <a:gd name="T21" fmla="*/ 102 h 146"/>
                <a:gd name="T22" fmla="*/ 30 w 161"/>
                <a:gd name="T23" fmla="*/ 101 h 146"/>
                <a:gd name="T24" fmla="*/ 4 w 161"/>
                <a:gd name="T25" fmla="*/ 60 h 146"/>
                <a:gd name="T26" fmla="*/ 41 w 161"/>
                <a:gd name="T27" fmla="*/ 10 h 146"/>
                <a:gd name="T28" fmla="*/ 51 w 161"/>
                <a:gd name="T29" fmla="*/ 4 h 146"/>
                <a:gd name="T30" fmla="*/ 145 w 161"/>
                <a:gd name="T31" fmla="*/ 13 h 146"/>
                <a:gd name="T32" fmla="*/ 142 w 161"/>
                <a:gd name="T33" fmla="*/ 0 h 146"/>
                <a:gd name="T34" fmla="*/ 141 w 161"/>
                <a:gd name="T35" fmla="*/ 33 h 146"/>
                <a:gd name="T36" fmla="*/ 50 w 161"/>
                <a:gd name="T37" fmla="*/ 8 h 146"/>
                <a:gd name="T38" fmla="*/ 137 w 161"/>
                <a:gd name="T39" fmla="*/ 31 h 146"/>
                <a:gd name="T40" fmla="*/ 148 w 161"/>
                <a:gd name="T41" fmla="*/ 16 h 146"/>
                <a:gd name="T42" fmla="*/ 70 w 161"/>
                <a:gd name="T43" fmla="*/ 8 h 146"/>
                <a:gd name="T44" fmla="*/ 137 w 161"/>
                <a:gd name="T45" fmla="*/ 31 h 146"/>
                <a:gd name="T46" fmla="*/ 26 w 161"/>
                <a:gd name="T47" fmla="*/ 84 h 146"/>
                <a:gd name="T48" fmla="*/ 22 w 161"/>
                <a:gd name="T49" fmla="*/ 16 h 146"/>
                <a:gd name="T50" fmla="*/ 26 w 161"/>
                <a:gd name="T51" fmla="*/ 84 h 146"/>
                <a:gd name="T52" fmla="*/ 57 w 161"/>
                <a:gd name="T53" fmla="*/ 28 h 146"/>
                <a:gd name="T54" fmla="*/ 46 w 161"/>
                <a:gd name="T55" fmla="*/ 16 h 146"/>
                <a:gd name="T56" fmla="*/ 57 w 161"/>
                <a:gd name="T57" fmla="*/ 28 h 146"/>
                <a:gd name="T58" fmla="*/ 57 w 161"/>
                <a:gd name="T59" fmla="*/ 31 h 146"/>
                <a:gd name="T60" fmla="*/ 46 w 161"/>
                <a:gd name="T61" fmla="*/ 28 h 146"/>
                <a:gd name="T62" fmla="*/ 57 w 161"/>
                <a:gd name="T63" fmla="*/ 31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61" h="146">
                  <a:moveTo>
                    <a:pt x="50" y="8"/>
                  </a:moveTo>
                  <a:cubicBezTo>
                    <a:pt x="55" y="14"/>
                    <a:pt x="53" y="20"/>
                    <a:pt x="60" y="25"/>
                  </a:cubicBezTo>
                  <a:cubicBezTo>
                    <a:pt x="62" y="23"/>
                    <a:pt x="58" y="18"/>
                    <a:pt x="54" y="17"/>
                  </a:cubicBezTo>
                  <a:cubicBezTo>
                    <a:pt x="64" y="13"/>
                    <a:pt x="65" y="25"/>
                    <a:pt x="63" y="34"/>
                  </a:cubicBezTo>
                  <a:cubicBezTo>
                    <a:pt x="59" y="36"/>
                    <a:pt x="55" y="37"/>
                    <a:pt x="49" y="37"/>
                  </a:cubicBezTo>
                  <a:cubicBezTo>
                    <a:pt x="43" y="31"/>
                    <a:pt x="43" y="19"/>
                    <a:pt x="41" y="13"/>
                  </a:cubicBezTo>
                  <a:cubicBezTo>
                    <a:pt x="14" y="14"/>
                    <a:pt x="9" y="41"/>
                    <a:pt x="16" y="62"/>
                  </a:cubicBezTo>
                  <a:cubicBezTo>
                    <a:pt x="19" y="72"/>
                    <a:pt x="30" y="81"/>
                    <a:pt x="34" y="92"/>
                  </a:cubicBezTo>
                  <a:cubicBezTo>
                    <a:pt x="41" y="111"/>
                    <a:pt x="38" y="129"/>
                    <a:pt x="27" y="146"/>
                  </a:cubicBezTo>
                  <a:cubicBezTo>
                    <a:pt x="28" y="137"/>
                    <a:pt x="39" y="121"/>
                    <a:pt x="33" y="104"/>
                  </a:cubicBezTo>
                  <a:cubicBezTo>
                    <a:pt x="31" y="102"/>
                    <a:pt x="29" y="102"/>
                    <a:pt x="26" y="102"/>
                  </a:cubicBezTo>
                  <a:cubicBezTo>
                    <a:pt x="26" y="100"/>
                    <a:pt x="28" y="101"/>
                    <a:pt x="30" y="101"/>
                  </a:cubicBezTo>
                  <a:cubicBezTo>
                    <a:pt x="28" y="89"/>
                    <a:pt x="7" y="79"/>
                    <a:pt x="4" y="60"/>
                  </a:cubicBezTo>
                  <a:cubicBezTo>
                    <a:pt x="1" y="34"/>
                    <a:pt x="12" y="6"/>
                    <a:pt x="41" y="10"/>
                  </a:cubicBezTo>
                  <a:cubicBezTo>
                    <a:pt x="45" y="9"/>
                    <a:pt x="47" y="5"/>
                    <a:pt x="51" y="4"/>
                  </a:cubicBezTo>
                  <a:cubicBezTo>
                    <a:pt x="86" y="1"/>
                    <a:pt x="128" y="46"/>
                    <a:pt x="145" y="13"/>
                  </a:cubicBezTo>
                  <a:cubicBezTo>
                    <a:pt x="146" y="6"/>
                    <a:pt x="144" y="3"/>
                    <a:pt x="142" y="0"/>
                  </a:cubicBezTo>
                  <a:cubicBezTo>
                    <a:pt x="161" y="2"/>
                    <a:pt x="149" y="29"/>
                    <a:pt x="141" y="33"/>
                  </a:cubicBezTo>
                  <a:cubicBezTo>
                    <a:pt x="111" y="47"/>
                    <a:pt x="71" y="4"/>
                    <a:pt x="50" y="8"/>
                  </a:cubicBezTo>
                  <a:close/>
                  <a:moveTo>
                    <a:pt x="137" y="31"/>
                  </a:moveTo>
                  <a:cubicBezTo>
                    <a:pt x="142" y="29"/>
                    <a:pt x="151" y="17"/>
                    <a:pt x="148" y="16"/>
                  </a:cubicBezTo>
                  <a:cubicBezTo>
                    <a:pt x="130" y="43"/>
                    <a:pt x="93" y="14"/>
                    <a:pt x="70" y="8"/>
                  </a:cubicBezTo>
                  <a:cubicBezTo>
                    <a:pt x="87" y="21"/>
                    <a:pt x="105" y="33"/>
                    <a:pt x="137" y="31"/>
                  </a:cubicBezTo>
                  <a:close/>
                  <a:moveTo>
                    <a:pt x="26" y="84"/>
                  </a:moveTo>
                  <a:cubicBezTo>
                    <a:pt x="10" y="71"/>
                    <a:pt x="7" y="27"/>
                    <a:pt x="22" y="16"/>
                  </a:cubicBezTo>
                  <a:cubicBezTo>
                    <a:pt x="0" y="29"/>
                    <a:pt x="5" y="78"/>
                    <a:pt x="26" y="84"/>
                  </a:cubicBezTo>
                  <a:close/>
                  <a:moveTo>
                    <a:pt x="57" y="28"/>
                  </a:moveTo>
                  <a:cubicBezTo>
                    <a:pt x="55" y="22"/>
                    <a:pt x="53" y="16"/>
                    <a:pt x="46" y="16"/>
                  </a:cubicBezTo>
                  <a:cubicBezTo>
                    <a:pt x="46" y="23"/>
                    <a:pt x="50" y="27"/>
                    <a:pt x="57" y="28"/>
                  </a:cubicBezTo>
                  <a:close/>
                  <a:moveTo>
                    <a:pt x="57" y="31"/>
                  </a:moveTo>
                  <a:cubicBezTo>
                    <a:pt x="51" y="33"/>
                    <a:pt x="49" y="24"/>
                    <a:pt x="46" y="28"/>
                  </a:cubicBezTo>
                  <a:cubicBezTo>
                    <a:pt x="47" y="31"/>
                    <a:pt x="56" y="40"/>
                    <a:pt x="57" y="31"/>
                  </a:cubicBezTo>
                  <a:close/>
                </a:path>
              </a:pathLst>
            </a:custGeom>
            <a:grpFill/>
            <a:ln>
              <a:noFill/>
            </a:ln>
          </p:spPr>
          <p:txBody>
            <a:bodyPr vert="horz" wrap="square" lIns="91440" tIns="45720" rIns="91440" bIns="45720" numCol="1" rtlCol="0" anchor="t" anchorCtr="0" compatLnSpc="1">
              <a:prstTxWarp prst="textNoShape">
                <a:avLst/>
              </a:prstTxWarp>
            </a:bodyPr>
            <a:lstStyle/>
            <a:p>
              <a:pPr rtl="0"/>
              <a:endParaRPr/>
            </a:p>
          </p:txBody>
        </p:sp>
        <p:sp>
          <p:nvSpPr>
            <p:cNvPr id="17" name="Freeform 48"/>
            <p:cNvSpPr>
              <a:spLocks noEditPoints="1"/>
            </p:cNvSpPr>
            <p:nvPr/>
          </p:nvSpPr>
          <p:spPr bwMode="auto">
            <a:xfrm>
              <a:off x="903288" y="3313113"/>
              <a:ext cx="336550" cy="338138"/>
            </a:xfrm>
            <a:custGeom>
              <a:avLst/>
              <a:gdLst>
                <a:gd name="T0" fmla="*/ 81 w 150"/>
                <a:gd name="T1" fmla="*/ 22 h 150"/>
                <a:gd name="T2" fmla="*/ 52 w 150"/>
                <a:gd name="T3" fmla="*/ 17 h 150"/>
                <a:gd name="T4" fmla="*/ 60 w 150"/>
                <a:gd name="T5" fmla="*/ 35 h 150"/>
                <a:gd name="T6" fmla="*/ 45 w 150"/>
                <a:gd name="T7" fmla="*/ 39 h 150"/>
                <a:gd name="T8" fmla="*/ 39 w 150"/>
                <a:gd name="T9" fmla="*/ 20 h 150"/>
                <a:gd name="T10" fmla="*/ 14 w 150"/>
                <a:gd name="T11" fmla="*/ 63 h 150"/>
                <a:gd name="T12" fmla="*/ 25 w 150"/>
                <a:gd name="T13" fmla="*/ 148 h 150"/>
                <a:gd name="T14" fmla="*/ 26 w 150"/>
                <a:gd name="T15" fmla="*/ 137 h 150"/>
                <a:gd name="T16" fmla="*/ 23 w 150"/>
                <a:gd name="T17" fmla="*/ 104 h 150"/>
                <a:gd name="T18" fmla="*/ 26 w 150"/>
                <a:gd name="T19" fmla="*/ 101 h 150"/>
                <a:gd name="T20" fmla="*/ 1 w 150"/>
                <a:gd name="T21" fmla="*/ 61 h 150"/>
                <a:gd name="T22" fmla="*/ 38 w 150"/>
                <a:gd name="T23" fmla="*/ 10 h 150"/>
                <a:gd name="T24" fmla="*/ 91 w 150"/>
                <a:gd name="T25" fmla="*/ 16 h 150"/>
                <a:gd name="T26" fmla="*/ 139 w 150"/>
                <a:gd name="T27" fmla="*/ 2 h 150"/>
                <a:gd name="T28" fmla="*/ 150 w 150"/>
                <a:gd name="T29" fmla="*/ 12 h 150"/>
                <a:gd name="T30" fmla="*/ 82 w 150"/>
                <a:gd name="T31" fmla="*/ 20 h 150"/>
                <a:gd name="T32" fmla="*/ 141 w 150"/>
                <a:gd name="T33" fmla="*/ 2 h 150"/>
                <a:gd name="T34" fmla="*/ 143 w 150"/>
                <a:gd name="T35" fmla="*/ 14 h 150"/>
                <a:gd name="T36" fmla="*/ 44 w 150"/>
                <a:gd name="T37" fmla="*/ 9 h 150"/>
                <a:gd name="T38" fmla="*/ 38 w 150"/>
                <a:gd name="T39" fmla="*/ 12 h 150"/>
                <a:gd name="T40" fmla="*/ 2 w 150"/>
                <a:gd name="T41" fmla="*/ 60 h 150"/>
                <a:gd name="T42" fmla="*/ 28 w 150"/>
                <a:gd name="T43" fmla="*/ 102 h 150"/>
                <a:gd name="T44" fmla="*/ 30 w 150"/>
                <a:gd name="T45" fmla="*/ 104 h 150"/>
                <a:gd name="T46" fmla="*/ 32 w 150"/>
                <a:gd name="T47" fmla="*/ 116 h 150"/>
                <a:gd name="T48" fmla="*/ 31 w 150"/>
                <a:gd name="T49" fmla="*/ 93 h 150"/>
                <a:gd name="T50" fmla="*/ 11 w 150"/>
                <a:gd name="T51" fmla="*/ 61 h 150"/>
                <a:gd name="T52" fmla="*/ 23 w 150"/>
                <a:gd name="T53" fmla="*/ 85 h 150"/>
                <a:gd name="T54" fmla="*/ 19 w 150"/>
                <a:gd name="T55" fmla="*/ 17 h 150"/>
                <a:gd name="T56" fmla="*/ 39 w 150"/>
                <a:gd name="T57" fmla="*/ 13 h 150"/>
                <a:gd name="T58" fmla="*/ 42 w 150"/>
                <a:gd name="T59" fmla="*/ 29 h 150"/>
                <a:gd name="T60" fmla="*/ 48 w 150"/>
                <a:gd name="T61" fmla="*/ 29 h 150"/>
                <a:gd name="T62" fmla="*/ 55 w 150"/>
                <a:gd name="T63" fmla="*/ 32 h 150"/>
                <a:gd name="T64" fmla="*/ 42 w 150"/>
                <a:gd name="T65" fmla="*/ 30 h 150"/>
                <a:gd name="T66" fmla="*/ 60 w 150"/>
                <a:gd name="T67" fmla="*/ 27 h 150"/>
                <a:gd name="T68" fmla="*/ 58 w 150"/>
                <a:gd name="T69" fmla="*/ 25 h 150"/>
                <a:gd name="T70" fmla="*/ 56 w 150"/>
                <a:gd name="T71" fmla="*/ 27 h 150"/>
                <a:gd name="T72" fmla="*/ 50 w 150"/>
                <a:gd name="T73" fmla="*/ 18 h 150"/>
                <a:gd name="T74" fmla="*/ 45 w 150"/>
                <a:gd name="T75" fmla="*/ 9 h 150"/>
                <a:gd name="T76" fmla="*/ 57 w 150"/>
                <a:gd name="T77" fmla="*/ 25 h 150"/>
                <a:gd name="T78" fmla="*/ 53 w 150"/>
                <a:gd name="T79" fmla="*/ 33 h 150"/>
                <a:gd name="T80" fmla="*/ 44 w 150"/>
                <a:gd name="T81" fmla="*/ 29 h 150"/>
                <a:gd name="T82" fmla="*/ 8 w 150"/>
                <a:gd name="T83" fmla="*/ 46 h 150"/>
                <a:gd name="T84" fmla="*/ 146 w 150"/>
                <a:gd name="T85" fmla="*/ 18 h 150"/>
                <a:gd name="T86" fmla="*/ 134 w 150"/>
                <a:gd name="T87" fmla="*/ 33 h 150"/>
                <a:gd name="T88" fmla="*/ 67 w 150"/>
                <a:gd name="T89" fmla="*/ 9 h 150"/>
                <a:gd name="T90" fmla="*/ 145 w 150"/>
                <a:gd name="T91" fmla="*/ 16 h 150"/>
                <a:gd name="T92" fmla="*/ 133 w 150"/>
                <a:gd name="T93" fmla="*/ 31 h 150"/>
                <a:gd name="T94" fmla="*/ 71 w 150"/>
                <a:gd name="T95" fmla="*/ 11 h 150"/>
                <a:gd name="T96" fmla="*/ 54 w 150"/>
                <a:gd name="T97" fmla="*/ 30 h 150"/>
                <a:gd name="T98" fmla="*/ 43 w 150"/>
                <a:gd name="T99" fmla="*/ 16 h 150"/>
                <a:gd name="T100" fmla="*/ 43 w 150"/>
                <a:gd name="T101" fmla="*/ 17 h 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50" h="150">
                  <a:moveTo>
                    <a:pt x="150" y="12"/>
                  </a:moveTo>
                  <a:cubicBezTo>
                    <a:pt x="150" y="20"/>
                    <a:pt x="143" y="32"/>
                    <a:pt x="138" y="34"/>
                  </a:cubicBezTo>
                  <a:cubicBezTo>
                    <a:pt x="120" y="43"/>
                    <a:pt x="99" y="32"/>
                    <a:pt x="81" y="22"/>
                  </a:cubicBezTo>
                  <a:cubicBezTo>
                    <a:pt x="69" y="15"/>
                    <a:pt x="57" y="9"/>
                    <a:pt x="48" y="10"/>
                  </a:cubicBezTo>
                  <a:cubicBezTo>
                    <a:pt x="50" y="12"/>
                    <a:pt x="51" y="15"/>
                    <a:pt x="52" y="17"/>
                  </a:cubicBezTo>
                  <a:cubicBezTo>
                    <a:pt x="52" y="17"/>
                    <a:pt x="52" y="17"/>
                    <a:pt x="52" y="17"/>
                  </a:cubicBezTo>
                  <a:cubicBezTo>
                    <a:pt x="54" y="16"/>
                    <a:pt x="56" y="16"/>
                    <a:pt x="58" y="17"/>
                  </a:cubicBezTo>
                  <a:cubicBezTo>
                    <a:pt x="61" y="19"/>
                    <a:pt x="61" y="24"/>
                    <a:pt x="61" y="27"/>
                  </a:cubicBezTo>
                  <a:cubicBezTo>
                    <a:pt x="61" y="30"/>
                    <a:pt x="61" y="33"/>
                    <a:pt x="60" y="35"/>
                  </a:cubicBezTo>
                  <a:cubicBezTo>
                    <a:pt x="60" y="35"/>
                    <a:pt x="60" y="35"/>
                    <a:pt x="60" y="35"/>
                  </a:cubicBezTo>
                  <a:cubicBezTo>
                    <a:pt x="60" y="36"/>
                    <a:pt x="60" y="36"/>
                    <a:pt x="60" y="36"/>
                  </a:cubicBezTo>
                  <a:cubicBezTo>
                    <a:pt x="57" y="38"/>
                    <a:pt x="52" y="39"/>
                    <a:pt x="45" y="39"/>
                  </a:cubicBezTo>
                  <a:cubicBezTo>
                    <a:pt x="45" y="39"/>
                    <a:pt x="45" y="39"/>
                    <a:pt x="45" y="39"/>
                  </a:cubicBezTo>
                  <a:cubicBezTo>
                    <a:pt x="45" y="38"/>
                    <a:pt x="45" y="38"/>
                    <a:pt x="45" y="38"/>
                  </a:cubicBezTo>
                  <a:cubicBezTo>
                    <a:pt x="41" y="34"/>
                    <a:pt x="40" y="26"/>
                    <a:pt x="39" y="20"/>
                  </a:cubicBezTo>
                  <a:cubicBezTo>
                    <a:pt x="39" y="18"/>
                    <a:pt x="38" y="16"/>
                    <a:pt x="38" y="14"/>
                  </a:cubicBezTo>
                  <a:cubicBezTo>
                    <a:pt x="21" y="15"/>
                    <a:pt x="11" y="27"/>
                    <a:pt x="11" y="47"/>
                  </a:cubicBezTo>
                  <a:cubicBezTo>
                    <a:pt x="11" y="52"/>
                    <a:pt x="12" y="58"/>
                    <a:pt x="14" y="63"/>
                  </a:cubicBezTo>
                  <a:cubicBezTo>
                    <a:pt x="15" y="68"/>
                    <a:pt x="18" y="72"/>
                    <a:pt x="22" y="77"/>
                  </a:cubicBezTo>
                  <a:cubicBezTo>
                    <a:pt x="26" y="82"/>
                    <a:pt x="30" y="87"/>
                    <a:pt x="32" y="93"/>
                  </a:cubicBezTo>
                  <a:cubicBezTo>
                    <a:pt x="39" y="111"/>
                    <a:pt x="36" y="130"/>
                    <a:pt x="25" y="148"/>
                  </a:cubicBezTo>
                  <a:cubicBezTo>
                    <a:pt x="23" y="150"/>
                    <a:pt x="23" y="150"/>
                    <a:pt x="23" y="150"/>
                  </a:cubicBezTo>
                  <a:cubicBezTo>
                    <a:pt x="23" y="147"/>
                    <a:pt x="23" y="147"/>
                    <a:pt x="23" y="147"/>
                  </a:cubicBezTo>
                  <a:cubicBezTo>
                    <a:pt x="24" y="144"/>
                    <a:pt x="25" y="141"/>
                    <a:pt x="26" y="137"/>
                  </a:cubicBezTo>
                  <a:cubicBezTo>
                    <a:pt x="28" y="131"/>
                    <a:pt x="31" y="123"/>
                    <a:pt x="31" y="116"/>
                  </a:cubicBezTo>
                  <a:cubicBezTo>
                    <a:pt x="31" y="112"/>
                    <a:pt x="30" y="108"/>
                    <a:pt x="29" y="105"/>
                  </a:cubicBezTo>
                  <a:cubicBezTo>
                    <a:pt x="28" y="104"/>
                    <a:pt x="26" y="104"/>
                    <a:pt x="23" y="104"/>
                  </a:cubicBezTo>
                  <a:cubicBezTo>
                    <a:pt x="22" y="104"/>
                    <a:pt x="22" y="104"/>
                    <a:pt x="22" y="104"/>
                  </a:cubicBezTo>
                  <a:cubicBezTo>
                    <a:pt x="22" y="103"/>
                    <a:pt x="22" y="103"/>
                    <a:pt x="22" y="103"/>
                  </a:cubicBezTo>
                  <a:cubicBezTo>
                    <a:pt x="22" y="101"/>
                    <a:pt x="24" y="101"/>
                    <a:pt x="26" y="101"/>
                  </a:cubicBezTo>
                  <a:cubicBezTo>
                    <a:pt x="26" y="101"/>
                    <a:pt x="26" y="101"/>
                    <a:pt x="26" y="101"/>
                  </a:cubicBezTo>
                  <a:cubicBezTo>
                    <a:pt x="25" y="97"/>
                    <a:pt x="21" y="93"/>
                    <a:pt x="17" y="88"/>
                  </a:cubicBezTo>
                  <a:cubicBezTo>
                    <a:pt x="10" y="81"/>
                    <a:pt x="2" y="72"/>
                    <a:pt x="1" y="61"/>
                  </a:cubicBezTo>
                  <a:cubicBezTo>
                    <a:pt x="0" y="58"/>
                    <a:pt x="0" y="55"/>
                    <a:pt x="0" y="52"/>
                  </a:cubicBezTo>
                  <a:cubicBezTo>
                    <a:pt x="0" y="37"/>
                    <a:pt x="5" y="24"/>
                    <a:pt x="13" y="17"/>
                  </a:cubicBezTo>
                  <a:cubicBezTo>
                    <a:pt x="20" y="11"/>
                    <a:pt x="28" y="9"/>
                    <a:pt x="38" y="10"/>
                  </a:cubicBezTo>
                  <a:cubicBezTo>
                    <a:pt x="40" y="10"/>
                    <a:pt x="41" y="9"/>
                    <a:pt x="43" y="7"/>
                  </a:cubicBezTo>
                  <a:cubicBezTo>
                    <a:pt x="44" y="6"/>
                    <a:pt x="46" y="5"/>
                    <a:pt x="48" y="4"/>
                  </a:cubicBezTo>
                  <a:cubicBezTo>
                    <a:pt x="62" y="3"/>
                    <a:pt x="77" y="9"/>
                    <a:pt x="91" y="16"/>
                  </a:cubicBezTo>
                  <a:cubicBezTo>
                    <a:pt x="113" y="25"/>
                    <a:pt x="131" y="33"/>
                    <a:pt x="141" y="13"/>
                  </a:cubicBezTo>
                  <a:cubicBezTo>
                    <a:pt x="142" y="12"/>
                    <a:pt x="142" y="11"/>
                    <a:pt x="142" y="10"/>
                  </a:cubicBezTo>
                  <a:cubicBezTo>
                    <a:pt x="142" y="7"/>
                    <a:pt x="140" y="4"/>
                    <a:pt x="139" y="2"/>
                  </a:cubicBezTo>
                  <a:cubicBezTo>
                    <a:pt x="138" y="0"/>
                    <a:pt x="138" y="0"/>
                    <a:pt x="138" y="0"/>
                  </a:cubicBezTo>
                  <a:cubicBezTo>
                    <a:pt x="139" y="0"/>
                    <a:pt x="139" y="0"/>
                    <a:pt x="139" y="0"/>
                  </a:cubicBezTo>
                  <a:cubicBezTo>
                    <a:pt x="146" y="1"/>
                    <a:pt x="150" y="5"/>
                    <a:pt x="150" y="12"/>
                  </a:cubicBezTo>
                  <a:close/>
                  <a:moveTo>
                    <a:pt x="45" y="9"/>
                  </a:moveTo>
                  <a:cubicBezTo>
                    <a:pt x="47" y="9"/>
                    <a:pt x="47" y="9"/>
                    <a:pt x="47" y="9"/>
                  </a:cubicBezTo>
                  <a:cubicBezTo>
                    <a:pt x="56" y="7"/>
                    <a:pt x="68" y="13"/>
                    <a:pt x="82" y="20"/>
                  </a:cubicBezTo>
                  <a:cubicBezTo>
                    <a:pt x="100" y="30"/>
                    <a:pt x="120" y="41"/>
                    <a:pt x="138" y="33"/>
                  </a:cubicBezTo>
                  <a:cubicBezTo>
                    <a:pt x="142" y="31"/>
                    <a:pt x="148" y="20"/>
                    <a:pt x="148" y="12"/>
                  </a:cubicBezTo>
                  <a:cubicBezTo>
                    <a:pt x="148" y="8"/>
                    <a:pt x="147" y="3"/>
                    <a:pt x="141" y="2"/>
                  </a:cubicBezTo>
                  <a:cubicBezTo>
                    <a:pt x="142" y="4"/>
                    <a:pt x="143" y="7"/>
                    <a:pt x="143" y="10"/>
                  </a:cubicBezTo>
                  <a:cubicBezTo>
                    <a:pt x="143" y="11"/>
                    <a:pt x="143" y="13"/>
                    <a:pt x="143" y="14"/>
                  </a:cubicBezTo>
                  <a:cubicBezTo>
                    <a:pt x="143" y="14"/>
                    <a:pt x="143" y="14"/>
                    <a:pt x="143" y="14"/>
                  </a:cubicBezTo>
                  <a:cubicBezTo>
                    <a:pt x="132" y="35"/>
                    <a:pt x="112" y="26"/>
                    <a:pt x="91" y="17"/>
                  </a:cubicBezTo>
                  <a:cubicBezTo>
                    <a:pt x="76" y="11"/>
                    <a:pt x="62" y="5"/>
                    <a:pt x="48" y="6"/>
                  </a:cubicBezTo>
                  <a:cubicBezTo>
                    <a:pt x="46" y="6"/>
                    <a:pt x="45" y="7"/>
                    <a:pt x="44" y="9"/>
                  </a:cubicBezTo>
                  <a:cubicBezTo>
                    <a:pt x="42" y="10"/>
                    <a:pt x="41" y="11"/>
                    <a:pt x="39" y="12"/>
                  </a:cubicBezTo>
                  <a:cubicBezTo>
                    <a:pt x="38" y="12"/>
                    <a:pt x="38" y="12"/>
                    <a:pt x="38" y="12"/>
                  </a:cubicBezTo>
                  <a:cubicBezTo>
                    <a:pt x="38" y="12"/>
                    <a:pt x="38" y="12"/>
                    <a:pt x="38" y="12"/>
                  </a:cubicBezTo>
                  <a:cubicBezTo>
                    <a:pt x="29" y="10"/>
                    <a:pt x="20" y="13"/>
                    <a:pt x="14" y="18"/>
                  </a:cubicBezTo>
                  <a:cubicBezTo>
                    <a:pt x="6" y="25"/>
                    <a:pt x="2" y="37"/>
                    <a:pt x="2" y="52"/>
                  </a:cubicBezTo>
                  <a:cubicBezTo>
                    <a:pt x="2" y="55"/>
                    <a:pt x="2" y="58"/>
                    <a:pt x="2" y="60"/>
                  </a:cubicBezTo>
                  <a:cubicBezTo>
                    <a:pt x="4" y="72"/>
                    <a:pt x="11" y="80"/>
                    <a:pt x="18" y="87"/>
                  </a:cubicBezTo>
                  <a:cubicBezTo>
                    <a:pt x="23" y="92"/>
                    <a:pt x="27" y="97"/>
                    <a:pt x="28" y="102"/>
                  </a:cubicBezTo>
                  <a:cubicBezTo>
                    <a:pt x="28" y="102"/>
                    <a:pt x="28" y="102"/>
                    <a:pt x="28" y="102"/>
                  </a:cubicBezTo>
                  <a:cubicBezTo>
                    <a:pt x="27" y="102"/>
                    <a:pt x="27" y="102"/>
                    <a:pt x="27" y="102"/>
                  </a:cubicBezTo>
                  <a:cubicBezTo>
                    <a:pt x="27" y="102"/>
                    <a:pt x="27" y="102"/>
                    <a:pt x="27" y="102"/>
                  </a:cubicBezTo>
                  <a:cubicBezTo>
                    <a:pt x="28" y="103"/>
                    <a:pt x="29" y="103"/>
                    <a:pt x="30" y="104"/>
                  </a:cubicBezTo>
                  <a:cubicBezTo>
                    <a:pt x="31" y="104"/>
                    <a:pt x="31" y="104"/>
                    <a:pt x="31" y="104"/>
                  </a:cubicBezTo>
                  <a:cubicBezTo>
                    <a:pt x="31" y="104"/>
                    <a:pt x="31" y="104"/>
                    <a:pt x="31" y="104"/>
                  </a:cubicBezTo>
                  <a:cubicBezTo>
                    <a:pt x="32" y="108"/>
                    <a:pt x="32" y="112"/>
                    <a:pt x="32" y="116"/>
                  </a:cubicBezTo>
                  <a:cubicBezTo>
                    <a:pt x="32" y="124"/>
                    <a:pt x="30" y="131"/>
                    <a:pt x="28" y="138"/>
                  </a:cubicBezTo>
                  <a:cubicBezTo>
                    <a:pt x="27" y="140"/>
                    <a:pt x="26" y="141"/>
                    <a:pt x="26" y="143"/>
                  </a:cubicBezTo>
                  <a:cubicBezTo>
                    <a:pt x="35" y="127"/>
                    <a:pt x="37" y="110"/>
                    <a:pt x="31" y="93"/>
                  </a:cubicBezTo>
                  <a:cubicBezTo>
                    <a:pt x="28" y="88"/>
                    <a:pt x="25" y="83"/>
                    <a:pt x="21" y="78"/>
                  </a:cubicBezTo>
                  <a:cubicBezTo>
                    <a:pt x="17" y="73"/>
                    <a:pt x="14" y="69"/>
                    <a:pt x="12" y="64"/>
                  </a:cubicBezTo>
                  <a:cubicBezTo>
                    <a:pt x="12" y="63"/>
                    <a:pt x="12" y="62"/>
                    <a:pt x="11" y="61"/>
                  </a:cubicBezTo>
                  <a:cubicBezTo>
                    <a:pt x="13" y="71"/>
                    <a:pt x="17" y="79"/>
                    <a:pt x="23" y="84"/>
                  </a:cubicBezTo>
                  <a:cubicBezTo>
                    <a:pt x="26" y="86"/>
                    <a:pt x="26" y="86"/>
                    <a:pt x="26" y="86"/>
                  </a:cubicBezTo>
                  <a:cubicBezTo>
                    <a:pt x="23" y="85"/>
                    <a:pt x="23" y="85"/>
                    <a:pt x="23" y="85"/>
                  </a:cubicBezTo>
                  <a:cubicBezTo>
                    <a:pt x="10" y="82"/>
                    <a:pt x="4" y="64"/>
                    <a:pt x="4" y="49"/>
                  </a:cubicBezTo>
                  <a:cubicBezTo>
                    <a:pt x="4" y="34"/>
                    <a:pt x="9" y="21"/>
                    <a:pt x="18" y="16"/>
                  </a:cubicBezTo>
                  <a:cubicBezTo>
                    <a:pt x="19" y="17"/>
                    <a:pt x="19" y="17"/>
                    <a:pt x="19" y="17"/>
                  </a:cubicBezTo>
                  <a:cubicBezTo>
                    <a:pt x="15" y="21"/>
                    <a:pt x="12" y="28"/>
                    <a:pt x="10" y="37"/>
                  </a:cubicBezTo>
                  <a:cubicBezTo>
                    <a:pt x="13" y="22"/>
                    <a:pt x="23" y="14"/>
                    <a:pt x="38" y="13"/>
                  </a:cubicBezTo>
                  <a:cubicBezTo>
                    <a:pt x="39" y="13"/>
                    <a:pt x="39" y="13"/>
                    <a:pt x="39" y="13"/>
                  </a:cubicBezTo>
                  <a:cubicBezTo>
                    <a:pt x="39" y="13"/>
                    <a:pt x="39" y="13"/>
                    <a:pt x="39" y="13"/>
                  </a:cubicBezTo>
                  <a:cubicBezTo>
                    <a:pt x="40" y="15"/>
                    <a:pt x="40" y="18"/>
                    <a:pt x="40" y="20"/>
                  </a:cubicBezTo>
                  <a:cubicBezTo>
                    <a:pt x="41" y="23"/>
                    <a:pt x="41" y="26"/>
                    <a:pt x="42" y="29"/>
                  </a:cubicBezTo>
                  <a:cubicBezTo>
                    <a:pt x="42" y="29"/>
                    <a:pt x="42" y="29"/>
                    <a:pt x="42" y="29"/>
                  </a:cubicBezTo>
                  <a:cubicBezTo>
                    <a:pt x="43" y="28"/>
                    <a:pt x="44" y="27"/>
                    <a:pt x="44" y="27"/>
                  </a:cubicBezTo>
                  <a:cubicBezTo>
                    <a:pt x="46" y="27"/>
                    <a:pt x="47" y="28"/>
                    <a:pt x="48" y="29"/>
                  </a:cubicBezTo>
                  <a:cubicBezTo>
                    <a:pt x="50" y="31"/>
                    <a:pt x="52" y="32"/>
                    <a:pt x="54" y="31"/>
                  </a:cubicBezTo>
                  <a:cubicBezTo>
                    <a:pt x="55" y="31"/>
                    <a:pt x="55" y="31"/>
                    <a:pt x="55" y="31"/>
                  </a:cubicBezTo>
                  <a:cubicBezTo>
                    <a:pt x="55" y="32"/>
                    <a:pt x="55" y="32"/>
                    <a:pt x="55" y="32"/>
                  </a:cubicBezTo>
                  <a:cubicBezTo>
                    <a:pt x="54" y="35"/>
                    <a:pt x="53" y="36"/>
                    <a:pt x="52" y="37"/>
                  </a:cubicBezTo>
                  <a:cubicBezTo>
                    <a:pt x="48" y="38"/>
                    <a:pt x="43" y="32"/>
                    <a:pt x="42" y="30"/>
                  </a:cubicBezTo>
                  <a:cubicBezTo>
                    <a:pt x="42" y="30"/>
                    <a:pt x="42" y="30"/>
                    <a:pt x="42" y="30"/>
                  </a:cubicBezTo>
                  <a:cubicBezTo>
                    <a:pt x="43" y="33"/>
                    <a:pt x="44" y="35"/>
                    <a:pt x="46" y="37"/>
                  </a:cubicBezTo>
                  <a:cubicBezTo>
                    <a:pt x="52" y="38"/>
                    <a:pt x="56" y="37"/>
                    <a:pt x="59" y="35"/>
                  </a:cubicBezTo>
                  <a:cubicBezTo>
                    <a:pt x="60" y="32"/>
                    <a:pt x="60" y="30"/>
                    <a:pt x="60" y="27"/>
                  </a:cubicBezTo>
                  <a:cubicBezTo>
                    <a:pt x="60" y="23"/>
                    <a:pt x="59" y="20"/>
                    <a:pt x="57" y="18"/>
                  </a:cubicBezTo>
                  <a:cubicBezTo>
                    <a:pt x="56" y="18"/>
                    <a:pt x="55" y="18"/>
                    <a:pt x="53" y="18"/>
                  </a:cubicBezTo>
                  <a:cubicBezTo>
                    <a:pt x="56" y="19"/>
                    <a:pt x="58" y="22"/>
                    <a:pt x="58" y="25"/>
                  </a:cubicBezTo>
                  <a:cubicBezTo>
                    <a:pt x="58" y="26"/>
                    <a:pt x="58" y="26"/>
                    <a:pt x="57" y="27"/>
                  </a:cubicBezTo>
                  <a:cubicBezTo>
                    <a:pt x="57" y="27"/>
                    <a:pt x="57" y="27"/>
                    <a:pt x="57" y="27"/>
                  </a:cubicBezTo>
                  <a:cubicBezTo>
                    <a:pt x="56" y="27"/>
                    <a:pt x="56" y="27"/>
                    <a:pt x="56" y="27"/>
                  </a:cubicBezTo>
                  <a:cubicBezTo>
                    <a:pt x="53" y="24"/>
                    <a:pt x="52" y="21"/>
                    <a:pt x="51" y="19"/>
                  </a:cubicBezTo>
                  <a:cubicBezTo>
                    <a:pt x="49" y="18"/>
                    <a:pt x="49" y="18"/>
                    <a:pt x="49" y="18"/>
                  </a:cubicBezTo>
                  <a:cubicBezTo>
                    <a:pt x="50" y="18"/>
                    <a:pt x="50" y="18"/>
                    <a:pt x="50" y="18"/>
                  </a:cubicBezTo>
                  <a:cubicBezTo>
                    <a:pt x="50" y="17"/>
                    <a:pt x="50" y="17"/>
                    <a:pt x="50" y="17"/>
                  </a:cubicBezTo>
                  <a:cubicBezTo>
                    <a:pt x="49" y="15"/>
                    <a:pt x="49" y="12"/>
                    <a:pt x="46" y="10"/>
                  </a:cubicBezTo>
                  <a:lnTo>
                    <a:pt x="45" y="9"/>
                  </a:lnTo>
                  <a:close/>
                  <a:moveTo>
                    <a:pt x="57" y="25"/>
                  </a:moveTo>
                  <a:cubicBezTo>
                    <a:pt x="57" y="24"/>
                    <a:pt x="55" y="21"/>
                    <a:pt x="53" y="19"/>
                  </a:cubicBezTo>
                  <a:cubicBezTo>
                    <a:pt x="53" y="21"/>
                    <a:pt x="54" y="23"/>
                    <a:pt x="57" y="25"/>
                  </a:cubicBezTo>
                  <a:close/>
                  <a:moveTo>
                    <a:pt x="44" y="29"/>
                  </a:moveTo>
                  <a:cubicBezTo>
                    <a:pt x="45" y="32"/>
                    <a:pt x="49" y="36"/>
                    <a:pt x="51" y="35"/>
                  </a:cubicBezTo>
                  <a:cubicBezTo>
                    <a:pt x="52" y="35"/>
                    <a:pt x="53" y="34"/>
                    <a:pt x="53" y="33"/>
                  </a:cubicBezTo>
                  <a:cubicBezTo>
                    <a:pt x="51" y="33"/>
                    <a:pt x="49" y="32"/>
                    <a:pt x="47" y="30"/>
                  </a:cubicBezTo>
                  <a:cubicBezTo>
                    <a:pt x="46" y="30"/>
                    <a:pt x="45" y="29"/>
                    <a:pt x="45" y="29"/>
                  </a:cubicBezTo>
                  <a:cubicBezTo>
                    <a:pt x="44" y="29"/>
                    <a:pt x="44" y="29"/>
                    <a:pt x="44" y="29"/>
                  </a:cubicBezTo>
                  <a:close/>
                  <a:moveTo>
                    <a:pt x="5" y="49"/>
                  </a:moveTo>
                  <a:cubicBezTo>
                    <a:pt x="5" y="62"/>
                    <a:pt x="10" y="77"/>
                    <a:pt x="19" y="82"/>
                  </a:cubicBezTo>
                  <a:cubicBezTo>
                    <a:pt x="12" y="74"/>
                    <a:pt x="8" y="58"/>
                    <a:pt x="8" y="46"/>
                  </a:cubicBezTo>
                  <a:cubicBezTo>
                    <a:pt x="8" y="36"/>
                    <a:pt x="10" y="28"/>
                    <a:pt x="13" y="22"/>
                  </a:cubicBezTo>
                  <a:cubicBezTo>
                    <a:pt x="8" y="29"/>
                    <a:pt x="5" y="38"/>
                    <a:pt x="5" y="49"/>
                  </a:cubicBezTo>
                  <a:close/>
                  <a:moveTo>
                    <a:pt x="146" y="18"/>
                  </a:moveTo>
                  <a:cubicBezTo>
                    <a:pt x="146" y="18"/>
                    <a:pt x="146" y="18"/>
                    <a:pt x="146" y="18"/>
                  </a:cubicBezTo>
                  <a:cubicBezTo>
                    <a:pt x="146" y="21"/>
                    <a:pt x="139" y="31"/>
                    <a:pt x="134" y="33"/>
                  </a:cubicBezTo>
                  <a:cubicBezTo>
                    <a:pt x="134" y="33"/>
                    <a:pt x="134" y="33"/>
                    <a:pt x="134" y="33"/>
                  </a:cubicBezTo>
                  <a:cubicBezTo>
                    <a:pt x="103" y="35"/>
                    <a:pt x="85" y="24"/>
                    <a:pt x="66" y="10"/>
                  </a:cubicBezTo>
                  <a:cubicBezTo>
                    <a:pt x="63" y="8"/>
                    <a:pt x="63" y="8"/>
                    <a:pt x="63" y="8"/>
                  </a:cubicBezTo>
                  <a:cubicBezTo>
                    <a:pt x="67" y="9"/>
                    <a:pt x="67" y="9"/>
                    <a:pt x="67" y="9"/>
                  </a:cubicBezTo>
                  <a:cubicBezTo>
                    <a:pt x="73" y="10"/>
                    <a:pt x="80" y="13"/>
                    <a:pt x="88" y="17"/>
                  </a:cubicBezTo>
                  <a:cubicBezTo>
                    <a:pt x="108" y="26"/>
                    <a:pt x="131" y="36"/>
                    <a:pt x="144" y="16"/>
                  </a:cubicBezTo>
                  <a:cubicBezTo>
                    <a:pt x="145" y="16"/>
                    <a:pt x="145" y="16"/>
                    <a:pt x="145" y="16"/>
                  </a:cubicBezTo>
                  <a:cubicBezTo>
                    <a:pt x="145" y="16"/>
                    <a:pt x="145" y="16"/>
                    <a:pt x="145" y="16"/>
                  </a:cubicBezTo>
                  <a:cubicBezTo>
                    <a:pt x="146" y="16"/>
                    <a:pt x="146" y="16"/>
                    <a:pt x="146" y="18"/>
                  </a:cubicBezTo>
                  <a:close/>
                  <a:moveTo>
                    <a:pt x="133" y="31"/>
                  </a:moveTo>
                  <a:cubicBezTo>
                    <a:pt x="138" y="29"/>
                    <a:pt x="144" y="21"/>
                    <a:pt x="145" y="18"/>
                  </a:cubicBezTo>
                  <a:cubicBezTo>
                    <a:pt x="131" y="37"/>
                    <a:pt x="108" y="27"/>
                    <a:pt x="87" y="18"/>
                  </a:cubicBezTo>
                  <a:cubicBezTo>
                    <a:pt x="81" y="15"/>
                    <a:pt x="76" y="13"/>
                    <a:pt x="71" y="11"/>
                  </a:cubicBezTo>
                  <a:cubicBezTo>
                    <a:pt x="88" y="23"/>
                    <a:pt x="105" y="33"/>
                    <a:pt x="133" y="31"/>
                  </a:cubicBezTo>
                  <a:close/>
                  <a:moveTo>
                    <a:pt x="55" y="30"/>
                  </a:moveTo>
                  <a:cubicBezTo>
                    <a:pt x="54" y="30"/>
                    <a:pt x="54" y="30"/>
                    <a:pt x="54" y="30"/>
                  </a:cubicBezTo>
                  <a:cubicBezTo>
                    <a:pt x="47" y="29"/>
                    <a:pt x="42" y="25"/>
                    <a:pt x="42" y="17"/>
                  </a:cubicBezTo>
                  <a:cubicBezTo>
                    <a:pt x="42" y="16"/>
                    <a:pt x="42" y="16"/>
                    <a:pt x="42" y="16"/>
                  </a:cubicBezTo>
                  <a:cubicBezTo>
                    <a:pt x="43" y="16"/>
                    <a:pt x="43" y="16"/>
                    <a:pt x="43" y="16"/>
                  </a:cubicBezTo>
                  <a:cubicBezTo>
                    <a:pt x="50" y="17"/>
                    <a:pt x="53" y="23"/>
                    <a:pt x="55" y="29"/>
                  </a:cubicBezTo>
                  <a:lnTo>
                    <a:pt x="55" y="30"/>
                  </a:lnTo>
                  <a:close/>
                  <a:moveTo>
                    <a:pt x="43" y="17"/>
                  </a:moveTo>
                  <a:cubicBezTo>
                    <a:pt x="44" y="24"/>
                    <a:pt x="47" y="27"/>
                    <a:pt x="53" y="28"/>
                  </a:cubicBezTo>
                  <a:cubicBezTo>
                    <a:pt x="51" y="23"/>
                    <a:pt x="49" y="19"/>
                    <a:pt x="43" y="17"/>
                  </a:cubicBezTo>
                  <a:close/>
                </a:path>
              </a:pathLst>
            </a:custGeom>
            <a:grpFill/>
            <a:ln>
              <a:noFill/>
            </a:ln>
          </p:spPr>
          <p:txBody>
            <a:bodyPr vert="horz" wrap="square" lIns="91440" tIns="45720" rIns="91440" bIns="45720" numCol="1" rtlCol="0" anchor="t" anchorCtr="0" compatLnSpc="1">
              <a:prstTxWarp prst="textNoShape">
                <a:avLst/>
              </a:prstTxWarp>
            </a:bodyPr>
            <a:lstStyle/>
            <a:p>
              <a:pPr rtl="0"/>
              <a:endParaRPr/>
            </a:p>
          </p:txBody>
        </p:sp>
        <p:sp>
          <p:nvSpPr>
            <p:cNvPr id="18" name="Freeform 49"/>
            <p:cNvSpPr>
              <a:spLocks noEditPoints="1"/>
            </p:cNvSpPr>
            <p:nvPr/>
          </p:nvSpPr>
          <p:spPr bwMode="auto">
            <a:xfrm>
              <a:off x="4162425" y="3344863"/>
              <a:ext cx="334963" cy="328613"/>
            </a:xfrm>
            <a:custGeom>
              <a:avLst/>
              <a:gdLst>
                <a:gd name="T0" fmla="*/ 61 w 149"/>
                <a:gd name="T1" fmla="*/ 17 h 146"/>
                <a:gd name="T2" fmla="*/ 70 w 149"/>
                <a:gd name="T3" fmla="*/ 13 h 146"/>
                <a:gd name="T4" fmla="*/ 67 w 149"/>
                <a:gd name="T5" fmla="*/ 22 h 146"/>
                <a:gd name="T6" fmla="*/ 71 w 149"/>
                <a:gd name="T7" fmla="*/ 8 h 146"/>
                <a:gd name="T8" fmla="*/ 77 w 149"/>
                <a:gd name="T9" fmla="*/ 20 h 146"/>
                <a:gd name="T10" fmla="*/ 146 w 149"/>
                <a:gd name="T11" fmla="*/ 39 h 146"/>
                <a:gd name="T12" fmla="*/ 125 w 149"/>
                <a:gd name="T13" fmla="*/ 103 h 146"/>
                <a:gd name="T14" fmla="*/ 146 w 149"/>
                <a:gd name="T15" fmla="*/ 99 h 146"/>
                <a:gd name="T16" fmla="*/ 148 w 149"/>
                <a:gd name="T17" fmla="*/ 120 h 146"/>
                <a:gd name="T18" fmla="*/ 129 w 149"/>
                <a:gd name="T19" fmla="*/ 119 h 146"/>
                <a:gd name="T20" fmla="*/ 141 w 149"/>
                <a:gd name="T21" fmla="*/ 143 h 146"/>
                <a:gd name="T22" fmla="*/ 124 w 149"/>
                <a:gd name="T23" fmla="*/ 108 h 146"/>
                <a:gd name="T24" fmla="*/ 121 w 149"/>
                <a:gd name="T25" fmla="*/ 76 h 146"/>
                <a:gd name="T26" fmla="*/ 132 w 149"/>
                <a:gd name="T27" fmla="*/ 18 h 146"/>
                <a:gd name="T28" fmla="*/ 46 w 149"/>
                <a:gd name="T29" fmla="*/ 31 h 146"/>
                <a:gd name="T30" fmla="*/ 0 w 149"/>
                <a:gd name="T31" fmla="*/ 27 h 146"/>
                <a:gd name="T32" fmla="*/ 60 w 149"/>
                <a:gd name="T33" fmla="*/ 24 h 146"/>
                <a:gd name="T34" fmla="*/ 58 w 149"/>
                <a:gd name="T35" fmla="*/ 11 h 146"/>
                <a:gd name="T36" fmla="*/ 68 w 149"/>
                <a:gd name="T37" fmla="*/ 8 h 146"/>
                <a:gd name="T38" fmla="*/ 61 w 149"/>
                <a:gd name="T39" fmla="*/ 17 h 146"/>
                <a:gd name="T40" fmla="*/ 58 w 149"/>
                <a:gd name="T41" fmla="*/ 27 h 146"/>
                <a:gd name="T42" fmla="*/ 31 w 149"/>
                <a:gd name="T43" fmla="*/ 25 h 146"/>
                <a:gd name="T44" fmla="*/ 58 w 149"/>
                <a:gd name="T45" fmla="*/ 27 h 146"/>
                <a:gd name="T46" fmla="*/ 101 w 149"/>
                <a:gd name="T47" fmla="*/ 11 h 146"/>
                <a:gd name="T48" fmla="*/ 88 w 149"/>
                <a:gd name="T49" fmla="*/ 20 h 146"/>
                <a:gd name="T50" fmla="*/ 101 w 149"/>
                <a:gd name="T51" fmla="*/ 11 h 146"/>
                <a:gd name="T52" fmla="*/ 142 w 149"/>
                <a:gd name="T53" fmla="*/ 32 h 146"/>
                <a:gd name="T54" fmla="*/ 141 w 149"/>
                <a:gd name="T55" fmla="*/ 34 h 146"/>
                <a:gd name="T56" fmla="*/ 122 w 149"/>
                <a:gd name="T57" fmla="*/ 95 h 146"/>
                <a:gd name="T58" fmla="*/ 142 w 149"/>
                <a:gd name="T59" fmla="*/ 32 h 146"/>
                <a:gd name="T60" fmla="*/ 145 w 149"/>
                <a:gd name="T61" fmla="*/ 119 h 146"/>
                <a:gd name="T62" fmla="*/ 142 w 149"/>
                <a:gd name="T63" fmla="*/ 106 h 146"/>
                <a:gd name="T64" fmla="*/ 132 w 149"/>
                <a:gd name="T65" fmla="*/ 106 h 146"/>
                <a:gd name="T66" fmla="*/ 145 w 149"/>
                <a:gd name="T67" fmla="*/ 119 h 146"/>
                <a:gd name="T68" fmla="*/ 146 w 149"/>
                <a:gd name="T69" fmla="*/ 103 h 146"/>
                <a:gd name="T70" fmla="*/ 134 w 149"/>
                <a:gd name="T71" fmla="*/ 103 h 146"/>
                <a:gd name="T72" fmla="*/ 146 w 149"/>
                <a:gd name="T73" fmla="*/ 103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49" h="146">
                  <a:moveTo>
                    <a:pt x="61" y="17"/>
                  </a:moveTo>
                  <a:cubicBezTo>
                    <a:pt x="64" y="17"/>
                    <a:pt x="67" y="9"/>
                    <a:pt x="70" y="13"/>
                  </a:cubicBezTo>
                  <a:cubicBezTo>
                    <a:pt x="68" y="15"/>
                    <a:pt x="65" y="17"/>
                    <a:pt x="67" y="22"/>
                  </a:cubicBezTo>
                  <a:cubicBezTo>
                    <a:pt x="78" y="22"/>
                    <a:pt x="72" y="11"/>
                    <a:pt x="71" y="8"/>
                  </a:cubicBezTo>
                  <a:cubicBezTo>
                    <a:pt x="75" y="4"/>
                    <a:pt x="81" y="15"/>
                    <a:pt x="77" y="20"/>
                  </a:cubicBezTo>
                  <a:cubicBezTo>
                    <a:pt x="103" y="0"/>
                    <a:pt x="144" y="7"/>
                    <a:pt x="146" y="39"/>
                  </a:cubicBezTo>
                  <a:cubicBezTo>
                    <a:pt x="148" y="63"/>
                    <a:pt x="123" y="79"/>
                    <a:pt x="125" y="103"/>
                  </a:cubicBezTo>
                  <a:cubicBezTo>
                    <a:pt x="130" y="105"/>
                    <a:pt x="138" y="94"/>
                    <a:pt x="146" y="99"/>
                  </a:cubicBezTo>
                  <a:cubicBezTo>
                    <a:pt x="149" y="104"/>
                    <a:pt x="147" y="114"/>
                    <a:pt x="148" y="120"/>
                  </a:cubicBezTo>
                  <a:cubicBezTo>
                    <a:pt x="142" y="125"/>
                    <a:pt x="135" y="122"/>
                    <a:pt x="129" y="119"/>
                  </a:cubicBezTo>
                  <a:cubicBezTo>
                    <a:pt x="129" y="131"/>
                    <a:pt x="129" y="143"/>
                    <a:pt x="141" y="143"/>
                  </a:cubicBezTo>
                  <a:cubicBezTo>
                    <a:pt x="120" y="146"/>
                    <a:pt x="125" y="125"/>
                    <a:pt x="124" y="108"/>
                  </a:cubicBezTo>
                  <a:cubicBezTo>
                    <a:pt x="123" y="95"/>
                    <a:pt x="118" y="88"/>
                    <a:pt x="121" y="76"/>
                  </a:cubicBezTo>
                  <a:cubicBezTo>
                    <a:pt x="125" y="57"/>
                    <a:pt x="149" y="40"/>
                    <a:pt x="132" y="18"/>
                  </a:cubicBezTo>
                  <a:cubicBezTo>
                    <a:pt x="101" y="5"/>
                    <a:pt x="76" y="33"/>
                    <a:pt x="46" y="31"/>
                  </a:cubicBezTo>
                  <a:cubicBezTo>
                    <a:pt x="31" y="30"/>
                    <a:pt x="16" y="16"/>
                    <a:pt x="0" y="27"/>
                  </a:cubicBezTo>
                  <a:cubicBezTo>
                    <a:pt x="14" y="12"/>
                    <a:pt x="37" y="23"/>
                    <a:pt x="60" y="24"/>
                  </a:cubicBezTo>
                  <a:cubicBezTo>
                    <a:pt x="62" y="22"/>
                    <a:pt x="58" y="15"/>
                    <a:pt x="58" y="11"/>
                  </a:cubicBezTo>
                  <a:cubicBezTo>
                    <a:pt x="61" y="10"/>
                    <a:pt x="64" y="4"/>
                    <a:pt x="68" y="8"/>
                  </a:cubicBezTo>
                  <a:cubicBezTo>
                    <a:pt x="67" y="9"/>
                    <a:pt x="59" y="9"/>
                    <a:pt x="61" y="17"/>
                  </a:cubicBezTo>
                  <a:close/>
                  <a:moveTo>
                    <a:pt x="58" y="27"/>
                  </a:moveTo>
                  <a:cubicBezTo>
                    <a:pt x="49" y="25"/>
                    <a:pt x="41" y="22"/>
                    <a:pt x="31" y="25"/>
                  </a:cubicBezTo>
                  <a:cubicBezTo>
                    <a:pt x="41" y="26"/>
                    <a:pt x="49" y="32"/>
                    <a:pt x="58" y="27"/>
                  </a:cubicBezTo>
                  <a:close/>
                  <a:moveTo>
                    <a:pt x="101" y="11"/>
                  </a:moveTo>
                  <a:cubicBezTo>
                    <a:pt x="98" y="14"/>
                    <a:pt x="85" y="15"/>
                    <a:pt x="88" y="20"/>
                  </a:cubicBezTo>
                  <a:cubicBezTo>
                    <a:pt x="90" y="15"/>
                    <a:pt x="104" y="16"/>
                    <a:pt x="101" y="11"/>
                  </a:cubicBezTo>
                  <a:close/>
                  <a:moveTo>
                    <a:pt x="142" y="32"/>
                  </a:moveTo>
                  <a:cubicBezTo>
                    <a:pt x="140" y="29"/>
                    <a:pt x="138" y="30"/>
                    <a:pt x="141" y="34"/>
                  </a:cubicBezTo>
                  <a:cubicBezTo>
                    <a:pt x="139" y="59"/>
                    <a:pt x="121" y="67"/>
                    <a:pt x="122" y="95"/>
                  </a:cubicBezTo>
                  <a:cubicBezTo>
                    <a:pt x="127" y="73"/>
                    <a:pt x="146" y="59"/>
                    <a:pt x="142" y="32"/>
                  </a:cubicBezTo>
                  <a:close/>
                  <a:moveTo>
                    <a:pt x="145" y="119"/>
                  </a:moveTo>
                  <a:cubicBezTo>
                    <a:pt x="145" y="113"/>
                    <a:pt x="145" y="109"/>
                    <a:pt x="142" y="106"/>
                  </a:cubicBezTo>
                  <a:cubicBezTo>
                    <a:pt x="139" y="106"/>
                    <a:pt x="135" y="106"/>
                    <a:pt x="132" y="106"/>
                  </a:cubicBezTo>
                  <a:cubicBezTo>
                    <a:pt x="126" y="113"/>
                    <a:pt x="134" y="121"/>
                    <a:pt x="145" y="119"/>
                  </a:cubicBezTo>
                  <a:close/>
                  <a:moveTo>
                    <a:pt x="146" y="103"/>
                  </a:moveTo>
                  <a:cubicBezTo>
                    <a:pt x="142" y="100"/>
                    <a:pt x="137" y="100"/>
                    <a:pt x="134" y="103"/>
                  </a:cubicBezTo>
                  <a:cubicBezTo>
                    <a:pt x="139" y="101"/>
                    <a:pt x="144" y="107"/>
                    <a:pt x="146" y="103"/>
                  </a:cubicBezTo>
                  <a:close/>
                </a:path>
              </a:pathLst>
            </a:custGeom>
            <a:grpFill/>
            <a:ln>
              <a:noFill/>
            </a:ln>
          </p:spPr>
          <p:txBody>
            <a:bodyPr vert="horz" wrap="square" lIns="91440" tIns="45720" rIns="91440" bIns="45720" numCol="1" rtlCol="0" anchor="t" anchorCtr="0" compatLnSpc="1">
              <a:prstTxWarp prst="textNoShape">
                <a:avLst/>
              </a:prstTxWarp>
            </a:bodyPr>
            <a:lstStyle/>
            <a:p>
              <a:pPr rtl="0"/>
              <a:endParaRPr/>
            </a:p>
          </p:txBody>
        </p:sp>
        <p:sp>
          <p:nvSpPr>
            <p:cNvPr id="19" name="Freeform 50"/>
            <p:cNvSpPr>
              <a:spLocks noEditPoints="1"/>
            </p:cNvSpPr>
            <p:nvPr/>
          </p:nvSpPr>
          <p:spPr bwMode="auto">
            <a:xfrm>
              <a:off x="4162425" y="3359150"/>
              <a:ext cx="334963" cy="309563"/>
            </a:xfrm>
            <a:custGeom>
              <a:avLst/>
              <a:gdLst>
                <a:gd name="T0" fmla="*/ 69 w 149"/>
                <a:gd name="T1" fmla="*/ 3 h 138"/>
                <a:gd name="T2" fmla="*/ 64 w 149"/>
                <a:gd name="T3" fmla="*/ 7 h 138"/>
                <a:gd name="T4" fmla="*/ 70 w 149"/>
                <a:gd name="T5" fmla="*/ 7 h 138"/>
                <a:gd name="T6" fmla="*/ 70 w 149"/>
                <a:gd name="T7" fmla="*/ 3 h 138"/>
                <a:gd name="T8" fmla="*/ 73 w 149"/>
                <a:gd name="T9" fmla="*/ 1 h 138"/>
                <a:gd name="T10" fmla="*/ 147 w 149"/>
                <a:gd name="T11" fmla="*/ 33 h 138"/>
                <a:gd name="T12" fmla="*/ 142 w 149"/>
                <a:gd name="T13" fmla="*/ 91 h 138"/>
                <a:gd name="T14" fmla="*/ 149 w 149"/>
                <a:gd name="T15" fmla="*/ 114 h 138"/>
                <a:gd name="T16" fmla="*/ 130 w 149"/>
                <a:gd name="T17" fmla="*/ 114 h 138"/>
                <a:gd name="T18" fmla="*/ 137 w 149"/>
                <a:gd name="T19" fmla="*/ 138 h 138"/>
                <a:gd name="T20" fmla="*/ 122 w 149"/>
                <a:gd name="T21" fmla="*/ 94 h 138"/>
                <a:gd name="T22" fmla="*/ 129 w 149"/>
                <a:gd name="T23" fmla="*/ 51 h 138"/>
                <a:gd name="T24" fmla="*/ 49 w 149"/>
                <a:gd name="T25" fmla="*/ 26 h 138"/>
                <a:gd name="T26" fmla="*/ 1 w 149"/>
                <a:gd name="T27" fmla="*/ 21 h 138"/>
                <a:gd name="T28" fmla="*/ 39 w 149"/>
                <a:gd name="T29" fmla="*/ 15 h 138"/>
                <a:gd name="T30" fmla="*/ 58 w 149"/>
                <a:gd name="T31" fmla="*/ 5 h 138"/>
                <a:gd name="T32" fmla="*/ 67 w 149"/>
                <a:gd name="T33" fmla="*/ 2 h 138"/>
                <a:gd name="T34" fmla="*/ 60 w 149"/>
                <a:gd name="T35" fmla="*/ 10 h 138"/>
                <a:gd name="T36" fmla="*/ 77 w 149"/>
                <a:gd name="T37" fmla="*/ 14 h 138"/>
                <a:gd name="T38" fmla="*/ 73 w 149"/>
                <a:gd name="T39" fmla="*/ 15 h 138"/>
                <a:gd name="T40" fmla="*/ 68 w 149"/>
                <a:gd name="T41" fmla="*/ 8 h 138"/>
                <a:gd name="T42" fmla="*/ 61 w 149"/>
                <a:gd name="T43" fmla="*/ 12 h 138"/>
                <a:gd name="T44" fmla="*/ 60 w 149"/>
                <a:gd name="T45" fmla="*/ 19 h 138"/>
                <a:gd name="T46" fmla="*/ 7 w 149"/>
                <a:gd name="T47" fmla="*/ 17 h 138"/>
                <a:gd name="T48" fmla="*/ 40 w 149"/>
                <a:gd name="T49" fmla="*/ 17 h 138"/>
                <a:gd name="T50" fmla="*/ 60 w 149"/>
                <a:gd name="T51" fmla="*/ 20 h 138"/>
                <a:gd name="T52" fmla="*/ 31 w 149"/>
                <a:gd name="T53" fmla="*/ 20 h 138"/>
                <a:gd name="T54" fmla="*/ 49 w 149"/>
                <a:gd name="T55" fmla="*/ 24 h 138"/>
                <a:gd name="T56" fmla="*/ 87 w 149"/>
                <a:gd name="T57" fmla="*/ 12 h 138"/>
                <a:gd name="T58" fmla="*/ 77 w 149"/>
                <a:gd name="T59" fmla="*/ 14 h 138"/>
                <a:gd name="T60" fmla="*/ 124 w 149"/>
                <a:gd name="T61" fmla="*/ 97 h 138"/>
                <a:gd name="T62" fmla="*/ 101 w 149"/>
                <a:gd name="T63" fmla="*/ 4 h 138"/>
                <a:gd name="T64" fmla="*/ 89 w 149"/>
                <a:gd name="T65" fmla="*/ 14 h 138"/>
                <a:gd name="T66" fmla="*/ 133 w 149"/>
                <a:gd name="T67" fmla="*/ 12 h 138"/>
                <a:gd name="T68" fmla="*/ 131 w 149"/>
                <a:gd name="T69" fmla="*/ 55 h 138"/>
                <a:gd name="T70" fmla="*/ 140 w 149"/>
                <a:gd name="T71" fmla="*/ 24 h 138"/>
                <a:gd name="T72" fmla="*/ 123 w 149"/>
                <a:gd name="T73" fmla="*/ 89 h 138"/>
                <a:gd name="T74" fmla="*/ 135 w 149"/>
                <a:gd name="T75" fmla="*/ 137 h 138"/>
                <a:gd name="T76" fmla="*/ 141 w 149"/>
                <a:gd name="T77" fmla="*/ 116 h 138"/>
                <a:gd name="T78" fmla="*/ 147 w 149"/>
                <a:gd name="T79" fmla="*/ 98 h 138"/>
                <a:gd name="T80" fmla="*/ 131 w 149"/>
                <a:gd name="T81" fmla="*/ 99 h 138"/>
                <a:gd name="T82" fmla="*/ 146 w 149"/>
                <a:gd name="T83" fmla="*/ 94 h 138"/>
                <a:gd name="T84" fmla="*/ 88 w 149"/>
                <a:gd name="T85" fmla="*/ 12 h 138"/>
                <a:gd name="T86" fmla="*/ 95 w 149"/>
                <a:gd name="T87" fmla="*/ 9 h 138"/>
                <a:gd name="T88" fmla="*/ 40 w 149"/>
                <a:gd name="T89" fmla="*/ 19 h 138"/>
                <a:gd name="T90" fmla="*/ 56 w 149"/>
                <a:gd name="T91" fmla="*/ 21 h 138"/>
                <a:gd name="T92" fmla="*/ 141 w 149"/>
                <a:gd name="T93" fmla="*/ 28 h 138"/>
                <a:gd name="T94" fmla="*/ 131 w 149"/>
                <a:gd name="T95" fmla="*/ 66 h 138"/>
                <a:gd name="T96" fmla="*/ 141 w 149"/>
                <a:gd name="T97" fmla="*/ 97 h 138"/>
                <a:gd name="T98" fmla="*/ 143 w 149"/>
                <a:gd name="T99" fmla="*/ 100 h 138"/>
                <a:gd name="T100" fmla="*/ 130 w 149"/>
                <a:gd name="T101" fmla="*/ 108 h 138"/>
                <a:gd name="T102" fmla="*/ 131 w 149"/>
                <a:gd name="T103" fmla="*/ 107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49" h="138">
                  <a:moveTo>
                    <a:pt x="65" y="0"/>
                  </a:moveTo>
                  <a:cubicBezTo>
                    <a:pt x="66" y="0"/>
                    <a:pt x="68" y="1"/>
                    <a:pt x="69" y="2"/>
                  </a:cubicBezTo>
                  <a:cubicBezTo>
                    <a:pt x="69" y="2"/>
                    <a:pt x="69" y="2"/>
                    <a:pt x="69" y="2"/>
                  </a:cubicBezTo>
                  <a:cubicBezTo>
                    <a:pt x="69" y="3"/>
                    <a:pt x="69" y="3"/>
                    <a:pt x="69" y="3"/>
                  </a:cubicBezTo>
                  <a:cubicBezTo>
                    <a:pt x="68" y="3"/>
                    <a:pt x="68" y="3"/>
                    <a:pt x="67" y="4"/>
                  </a:cubicBezTo>
                  <a:cubicBezTo>
                    <a:pt x="65" y="4"/>
                    <a:pt x="63" y="4"/>
                    <a:pt x="62" y="6"/>
                  </a:cubicBezTo>
                  <a:cubicBezTo>
                    <a:pt x="62" y="7"/>
                    <a:pt x="61" y="8"/>
                    <a:pt x="62" y="10"/>
                  </a:cubicBezTo>
                  <a:cubicBezTo>
                    <a:pt x="63" y="9"/>
                    <a:pt x="63" y="8"/>
                    <a:pt x="64" y="7"/>
                  </a:cubicBezTo>
                  <a:cubicBezTo>
                    <a:pt x="66" y="6"/>
                    <a:pt x="67" y="5"/>
                    <a:pt x="68" y="5"/>
                  </a:cubicBezTo>
                  <a:cubicBezTo>
                    <a:pt x="69" y="5"/>
                    <a:pt x="70" y="5"/>
                    <a:pt x="70" y="6"/>
                  </a:cubicBezTo>
                  <a:cubicBezTo>
                    <a:pt x="71" y="6"/>
                    <a:pt x="71" y="6"/>
                    <a:pt x="71" y="6"/>
                  </a:cubicBezTo>
                  <a:cubicBezTo>
                    <a:pt x="70" y="7"/>
                    <a:pt x="70" y="7"/>
                    <a:pt x="70" y="7"/>
                  </a:cubicBezTo>
                  <a:cubicBezTo>
                    <a:pt x="70" y="8"/>
                    <a:pt x="69" y="8"/>
                    <a:pt x="69" y="9"/>
                  </a:cubicBezTo>
                  <a:cubicBezTo>
                    <a:pt x="68" y="11"/>
                    <a:pt x="67" y="12"/>
                    <a:pt x="67" y="16"/>
                  </a:cubicBezTo>
                  <a:cubicBezTo>
                    <a:pt x="70" y="16"/>
                    <a:pt x="71" y="15"/>
                    <a:pt x="72" y="14"/>
                  </a:cubicBezTo>
                  <a:cubicBezTo>
                    <a:pt x="74" y="11"/>
                    <a:pt x="71" y="5"/>
                    <a:pt x="70" y="3"/>
                  </a:cubicBezTo>
                  <a:cubicBezTo>
                    <a:pt x="70" y="2"/>
                    <a:pt x="70" y="2"/>
                    <a:pt x="70" y="2"/>
                  </a:cubicBezTo>
                  <a:cubicBezTo>
                    <a:pt x="71" y="2"/>
                    <a:pt x="71" y="2"/>
                    <a:pt x="71" y="2"/>
                  </a:cubicBezTo>
                  <a:cubicBezTo>
                    <a:pt x="71" y="1"/>
                    <a:pt x="72" y="1"/>
                    <a:pt x="73" y="1"/>
                  </a:cubicBezTo>
                  <a:cubicBezTo>
                    <a:pt x="73" y="1"/>
                    <a:pt x="73" y="1"/>
                    <a:pt x="73" y="1"/>
                  </a:cubicBezTo>
                  <a:cubicBezTo>
                    <a:pt x="75" y="1"/>
                    <a:pt x="77" y="3"/>
                    <a:pt x="78" y="5"/>
                  </a:cubicBezTo>
                  <a:cubicBezTo>
                    <a:pt x="79" y="7"/>
                    <a:pt x="79" y="9"/>
                    <a:pt x="79" y="11"/>
                  </a:cubicBezTo>
                  <a:cubicBezTo>
                    <a:pt x="88" y="5"/>
                    <a:pt x="99" y="2"/>
                    <a:pt x="110" y="2"/>
                  </a:cubicBezTo>
                  <a:cubicBezTo>
                    <a:pt x="131" y="2"/>
                    <a:pt x="145" y="14"/>
                    <a:pt x="147" y="33"/>
                  </a:cubicBezTo>
                  <a:cubicBezTo>
                    <a:pt x="148" y="45"/>
                    <a:pt x="142" y="55"/>
                    <a:pt x="137" y="65"/>
                  </a:cubicBezTo>
                  <a:cubicBezTo>
                    <a:pt x="131" y="75"/>
                    <a:pt x="125" y="85"/>
                    <a:pt x="126" y="97"/>
                  </a:cubicBezTo>
                  <a:cubicBezTo>
                    <a:pt x="127" y="97"/>
                    <a:pt x="130" y="96"/>
                    <a:pt x="132" y="95"/>
                  </a:cubicBezTo>
                  <a:cubicBezTo>
                    <a:pt x="135" y="93"/>
                    <a:pt x="138" y="91"/>
                    <a:pt x="142" y="91"/>
                  </a:cubicBezTo>
                  <a:cubicBezTo>
                    <a:pt x="144" y="91"/>
                    <a:pt x="145" y="92"/>
                    <a:pt x="147" y="93"/>
                  </a:cubicBezTo>
                  <a:cubicBezTo>
                    <a:pt x="147" y="93"/>
                    <a:pt x="147" y="93"/>
                    <a:pt x="147" y="93"/>
                  </a:cubicBezTo>
                  <a:cubicBezTo>
                    <a:pt x="149" y="96"/>
                    <a:pt x="149" y="101"/>
                    <a:pt x="149" y="106"/>
                  </a:cubicBezTo>
                  <a:cubicBezTo>
                    <a:pt x="148" y="109"/>
                    <a:pt x="148" y="112"/>
                    <a:pt x="149" y="114"/>
                  </a:cubicBezTo>
                  <a:cubicBezTo>
                    <a:pt x="149" y="115"/>
                    <a:pt x="149" y="115"/>
                    <a:pt x="149" y="115"/>
                  </a:cubicBezTo>
                  <a:cubicBezTo>
                    <a:pt x="148" y="115"/>
                    <a:pt x="148" y="115"/>
                    <a:pt x="148" y="115"/>
                  </a:cubicBezTo>
                  <a:cubicBezTo>
                    <a:pt x="146" y="117"/>
                    <a:pt x="143" y="118"/>
                    <a:pt x="141" y="118"/>
                  </a:cubicBezTo>
                  <a:cubicBezTo>
                    <a:pt x="137" y="118"/>
                    <a:pt x="134" y="116"/>
                    <a:pt x="130" y="114"/>
                  </a:cubicBezTo>
                  <a:cubicBezTo>
                    <a:pt x="130" y="115"/>
                    <a:pt x="130" y="115"/>
                    <a:pt x="130" y="115"/>
                  </a:cubicBezTo>
                  <a:cubicBezTo>
                    <a:pt x="130" y="126"/>
                    <a:pt x="130" y="136"/>
                    <a:pt x="141" y="136"/>
                  </a:cubicBezTo>
                  <a:cubicBezTo>
                    <a:pt x="141" y="138"/>
                    <a:pt x="141" y="138"/>
                    <a:pt x="141" y="138"/>
                  </a:cubicBezTo>
                  <a:cubicBezTo>
                    <a:pt x="139" y="138"/>
                    <a:pt x="138" y="138"/>
                    <a:pt x="137" y="138"/>
                  </a:cubicBezTo>
                  <a:cubicBezTo>
                    <a:pt x="123" y="138"/>
                    <a:pt x="123" y="125"/>
                    <a:pt x="123" y="112"/>
                  </a:cubicBezTo>
                  <a:cubicBezTo>
                    <a:pt x="123" y="108"/>
                    <a:pt x="123" y="105"/>
                    <a:pt x="123" y="102"/>
                  </a:cubicBezTo>
                  <a:cubicBezTo>
                    <a:pt x="123" y="99"/>
                    <a:pt x="122" y="96"/>
                    <a:pt x="122" y="94"/>
                  </a:cubicBezTo>
                  <a:cubicBezTo>
                    <a:pt x="122" y="94"/>
                    <a:pt x="122" y="94"/>
                    <a:pt x="122" y="94"/>
                  </a:cubicBezTo>
                  <a:cubicBezTo>
                    <a:pt x="122" y="93"/>
                    <a:pt x="122" y="93"/>
                    <a:pt x="122" y="93"/>
                  </a:cubicBezTo>
                  <a:cubicBezTo>
                    <a:pt x="121" y="92"/>
                    <a:pt x="121" y="91"/>
                    <a:pt x="121" y="90"/>
                  </a:cubicBezTo>
                  <a:cubicBezTo>
                    <a:pt x="120" y="84"/>
                    <a:pt x="118" y="78"/>
                    <a:pt x="120" y="70"/>
                  </a:cubicBezTo>
                  <a:cubicBezTo>
                    <a:pt x="122" y="64"/>
                    <a:pt x="125" y="57"/>
                    <a:pt x="129" y="51"/>
                  </a:cubicBezTo>
                  <a:cubicBezTo>
                    <a:pt x="136" y="39"/>
                    <a:pt x="143" y="27"/>
                    <a:pt x="132" y="13"/>
                  </a:cubicBezTo>
                  <a:cubicBezTo>
                    <a:pt x="126" y="11"/>
                    <a:pt x="121" y="10"/>
                    <a:pt x="115" y="10"/>
                  </a:cubicBezTo>
                  <a:cubicBezTo>
                    <a:pt x="104" y="10"/>
                    <a:pt x="93" y="14"/>
                    <a:pt x="83" y="18"/>
                  </a:cubicBezTo>
                  <a:cubicBezTo>
                    <a:pt x="72" y="22"/>
                    <a:pt x="61" y="26"/>
                    <a:pt x="49" y="26"/>
                  </a:cubicBezTo>
                  <a:cubicBezTo>
                    <a:pt x="48" y="26"/>
                    <a:pt x="47" y="26"/>
                    <a:pt x="45" y="26"/>
                  </a:cubicBezTo>
                  <a:cubicBezTo>
                    <a:pt x="40" y="25"/>
                    <a:pt x="35" y="23"/>
                    <a:pt x="30" y="22"/>
                  </a:cubicBezTo>
                  <a:cubicBezTo>
                    <a:pt x="25" y="19"/>
                    <a:pt x="19" y="17"/>
                    <a:pt x="13" y="17"/>
                  </a:cubicBezTo>
                  <a:cubicBezTo>
                    <a:pt x="9" y="17"/>
                    <a:pt x="4" y="19"/>
                    <a:pt x="1" y="21"/>
                  </a:cubicBezTo>
                  <a:cubicBezTo>
                    <a:pt x="0" y="20"/>
                    <a:pt x="0" y="20"/>
                    <a:pt x="0" y="20"/>
                  </a:cubicBezTo>
                  <a:cubicBezTo>
                    <a:pt x="5" y="15"/>
                    <a:pt x="11" y="13"/>
                    <a:pt x="20" y="13"/>
                  </a:cubicBezTo>
                  <a:cubicBezTo>
                    <a:pt x="20" y="13"/>
                    <a:pt x="20" y="13"/>
                    <a:pt x="20" y="13"/>
                  </a:cubicBezTo>
                  <a:cubicBezTo>
                    <a:pt x="26" y="13"/>
                    <a:pt x="33" y="14"/>
                    <a:pt x="39" y="15"/>
                  </a:cubicBezTo>
                  <a:cubicBezTo>
                    <a:pt x="46" y="16"/>
                    <a:pt x="53" y="17"/>
                    <a:pt x="59" y="17"/>
                  </a:cubicBezTo>
                  <a:cubicBezTo>
                    <a:pt x="61" y="16"/>
                    <a:pt x="60" y="13"/>
                    <a:pt x="59" y="10"/>
                  </a:cubicBezTo>
                  <a:cubicBezTo>
                    <a:pt x="58" y="8"/>
                    <a:pt x="58" y="7"/>
                    <a:pt x="58" y="5"/>
                  </a:cubicBezTo>
                  <a:cubicBezTo>
                    <a:pt x="58" y="5"/>
                    <a:pt x="58" y="5"/>
                    <a:pt x="58" y="5"/>
                  </a:cubicBezTo>
                  <a:cubicBezTo>
                    <a:pt x="58" y="4"/>
                    <a:pt x="58" y="4"/>
                    <a:pt x="58" y="4"/>
                  </a:cubicBezTo>
                  <a:cubicBezTo>
                    <a:pt x="59" y="4"/>
                    <a:pt x="59" y="3"/>
                    <a:pt x="60" y="3"/>
                  </a:cubicBezTo>
                  <a:cubicBezTo>
                    <a:pt x="62" y="1"/>
                    <a:pt x="63" y="0"/>
                    <a:pt x="65" y="0"/>
                  </a:cubicBezTo>
                  <a:close/>
                  <a:moveTo>
                    <a:pt x="67" y="2"/>
                  </a:moveTo>
                  <a:cubicBezTo>
                    <a:pt x="65" y="1"/>
                    <a:pt x="63" y="2"/>
                    <a:pt x="61" y="4"/>
                  </a:cubicBezTo>
                  <a:cubicBezTo>
                    <a:pt x="60" y="4"/>
                    <a:pt x="60" y="5"/>
                    <a:pt x="59" y="5"/>
                  </a:cubicBezTo>
                  <a:cubicBezTo>
                    <a:pt x="59" y="7"/>
                    <a:pt x="60" y="8"/>
                    <a:pt x="60" y="10"/>
                  </a:cubicBezTo>
                  <a:cubicBezTo>
                    <a:pt x="60" y="10"/>
                    <a:pt x="60" y="10"/>
                    <a:pt x="60" y="10"/>
                  </a:cubicBezTo>
                  <a:cubicBezTo>
                    <a:pt x="60" y="8"/>
                    <a:pt x="60" y="7"/>
                    <a:pt x="61" y="5"/>
                  </a:cubicBezTo>
                  <a:cubicBezTo>
                    <a:pt x="62" y="3"/>
                    <a:pt x="65" y="3"/>
                    <a:pt x="66" y="2"/>
                  </a:cubicBezTo>
                  <a:cubicBezTo>
                    <a:pt x="66" y="2"/>
                    <a:pt x="67" y="2"/>
                    <a:pt x="67" y="2"/>
                  </a:cubicBezTo>
                  <a:close/>
                  <a:moveTo>
                    <a:pt x="77" y="14"/>
                  </a:moveTo>
                  <a:cubicBezTo>
                    <a:pt x="76" y="13"/>
                    <a:pt x="76" y="13"/>
                    <a:pt x="76" y="13"/>
                  </a:cubicBezTo>
                  <a:cubicBezTo>
                    <a:pt x="78" y="11"/>
                    <a:pt x="78" y="8"/>
                    <a:pt x="77" y="6"/>
                  </a:cubicBezTo>
                  <a:cubicBezTo>
                    <a:pt x="75" y="3"/>
                    <a:pt x="73" y="1"/>
                    <a:pt x="72" y="2"/>
                  </a:cubicBezTo>
                  <a:cubicBezTo>
                    <a:pt x="73" y="5"/>
                    <a:pt x="76" y="11"/>
                    <a:pt x="73" y="15"/>
                  </a:cubicBezTo>
                  <a:cubicBezTo>
                    <a:pt x="72" y="16"/>
                    <a:pt x="70" y="17"/>
                    <a:pt x="67" y="17"/>
                  </a:cubicBezTo>
                  <a:cubicBezTo>
                    <a:pt x="66" y="17"/>
                    <a:pt x="66" y="17"/>
                    <a:pt x="66" y="17"/>
                  </a:cubicBezTo>
                  <a:cubicBezTo>
                    <a:pt x="66" y="17"/>
                    <a:pt x="66" y="17"/>
                    <a:pt x="66" y="17"/>
                  </a:cubicBezTo>
                  <a:cubicBezTo>
                    <a:pt x="65" y="12"/>
                    <a:pt x="66" y="10"/>
                    <a:pt x="68" y="8"/>
                  </a:cubicBezTo>
                  <a:cubicBezTo>
                    <a:pt x="68" y="8"/>
                    <a:pt x="68" y="7"/>
                    <a:pt x="69" y="7"/>
                  </a:cubicBezTo>
                  <a:cubicBezTo>
                    <a:pt x="69" y="6"/>
                    <a:pt x="68" y="6"/>
                    <a:pt x="68" y="6"/>
                  </a:cubicBezTo>
                  <a:cubicBezTo>
                    <a:pt x="67" y="6"/>
                    <a:pt x="66" y="7"/>
                    <a:pt x="65" y="8"/>
                  </a:cubicBezTo>
                  <a:cubicBezTo>
                    <a:pt x="64" y="10"/>
                    <a:pt x="63" y="11"/>
                    <a:pt x="61" y="12"/>
                  </a:cubicBezTo>
                  <a:cubicBezTo>
                    <a:pt x="61" y="12"/>
                    <a:pt x="61" y="12"/>
                    <a:pt x="61" y="12"/>
                  </a:cubicBezTo>
                  <a:cubicBezTo>
                    <a:pt x="61" y="14"/>
                    <a:pt x="62" y="17"/>
                    <a:pt x="60" y="18"/>
                  </a:cubicBezTo>
                  <a:cubicBezTo>
                    <a:pt x="60" y="19"/>
                    <a:pt x="60" y="19"/>
                    <a:pt x="60" y="19"/>
                  </a:cubicBezTo>
                  <a:cubicBezTo>
                    <a:pt x="60" y="19"/>
                    <a:pt x="60" y="19"/>
                    <a:pt x="60" y="19"/>
                  </a:cubicBezTo>
                  <a:cubicBezTo>
                    <a:pt x="53" y="18"/>
                    <a:pt x="46" y="17"/>
                    <a:pt x="39" y="16"/>
                  </a:cubicBezTo>
                  <a:cubicBezTo>
                    <a:pt x="32" y="15"/>
                    <a:pt x="26" y="14"/>
                    <a:pt x="20" y="14"/>
                  </a:cubicBezTo>
                  <a:cubicBezTo>
                    <a:pt x="20" y="14"/>
                    <a:pt x="20" y="14"/>
                    <a:pt x="20" y="14"/>
                  </a:cubicBezTo>
                  <a:cubicBezTo>
                    <a:pt x="15" y="14"/>
                    <a:pt x="11" y="15"/>
                    <a:pt x="7" y="17"/>
                  </a:cubicBezTo>
                  <a:cubicBezTo>
                    <a:pt x="9" y="16"/>
                    <a:pt x="11" y="16"/>
                    <a:pt x="13" y="16"/>
                  </a:cubicBezTo>
                  <a:cubicBezTo>
                    <a:pt x="18" y="16"/>
                    <a:pt x="24" y="18"/>
                    <a:pt x="29" y="19"/>
                  </a:cubicBezTo>
                  <a:cubicBezTo>
                    <a:pt x="31" y="19"/>
                    <a:pt x="31" y="19"/>
                    <a:pt x="31" y="19"/>
                  </a:cubicBezTo>
                  <a:cubicBezTo>
                    <a:pt x="34" y="18"/>
                    <a:pt x="37" y="17"/>
                    <a:pt x="40" y="17"/>
                  </a:cubicBezTo>
                  <a:cubicBezTo>
                    <a:pt x="40" y="17"/>
                    <a:pt x="40" y="17"/>
                    <a:pt x="40" y="17"/>
                  </a:cubicBezTo>
                  <a:cubicBezTo>
                    <a:pt x="45" y="17"/>
                    <a:pt x="49" y="18"/>
                    <a:pt x="54" y="19"/>
                  </a:cubicBezTo>
                  <a:cubicBezTo>
                    <a:pt x="55" y="19"/>
                    <a:pt x="57" y="20"/>
                    <a:pt x="58" y="20"/>
                  </a:cubicBezTo>
                  <a:cubicBezTo>
                    <a:pt x="60" y="20"/>
                    <a:pt x="60" y="20"/>
                    <a:pt x="60" y="20"/>
                  </a:cubicBezTo>
                  <a:cubicBezTo>
                    <a:pt x="59" y="21"/>
                    <a:pt x="59" y="21"/>
                    <a:pt x="59" y="21"/>
                  </a:cubicBezTo>
                  <a:cubicBezTo>
                    <a:pt x="56" y="23"/>
                    <a:pt x="53" y="24"/>
                    <a:pt x="50" y="24"/>
                  </a:cubicBezTo>
                  <a:cubicBezTo>
                    <a:pt x="47" y="24"/>
                    <a:pt x="43" y="23"/>
                    <a:pt x="40" y="22"/>
                  </a:cubicBezTo>
                  <a:cubicBezTo>
                    <a:pt x="37" y="21"/>
                    <a:pt x="34" y="20"/>
                    <a:pt x="31" y="20"/>
                  </a:cubicBezTo>
                  <a:cubicBezTo>
                    <a:pt x="30" y="20"/>
                    <a:pt x="30" y="20"/>
                    <a:pt x="30" y="20"/>
                  </a:cubicBezTo>
                  <a:cubicBezTo>
                    <a:pt x="30" y="20"/>
                    <a:pt x="31" y="20"/>
                    <a:pt x="31" y="20"/>
                  </a:cubicBezTo>
                  <a:cubicBezTo>
                    <a:pt x="36" y="22"/>
                    <a:pt x="41" y="24"/>
                    <a:pt x="46" y="24"/>
                  </a:cubicBezTo>
                  <a:cubicBezTo>
                    <a:pt x="47" y="24"/>
                    <a:pt x="48" y="24"/>
                    <a:pt x="49" y="24"/>
                  </a:cubicBezTo>
                  <a:cubicBezTo>
                    <a:pt x="61" y="24"/>
                    <a:pt x="72" y="20"/>
                    <a:pt x="82" y="16"/>
                  </a:cubicBezTo>
                  <a:cubicBezTo>
                    <a:pt x="84" y="16"/>
                    <a:pt x="86" y="15"/>
                    <a:pt x="88" y="14"/>
                  </a:cubicBezTo>
                  <a:cubicBezTo>
                    <a:pt x="88" y="14"/>
                    <a:pt x="88" y="14"/>
                    <a:pt x="88" y="14"/>
                  </a:cubicBezTo>
                  <a:cubicBezTo>
                    <a:pt x="87" y="13"/>
                    <a:pt x="87" y="12"/>
                    <a:pt x="87" y="12"/>
                  </a:cubicBezTo>
                  <a:cubicBezTo>
                    <a:pt x="88" y="10"/>
                    <a:pt x="91" y="9"/>
                    <a:pt x="94" y="7"/>
                  </a:cubicBezTo>
                  <a:cubicBezTo>
                    <a:pt x="97" y="7"/>
                    <a:pt x="99" y="6"/>
                    <a:pt x="100" y="5"/>
                  </a:cubicBezTo>
                  <a:cubicBezTo>
                    <a:pt x="101" y="4"/>
                    <a:pt x="101" y="4"/>
                    <a:pt x="101" y="4"/>
                  </a:cubicBezTo>
                  <a:cubicBezTo>
                    <a:pt x="92" y="6"/>
                    <a:pt x="84" y="9"/>
                    <a:pt x="77" y="14"/>
                  </a:cubicBezTo>
                  <a:close/>
                  <a:moveTo>
                    <a:pt x="126" y="98"/>
                  </a:moveTo>
                  <a:cubicBezTo>
                    <a:pt x="126" y="98"/>
                    <a:pt x="125" y="98"/>
                    <a:pt x="125" y="98"/>
                  </a:cubicBezTo>
                  <a:cubicBezTo>
                    <a:pt x="124" y="98"/>
                    <a:pt x="124" y="98"/>
                    <a:pt x="124" y="98"/>
                  </a:cubicBezTo>
                  <a:cubicBezTo>
                    <a:pt x="124" y="97"/>
                    <a:pt x="124" y="97"/>
                    <a:pt x="124" y="97"/>
                  </a:cubicBezTo>
                  <a:cubicBezTo>
                    <a:pt x="123" y="85"/>
                    <a:pt x="129" y="74"/>
                    <a:pt x="135" y="64"/>
                  </a:cubicBezTo>
                  <a:cubicBezTo>
                    <a:pt x="141" y="54"/>
                    <a:pt x="147" y="45"/>
                    <a:pt x="146" y="34"/>
                  </a:cubicBezTo>
                  <a:cubicBezTo>
                    <a:pt x="144" y="15"/>
                    <a:pt x="130" y="4"/>
                    <a:pt x="110" y="4"/>
                  </a:cubicBezTo>
                  <a:cubicBezTo>
                    <a:pt x="107" y="4"/>
                    <a:pt x="104" y="4"/>
                    <a:pt x="101" y="4"/>
                  </a:cubicBezTo>
                  <a:cubicBezTo>
                    <a:pt x="102" y="5"/>
                    <a:pt x="102" y="5"/>
                    <a:pt x="102" y="5"/>
                  </a:cubicBezTo>
                  <a:cubicBezTo>
                    <a:pt x="102" y="6"/>
                    <a:pt x="102" y="6"/>
                    <a:pt x="102" y="7"/>
                  </a:cubicBezTo>
                  <a:cubicBezTo>
                    <a:pt x="101" y="9"/>
                    <a:pt x="99" y="10"/>
                    <a:pt x="96" y="11"/>
                  </a:cubicBezTo>
                  <a:cubicBezTo>
                    <a:pt x="93" y="11"/>
                    <a:pt x="90" y="12"/>
                    <a:pt x="89" y="14"/>
                  </a:cubicBezTo>
                  <a:cubicBezTo>
                    <a:pt x="97" y="11"/>
                    <a:pt x="106" y="8"/>
                    <a:pt x="115" y="8"/>
                  </a:cubicBezTo>
                  <a:cubicBezTo>
                    <a:pt x="121" y="8"/>
                    <a:pt x="127" y="9"/>
                    <a:pt x="132" y="12"/>
                  </a:cubicBezTo>
                  <a:cubicBezTo>
                    <a:pt x="133" y="12"/>
                    <a:pt x="133" y="12"/>
                    <a:pt x="133" y="12"/>
                  </a:cubicBezTo>
                  <a:cubicBezTo>
                    <a:pt x="133" y="12"/>
                    <a:pt x="133" y="12"/>
                    <a:pt x="133" y="12"/>
                  </a:cubicBezTo>
                  <a:cubicBezTo>
                    <a:pt x="145" y="27"/>
                    <a:pt x="137" y="40"/>
                    <a:pt x="130" y="52"/>
                  </a:cubicBezTo>
                  <a:cubicBezTo>
                    <a:pt x="126" y="58"/>
                    <a:pt x="123" y="64"/>
                    <a:pt x="122" y="71"/>
                  </a:cubicBezTo>
                  <a:cubicBezTo>
                    <a:pt x="120" y="76"/>
                    <a:pt x="121" y="80"/>
                    <a:pt x="121" y="84"/>
                  </a:cubicBezTo>
                  <a:cubicBezTo>
                    <a:pt x="122" y="72"/>
                    <a:pt x="126" y="63"/>
                    <a:pt x="131" y="55"/>
                  </a:cubicBezTo>
                  <a:cubicBezTo>
                    <a:pt x="135" y="47"/>
                    <a:pt x="139" y="39"/>
                    <a:pt x="140" y="28"/>
                  </a:cubicBezTo>
                  <a:cubicBezTo>
                    <a:pt x="139" y="27"/>
                    <a:pt x="138" y="25"/>
                    <a:pt x="139" y="24"/>
                  </a:cubicBezTo>
                  <a:cubicBezTo>
                    <a:pt x="139" y="24"/>
                    <a:pt x="139" y="24"/>
                    <a:pt x="140" y="24"/>
                  </a:cubicBezTo>
                  <a:cubicBezTo>
                    <a:pt x="140" y="24"/>
                    <a:pt x="140" y="24"/>
                    <a:pt x="140" y="24"/>
                  </a:cubicBezTo>
                  <a:cubicBezTo>
                    <a:pt x="141" y="24"/>
                    <a:pt x="142" y="24"/>
                    <a:pt x="143" y="26"/>
                  </a:cubicBezTo>
                  <a:cubicBezTo>
                    <a:pt x="143" y="26"/>
                    <a:pt x="143" y="26"/>
                    <a:pt x="143" y="26"/>
                  </a:cubicBezTo>
                  <a:cubicBezTo>
                    <a:pt x="145" y="43"/>
                    <a:pt x="139" y="55"/>
                    <a:pt x="133" y="66"/>
                  </a:cubicBezTo>
                  <a:cubicBezTo>
                    <a:pt x="129" y="73"/>
                    <a:pt x="125" y="81"/>
                    <a:pt x="123" y="89"/>
                  </a:cubicBezTo>
                  <a:cubicBezTo>
                    <a:pt x="123" y="90"/>
                    <a:pt x="123" y="90"/>
                    <a:pt x="123" y="90"/>
                  </a:cubicBezTo>
                  <a:cubicBezTo>
                    <a:pt x="123" y="94"/>
                    <a:pt x="124" y="97"/>
                    <a:pt x="124" y="102"/>
                  </a:cubicBezTo>
                  <a:cubicBezTo>
                    <a:pt x="125" y="105"/>
                    <a:pt x="125" y="108"/>
                    <a:pt x="125" y="112"/>
                  </a:cubicBezTo>
                  <a:cubicBezTo>
                    <a:pt x="125" y="124"/>
                    <a:pt x="125" y="135"/>
                    <a:pt x="135" y="137"/>
                  </a:cubicBezTo>
                  <a:cubicBezTo>
                    <a:pt x="129" y="133"/>
                    <a:pt x="129" y="124"/>
                    <a:pt x="129" y="115"/>
                  </a:cubicBezTo>
                  <a:cubicBezTo>
                    <a:pt x="129" y="112"/>
                    <a:pt x="129" y="112"/>
                    <a:pt x="129" y="112"/>
                  </a:cubicBezTo>
                  <a:cubicBezTo>
                    <a:pt x="130" y="112"/>
                    <a:pt x="130" y="112"/>
                    <a:pt x="130" y="112"/>
                  </a:cubicBezTo>
                  <a:cubicBezTo>
                    <a:pt x="133" y="115"/>
                    <a:pt x="137" y="116"/>
                    <a:pt x="141" y="116"/>
                  </a:cubicBezTo>
                  <a:cubicBezTo>
                    <a:pt x="143" y="116"/>
                    <a:pt x="145" y="115"/>
                    <a:pt x="147" y="114"/>
                  </a:cubicBezTo>
                  <a:cubicBezTo>
                    <a:pt x="147" y="112"/>
                    <a:pt x="147" y="109"/>
                    <a:pt x="147" y="106"/>
                  </a:cubicBezTo>
                  <a:cubicBezTo>
                    <a:pt x="147" y="103"/>
                    <a:pt x="147" y="100"/>
                    <a:pt x="147" y="98"/>
                  </a:cubicBezTo>
                  <a:cubicBezTo>
                    <a:pt x="147" y="98"/>
                    <a:pt x="147" y="98"/>
                    <a:pt x="147" y="98"/>
                  </a:cubicBezTo>
                  <a:cubicBezTo>
                    <a:pt x="146" y="99"/>
                    <a:pt x="145" y="99"/>
                    <a:pt x="144" y="99"/>
                  </a:cubicBezTo>
                  <a:cubicBezTo>
                    <a:pt x="143" y="99"/>
                    <a:pt x="142" y="99"/>
                    <a:pt x="141" y="99"/>
                  </a:cubicBezTo>
                  <a:cubicBezTo>
                    <a:pt x="138" y="98"/>
                    <a:pt x="136" y="97"/>
                    <a:pt x="134" y="98"/>
                  </a:cubicBezTo>
                  <a:cubicBezTo>
                    <a:pt x="131" y="99"/>
                    <a:pt x="131" y="99"/>
                    <a:pt x="131" y="99"/>
                  </a:cubicBezTo>
                  <a:cubicBezTo>
                    <a:pt x="133" y="97"/>
                    <a:pt x="133" y="97"/>
                    <a:pt x="133" y="97"/>
                  </a:cubicBezTo>
                  <a:cubicBezTo>
                    <a:pt x="137" y="93"/>
                    <a:pt x="142" y="93"/>
                    <a:pt x="147" y="97"/>
                  </a:cubicBezTo>
                  <a:cubicBezTo>
                    <a:pt x="147" y="97"/>
                    <a:pt x="147" y="97"/>
                    <a:pt x="147" y="97"/>
                  </a:cubicBezTo>
                  <a:cubicBezTo>
                    <a:pt x="147" y="96"/>
                    <a:pt x="146" y="95"/>
                    <a:pt x="146" y="94"/>
                  </a:cubicBezTo>
                  <a:cubicBezTo>
                    <a:pt x="145" y="93"/>
                    <a:pt x="143" y="93"/>
                    <a:pt x="142" y="93"/>
                  </a:cubicBezTo>
                  <a:cubicBezTo>
                    <a:pt x="139" y="93"/>
                    <a:pt x="136" y="94"/>
                    <a:pt x="133" y="96"/>
                  </a:cubicBezTo>
                  <a:cubicBezTo>
                    <a:pt x="130" y="97"/>
                    <a:pt x="128" y="98"/>
                    <a:pt x="126" y="98"/>
                  </a:cubicBezTo>
                  <a:close/>
                  <a:moveTo>
                    <a:pt x="88" y="12"/>
                  </a:moveTo>
                  <a:cubicBezTo>
                    <a:pt x="90" y="11"/>
                    <a:pt x="93" y="10"/>
                    <a:pt x="95" y="9"/>
                  </a:cubicBezTo>
                  <a:cubicBezTo>
                    <a:pt x="98" y="8"/>
                    <a:pt x="100" y="8"/>
                    <a:pt x="101" y="7"/>
                  </a:cubicBezTo>
                  <a:cubicBezTo>
                    <a:pt x="101" y="7"/>
                    <a:pt x="101" y="6"/>
                    <a:pt x="101" y="6"/>
                  </a:cubicBezTo>
                  <a:cubicBezTo>
                    <a:pt x="99" y="7"/>
                    <a:pt x="97" y="8"/>
                    <a:pt x="95" y="9"/>
                  </a:cubicBezTo>
                  <a:cubicBezTo>
                    <a:pt x="92" y="10"/>
                    <a:pt x="89" y="11"/>
                    <a:pt x="88" y="12"/>
                  </a:cubicBezTo>
                  <a:close/>
                  <a:moveTo>
                    <a:pt x="56" y="21"/>
                  </a:moveTo>
                  <a:cubicBezTo>
                    <a:pt x="55" y="21"/>
                    <a:pt x="54" y="21"/>
                    <a:pt x="53" y="20"/>
                  </a:cubicBezTo>
                  <a:cubicBezTo>
                    <a:pt x="49" y="19"/>
                    <a:pt x="45" y="19"/>
                    <a:pt x="40" y="19"/>
                  </a:cubicBezTo>
                  <a:cubicBezTo>
                    <a:pt x="39" y="19"/>
                    <a:pt x="37" y="19"/>
                    <a:pt x="35" y="19"/>
                  </a:cubicBezTo>
                  <a:cubicBezTo>
                    <a:pt x="37" y="20"/>
                    <a:pt x="38" y="20"/>
                    <a:pt x="40" y="20"/>
                  </a:cubicBezTo>
                  <a:cubicBezTo>
                    <a:pt x="44" y="21"/>
                    <a:pt x="47" y="22"/>
                    <a:pt x="50" y="22"/>
                  </a:cubicBezTo>
                  <a:cubicBezTo>
                    <a:pt x="52" y="22"/>
                    <a:pt x="54" y="22"/>
                    <a:pt x="56" y="21"/>
                  </a:cubicBezTo>
                  <a:close/>
                  <a:moveTo>
                    <a:pt x="141" y="27"/>
                  </a:moveTo>
                  <a:cubicBezTo>
                    <a:pt x="141" y="26"/>
                    <a:pt x="141" y="26"/>
                    <a:pt x="140" y="25"/>
                  </a:cubicBezTo>
                  <a:cubicBezTo>
                    <a:pt x="141" y="26"/>
                    <a:pt x="141" y="27"/>
                    <a:pt x="141" y="27"/>
                  </a:cubicBezTo>
                  <a:cubicBezTo>
                    <a:pt x="141" y="28"/>
                    <a:pt x="141" y="28"/>
                    <a:pt x="141" y="28"/>
                  </a:cubicBezTo>
                  <a:cubicBezTo>
                    <a:pt x="141" y="28"/>
                    <a:pt x="141" y="28"/>
                    <a:pt x="141" y="28"/>
                  </a:cubicBezTo>
                  <a:cubicBezTo>
                    <a:pt x="141" y="40"/>
                    <a:pt x="136" y="48"/>
                    <a:pt x="132" y="56"/>
                  </a:cubicBezTo>
                  <a:cubicBezTo>
                    <a:pt x="128" y="64"/>
                    <a:pt x="123" y="72"/>
                    <a:pt x="123" y="84"/>
                  </a:cubicBezTo>
                  <a:cubicBezTo>
                    <a:pt x="125" y="77"/>
                    <a:pt x="128" y="71"/>
                    <a:pt x="131" y="66"/>
                  </a:cubicBezTo>
                  <a:cubicBezTo>
                    <a:pt x="138" y="54"/>
                    <a:pt x="144" y="43"/>
                    <a:pt x="141" y="27"/>
                  </a:cubicBezTo>
                  <a:close/>
                  <a:moveTo>
                    <a:pt x="145" y="98"/>
                  </a:moveTo>
                  <a:cubicBezTo>
                    <a:pt x="142" y="95"/>
                    <a:pt x="139" y="95"/>
                    <a:pt x="136" y="96"/>
                  </a:cubicBezTo>
                  <a:cubicBezTo>
                    <a:pt x="138" y="96"/>
                    <a:pt x="140" y="97"/>
                    <a:pt x="141" y="97"/>
                  </a:cubicBezTo>
                  <a:cubicBezTo>
                    <a:pt x="143" y="98"/>
                    <a:pt x="144" y="98"/>
                    <a:pt x="145" y="98"/>
                  </a:cubicBezTo>
                  <a:close/>
                  <a:moveTo>
                    <a:pt x="132" y="100"/>
                  </a:moveTo>
                  <a:cubicBezTo>
                    <a:pt x="142" y="100"/>
                    <a:pt x="142" y="100"/>
                    <a:pt x="142" y="100"/>
                  </a:cubicBezTo>
                  <a:cubicBezTo>
                    <a:pt x="143" y="100"/>
                    <a:pt x="143" y="100"/>
                    <a:pt x="143" y="100"/>
                  </a:cubicBezTo>
                  <a:cubicBezTo>
                    <a:pt x="146" y="102"/>
                    <a:pt x="146" y="108"/>
                    <a:pt x="146" y="113"/>
                  </a:cubicBezTo>
                  <a:cubicBezTo>
                    <a:pt x="146" y="114"/>
                    <a:pt x="146" y="114"/>
                    <a:pt x="146" y="114"/>
                  </a:cubicBezTo>
                  <a:cubicBezTo>
                    <a:pt x="145" y="114"/>
                    <a:pt x="145" y="114"/>
                    <a:pt x="145" y="114"/>
                  </a:cubicBezTo>
                  <a:cubicBezTo>
                    <a:pt x="138" y="115"/>
                    <a:pt x="132" y="112"/>
                    <a:pt x="130" y="108"/>
                  </a:cubicBezTo>
                  <a:cubicBezTo>
                    <a:pt x="129" y="105"/>
                    <a:pt x="129" y="102"/>
                    <a:pt x="132" y="100"/>
                  </a:cubicBezTo>
                  <a:close/>
                  <a:moveTo>
                    <a:pt x="142" y="101"/>
                  </a:moveTo>
                  <a:cubicBezTo>
                    <a:pt x="133" y="101"/>
                    <a:pt x="133" y="101"/>
                    <a:pt x="133" y="101"/>
                  </a:cubicBezTo>
                  <a:cubicBezTo>
                    <a:pt x="131" y="103"/>
                    <a:pt x="130" y="105"/>
                    <a:pt x="131" y="107"/>
                  </a:cubicBezTo>
                  <a:cubicBezTo>
                    <a:pt x="133" y="111"/>
                    <a:pt x="138" y="113"/>
                    <a:pt x="144" y="112"/>
                  </a:cubicBezTo>
                  <a:cubicBezTo>
                    <a:pt x="145" y="106"/>
                    <a:pt x="144" y="103"/>
                    <a:pt x="142" y="101"/>
                  </a:cubicBezTo>
                  <a:close/>
                </a:path>
              </a:pathLst>
            </a:custGeom>
            <a:grpFill/>
            <a:ln>
              <a:noFill/>
            </a:ln>
          </p:spPr>
          <p:txBody>
            <a:bodyPr vert="horz" wrap="square" lIns="91440" tIns="45720" rIns="91440" bIns="45720" numCol="1" rtlCol="0" anchor="t" anchorCtr="0" compatLnSpc="1">
              <a:prstTxWarp prst="textNoShape">
                <a:avLst/>
              </a:prstTxWarp>
            </a:bodyPr>
            <a:lstStyle/>
            <a:p>
              <a:pPr rtl="0"/>
              <a:endParaRPr/>
            </a:p>
          </p:txBody>
        </p:sp>
        <p:sp>
          <p:nvSpPr>
            <p:cNvPr id="20" name="Freeform 51"/>
            <p:cNvSpPr>
              <a:spLocks noEditPoints="1"/>
            </p:cNvSpPr>
            <p:nvPr/>
          </p:nvSpPr>
          <p:spPr bwMode="auto">
            <a:xfrm>
              <a:off x="4205288" y="5753100"/>
              <a:ext cx="303213" cy="344488"/>
            </a:xfrm>
            <a:custGeom>
              <a:avLst/>
              <a:gdLst>
                <a:gd name="T0" fmla="*/ 47 w 135"/>
                <a:gd name="T1" fmla="*/ 133 h 153"/>
                <a:gd name="T2" fmla="*/ 91 w 135"/>
                <a:gd name="T3" fmla="*/ 114 h 153"/>
                <a:gd name="T4" fmla="*/ 47 w 135"/>
                <a:gd name="T5" fmla="*/ 138 h 153"/>
                <a:gd name="T6" fmla="*/ 0 w 135"/>
                <a:gd name="T7" fmla="*/ 124 h 153"/>
                <a:gd name="T8" fmla="*/ 4 w 135"/>
                <a:gd name="T9" fmla="*/ 133 h 153"/>
                <a:gd name="T10" fmla="*/ 97 w 135"/>
                <a:gd name="T11" fmla="*/ 109 h 153"/>
                <a:gd name="T12" fmla="*/ 100 w 135"/>
                <a:gd name="T13" fmla="*/ 94 h 153"/>
                <a:gd name="T14" fmla="*/ 125 w 135"/>
                <a:gd name="T15" fmla="*/ 22 h 153"/>
                <a:gd name="T16" fmla="*/ 101 w 135"/>
                <a:gd name="T17" fmla="*/ 15 h 153"/>
                <a:gd name="T18" fmla="*/ 114 w 135"/>
                <a:gd name="T19" fmla="*/ 5 h 153"/>
                <a:gd name="T20" fmla="*/ 132 w 135"/>
                <a:gd name="T21" fmla="*/ 30 h 153"/>
                <a:gd name="T22" fmla="*/ 107 w 135"/>
                <a:gd name="T23" fmla="*/ 106 h 153"/>
                <a:gd name="T24" fmla="*/ 100 w 135"/>
                <a:gd name="T25" fmla="*/ 137 h 153"/>
                <a:gd name="T26" fmla="*/ 95 w 135"/>
                <a:gd name="T27" fmla="*/ 113 h 153"/>
                <a:gd name="T28" fmla="*/ 47 w 135"/>
                <a:gd name="T29" fmla="*/ 133 h 153"/>
                <a:gd name="T30" fmla="*/ 102 w 135"/>
                <a:gd name="T31" fmla="*/ 107 h 153"/>
                <a:gd name="T32" fmla="*/ 128 w 135"/>
                <a:gd name="T33" fmla="*/ 36 h 153"/>
                <a:gd name="T34" fmla="*/ 102 w 135"/>
                <a:gd name="T35" fmla="*/ 107 h 153"/>
                <a:gd name="T36" fmla="*/ 114 w 135"/>
                <a:gd name="T37" fmla="*/ 110 h 153"/>
                <a:gd name="T38" fmla="*/ 118 w 135"/>
                <a:gd name="T39" fmla="*/ 128 h 153"/>
                <a:gd name="T40" fmla="*/ 114 w 135"/>
                <a:gd name="T41" fmla="*/ 110 h 153"/>
                <a:gd name="T42" fmla="*/ 104 w 135"/>
                <a:gd name="T43" fmla="*/ 110 h 153"/>
                <a:gd name="T44" fmla="*/ 102 w 135"/>
                <a:gd name="T45" fmla="*/ 131 h 153"/>
                <a:gd name="T46" fmla="*/ 115 w 135"/>
                <a:gd name="T47" fmla="*/ 133 h 153"/>
                <a:gd name="T48" fmla="*/ 104 w 135"/>
                <a:gd name="T49" fmla="*/ 110 h 1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35" h="153">
                  <a:moveTo>
                    <a:pt x="47" y="133"/>
                  </a:moveTo>
                  <a:cubicBezTo>
                    <a:pt x="62" y="133"/>
                    <a:pt x="76" y="119"/>
                    <a:pt x="91" y="114"/>
                  </a:cubicBezTo>
                  <a:cubicBezTo>
                    <a:pt x="82" y="120"/>
                    <a:pt x="63" y="134"/>
                    <a:pt x="47" y="138"/>
                  </a:cubicBezTo>
                  <a:cubicBezTo>
                    <a:pt x="28" y="143"/>
                    <a:pt x="0" y="144"/>
                    <a:pt x="0" y="124"/>
                  </a:cubicBezTo>
                  <a:cubicBezTo>
                    <a:pt x="6" y="123"/>
                    <a:pt x="1" y="132"/>
                    <a:pt x="4" y="133"/>
                  </a:cubicBezTo>
                  <a:cubicBezTo>
                    <a:pt x="38" y="148"/>
                    <a:pt x="65" y="113"/>
                    <a:pt x="97" y="109"/>
                  </a:cubicBezTo>
                  <a:cubicBezTo>
                    <a:pt x="98" y="104"/>
                    <a:pt x="100" y="100"/>
                    <a:pt x="100" y="94"/>
                  </a:cubicBezTo>
                  <a:cubicBezTo>
                    <a:pt x="109" y="85"/>
                    <a:pt x="131" y="46"/>
                    <a:pt x="125" y="22"/>
                  </a:cubicBezTo>
                  <a:cubicBezTo>
                    <a:pt x="123" y="12"/>
                    <a:pt x="109" y="0"/>
                    <a:pt x="101" y="15"/>
                  </a:cubicBezTo>
                  <a:cubicBezTo>
                    <a:pt x="97" y="9"/>
                    <a:pt x="107" y="4"/>
                    <a:pt x="114" y="5"/>
                  </a:cubicBezTo>
                  <a:cubicBezTo>
                    <a:pt x="125" y="6"/>
                    <a:pt x="131" y="18"/>
                    <a:pt x="132" y="30"/>
                  </a:cubicBezTo>
                  <a:cubicBezTo>
                    <a:pt x="135" y="56"/>
                    <a:pt x="111" y="90"/>
                    <a:pt x="107" y="106"/>
                  </a:cubicBezTo>
                  <a:cubicBezTo>
                    <a:pt x="133" y="105"/>
                    <a:pt x="126" y="153"/>
                    <a:pt x="100" y="137"/>
                  </a:cubicBezTo>
                  <a:cubicBezTo>
                    <a:pt x="97" y="130"/>
                    <a:pt x="98" y="120"/>
                    <a:pt x="95" y="113"/>
                  </a:cubicBezTo>
                  <a:cubicBezTo>
                    <a:pt x="78" y="113"/>
                    <a:pt x="63" y="127"/>
                    <a:pt x="47" y="133"/>
                  </a:cubicBezTo>
                  <a:close/>
                  <a:moveTo>
                    <a:pt x="102" y="107"/>
                  </a:moveTo>
                  <a:cubicBezTo>
                    <a:pt x="112" y="84"/>
                    <a:pt x="130" y="63"/>
                    <a:pt x="128" y="36"/>
                  </a:cubicBezTo>
                  <a:cubicBezTo>
                    <a:pt x="126" y="65"/>
                    <a:pt x="105" y="83"/>
                    <a:pt x="102" y="107"/>
                  </a:cubicBezTo>
                  <a:close/>
                  <a:moveTo>
                    <a:pt x="114" y="110"/>
                  </a:moveTo>
                  <a:cubicBezTo>
                    <a:pt x="117" y="118"/>
                    <a:pt x="121" y="121"/>
                    <a:pt x="118" y="128"/>
                  </a:cubicBezTo>
                  <a:cubicBezTo>
                    <a:pt x="128" y="125"/>
                    <a:pt x="119" y="112"/>
                    <a:pt x="114" y="110"/>
                  </a:cubicBezTo>
                  <a:close/>
                  <a:moveTo>
                    <a:pt x="104" y="110"/>
                  </a:moveTo>
                  <a:cubicBezTo>
                    <a:pt x="100" y="114"/>
                    <a:pt x="100" y="125"/>
                    <a:pt x="102" y="131"/>
                  </a:cubicBezTo>
                  <a:cubicBezTo>
                    <a:pt x="108" y="132"/>
                    <a:pt x="110" y="135"/>
                    <a:pt x="115" y="133"/>
                  </a:cubicBezTo>
                  <a:cubicBezTo>
                    <a:pt x="120" y="121"/>
                    <a:pt x="114" y="111"/>
                    <a:pt x="104" y="110"/>
                  </a:cubicBezTo>
                  <a:close/>
                </a:path>
              </a:pathLst>
            </a:custGeom>
            <a:grpFill/>
            <a:ln>
              <a:noFill/>
            </a:ln>
          </p:spPr>
          <p:txBody>
            <a:bodyPr vert="horz" wrap="square" lIns="91440" tIns="45720" rIns="91440" bIns="45720" numCol="1" rtlCol="0" anchor="t" anchorCtr="0" compatLnSpc="1">
              <a:prstTxWarp prst="textNoShape">
                <a:avLst/>
              </a:prstTxWarp>
            </a:bodyPr>
            <a:lstStyle/>
            <a:p>
              <a:pPr rtl="0"/>
              <a:endParaRPr/>
            </a:p>
          </p:txBody>
        </p:sp>
        <p:sp>
          <p:nvSpPr>
            <p:cNvPr id="21" name="Freeform 52"/>
            <p:cNvSpPr>
              <a:spLocks noEditPoints="1"/>
            </p:cNvSpPr>
            <p:nvPr/>
          </p:nvSpPr>
          <p:spPr bwMode="auto">
            <a:xfrm>
              <a:off x="4202113" y="5762625"/>
              <a:ext cx="306388" cy="311150"/>
            </a:xfrm>
            <a:custGeom>
              <a:avLst/>
              <a:gdLst>
                <a:gd name="T0" fmla="*/ 0 w 136"/>
                <a:gd name="T1" fmla="*/ 120 h 138"/>
                <a:gd name="T2" fmla="*/ 4 w 136"/>
                <a:gd name="T3" fmla="*/ 120 h 138"/>
                <a:gd name="T4" fmla="*/ 23 w 136"/>
                <a:gd name="T5" fmla="*/ 132 h 138"/>
                <a:gd name="T6" fmla="*/ 97 w 136"/>
                <a:gd name="T7" fmla="*/ 104 h 138"/>
                <a:gd name="T8" fmla="*/ 100 w 136"/>
                <a:gd name="T9" fmla="*/ 90 h 138"/>
                <a:gd name="T10" fmla="*/ 103 w 136"/>
                <a:gd name="T11" fmla="*/ 11 h 138"/>
                <a:gd name="T12" fmla="*/ 101 w 136"/>
                <a:gd name="T13" fmla="*/ 6 h 138"/>
                <a:gd name="T14" fmla="*/ 134 w 136"/>
                <a:gd name="T15" fmla="*/ 26 h 138"/>
                <a:gd name="T16" fmla="*/ 125 w 136"/>
                <a:gd name="T17" fmla="*/ 119 h 138"/>
                <a:gd name="T18" fmla="*/ 100 w 136"/>
                <a:gd name="T19" fmla="*/ 133 h 138"/>
                <a:gd name="T20" fmla="*/ 96 w 136"/>
                <a:gd name="T21" fmla="*/ 110 h 138"/>
                <a:gd name="T22" fmla="*/ 87 w 136"/>
                <a:gd name="T23" fmla="*/ 115 h 138"/>
                <a:gd name="T24" fmla="*/ 5 w 136"/>
                <a:gd name="T25" fmla="*/ 129 h 138"/>
                <a:gd name="T26" fmla="*/ 48 w 136"/>
                <a:gd name="T27" fmla="*/ 134 h 138"/>
                <a:gd name="T28" fmla="*/ 48 w 136"/>
                <a:gd name="T29" fmla="*/ 129 h 138"/>
                <a:gd name="T30" fmla="*/ 65 w 136"/>
                <a:gd name="T31" fmla="*/ 120 h 138"/>
                <a:gd name="T32" fmla="*/ 97 w 136"/>
                <a:gd name="T33" fmla="*/ 108 h 138"/>
                <a:gd name="T34" fmla="*/ 97 w 136"/>
                <a:gd name="T35" fmla="*/ 109 h 138"/>
                <a:gd name="T36" fmla="*/ 111 w 136"/>
                <a:gd name="T37" fmla="*/ 135 h 138"/>
                <a:gd name="T38" fmla="*/ 118 w 136"/>
                <a:gd name="T39" fmla="*/ 125 h 138"/>
                <a:gd name="T40" fmla="*/ 117 w 136"/>
                <a:gd name="T41" fmla="*/ 129 h 138"/>
                <a:gd name="T42" fmla="*/ 108 w 136"/>
                <a:gd name="T43" fmla="*/ 129 h 138"/>
                <a:gd name="T44" fmla="*/ 103 w 136"/>
                <a:gd name="T45" fmla="*/ 128 h 138"/>
                <a:gd name="T46" fmla="*/ 105 w 136"/>
                <a:gd name="T47" fmla="*/ 105 h 138"/>
                <a:gd name="T48" fmla="*/ 118 w 136"/>
                <a:gd name="T49" fmla="*/ 124 h 138"/>
                <a:gd name="T50" fmla="*/ 114 w 136"/>
                <a:gd name="T51" fmla="*/ 105 h 138"/>
                <a:gd name="T52" fmla="*/ 108 w 136"/>
                <a:gd name="T53" fmla="*/ 102 h 138"/>
                <a:gd name="T54" fmla="*/ 115 w 136"/>
                <a:gd name="T55" fmla="*/ 82 h 138"/>
                <a:gd name="T56" fmla="*/ 102 w 136"/>
                <a:gd name="T57" fmla="*/ 7 h 138"/>
                <a:gd name="T58" fmla="*/ 127 w 136"/>
                <a:gd name="T59" fmla="*/ 18 h 138"/>
                <a:gd name="T60" fmla="*/ 98 w 136"/>
                <a:gd name="T61" fmla="*/ 105 h 138"/>
                <a:gd name="T62" fmla="*/ 23 w 136"/>
                <a:gd name="T63" fmla="*/ 133 h 138"/>
                <a:gd name="T64" fmla="*/ 104 w 136"/>
                <a:gd name="T65" fmla="*/ 127 h 138"/>
                <a:gd name="T66" fmla="*/ 115 w 136"/>
                <a:gd name="T67" fmla="*/ 113 h 138"/>
                <a:gd name="T68" fmla="*/ 89 w 136"/>
                <a:gd name="T69" fmla="*/ 110 h 138"/>
                <a:gd name="T70" fmla="*/ 74 w 136"/>
                <a:gd name="T71" fmla="*/ 118 h 138"/>
                <a:gd name="T72" fmla="*/ 4 w 136"/>
                <a:gd name="T73" fmla="*/ 127 h 138"/>
                <a:gd name="T74" fmla="*/ 2 w 136"/>
                <a:gd name="T75" fmla="*/ 121 h 138"/>
                <a:gd name="T76" fmla="*/ 120 w 136"/>
                <a:gd name="T77" fmla="*/ 123 h 138"/>
                <a:gd name="T78" fmla="*/ 102 w 136"/>
                <a:gd name="T79" fmla="*/ 108 h 138"/>
                <a:gd name="T80" fmla="*/ 128 w 136"/>
                <a:gd name="T81" fmla="*/ 32 h 138"/>
                <a:gd name="T82" fmla="*/ 104 w 136"/>
                <a:gd name="T83" fmla="*/ 103 h 138"/>
                <a:gd name="T84" fmla="*/ 116 w 136"/>
                <a:gd name="T85" fmla="*/ 72 h 138"/>
                <a:gd name="T86" fmla="*/ 128 w 136"/>
                <a:gd name="T87" fmla="*/ 44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36" h="138">
                  <a:moveTo>
                    <a:pt x="26" y="138"/>
                  </a:moveTo>
                  <a:cubicBezTo>
                    <a:pt x="16" y="138"/>
                    <a:pt x="9" y="136"/>
                    <a:pt x="5" y="131"/>
                  </a:cubicBezTo>
                  <a:cubicBezTo>
                    <a:pt x="2" y="129"/>
                    <a:pt x="0" y="125"/>
                    <a:pt x="0" y="120"/>
                  </a:cubicBezTo>
                  <a:cubicBezTo>
                    <a:pt x="0" y="120"/>
                    <a:pt x="0" y="120"/>
                    <a:pt x="0" y="120"/>
                  </a:cubicBezTo>
                  <a:cubicBezTo>
                    <a:pt x="1" y="119"/>
                    <a:pt x="1" y="119"/>
                    <a:pt x="1" y="119"/>
                  </a:cubicBezTo>
                  <a:cubicBezTo>
                    <a:pt x="2" y="119"/>
                    <a:pt x="3" y="119"/>
                    <a:pt x="4" y="120"/>
                  </a:cubicBezTo>
                  <a:cubicBezTo>
                    <a:pt x="5" y="121"/>
                    <a:pt x="5" y="123"/>
                    <a:pt x="5" y="124"/>
                  </a:cubicBezTo>
                  <a:cubicBezTo>
                    <a:pt x="5" y="126"/>
                    <a:pt x="5" y="128"/>
                    <a:pt x="6" y="128"/>
                  </a:cubicBezTo>
                  <a:cubicBezTo>
                    <a:pt x="11" y="131"/>
                    <a:pt x="17" y="132"/>
                    <a:pt x="23" y="132"/>
                  </a:cubicBezTo>
                  <a:cubicBezTo>
                    <a:pt x="37" y="132"/>
                    <a:pt x="49" y="125"/>
                    <a:pt x="63" y="118"/>
                  </a:cubicBezTo>
                  <a:cubicBezTo>
                    <a:pt x="74" y="112"/>
                    <a:pt x="85" y="106"/>
                    <a:pt x="97" y="104"/>
                  </a:cubicBezTo>
                  <a:cubicBezTo>
                    <a:pt x="97" y="104"/>
                    <a:pt x="97" y="104"/>
                    <a:pt x="97" y="104"/>
                  </a:cubicBezTo>
                  <a:cubicBezTo>
                    <a:pt x="99" y="100"/>
                    <a:pt x="100" y="96"/>
                    <a:pt x="100" y="90"/>
                  </a:cubicBezTo>
                  <a:cubicBezTo>
                    <a:pt x="100" y="90"/>
                    <a:pt x="100" y="90"/>
                    <a:pt x="100" y="90"/>
                  </a:cubicBezTo>
                  <a:cubicBezTo>
                    <a:pt x="100" y="90"/>
                    <a:pt x="100" y="90"/>
                    <a:pt x="100" y="90"/>
                  </a:cubicBezTo>
                  <a:cubicBezTo>
                    <a:pt x="109" y="81"/>
                    <a:pt x="132" y="42"/>
                    <a:pt x="125" y="18"/>
                  </a:cubicBezTo>
                  <a:cubicBezTo>
                    <a:pt x="124" y="12"/>
                    <a:pt x="117" y="4"/>
                    <a:pt x="111" y="4"/>
                  </a:cubicBezTo>
                  <a:cubicBezTo>
                    <a:pt x="108" y="4"/>
                    <a:pt x="105" y="7"/>
                    <a:pt x="103" y="11"/>
                  </a:cubicBezTo>
                  <a:cubicBezTo>
                    <a:pt x="102" y="12"/>
                    <a:pt x="102" y="12"/>
                    <a:pt x="102" y="12"/>
                  </a:cubicBezTo>
                  <a:cubicBezTo>
                    <a:pt x="101" y="11"/>
                    <a:pt x="101" y="11"/>
                    <a:pt x="101" y="11"/>
                  </a:cubicBezTo>
                  <a:cubicBezTo>
                    <a:pt x="100" y="9"/>
                    <a:pt x="100" y="8"/>
                    <a:pt x="101" y="6"/>
                  </a:cubicBezTo>
                  <a:cubicBezTo>
                    <a:pt x="103" y="2"/>
                    <a:pt x="109" y="0"/>
                    <a:pt x="114" y="0"/>
                  </a:cubicBezTo>
                  <a:cubicBezTo>
                    <a:pt x="114" y="0"/>
                    <a:pt x="114" y="0"/>
                    <a:pt x="115" y="0"/>
                  </a:cubicBezTo>
                  <a:cubicBezTo>
                    <a:pt x="127" y="1"/>
                    <a:pt x="133" y="14"/>
                    <a:pt x="134" y="26"/>
                  </a:cubicBezTo>
                  <a:cubicBezTo>
                    <a:pt x="136" y="44"/>
                    <a:pt x="125" y="66"/>
                    <a:pt x="117" y="83"/>
                  </a:cubicBezTo>
                  <a:cubicBezTo>
                    <a:pt x="113" y="90"/>
                    <a:pt x="110" y="96"/>
                    <a:pt x="109" y="101"/>
                  </a:cubicBezTo>
                  <a:cubicBezTo>
                    <a:pt x="120" y="101"/>
                    <a:pt x="125" y="110"/>
                    <a:pt x="125" y="119"/>
                  </a:cubicBezTo>
                  <a:cubicBezTo>
                    <a:pt x="125" y="128"/>
                    <a:pt x="120" y="137"/>
                    <a:pt x="111" y="137"/>
                  </a:cubicBezTo>
                  <a:cubicBezTo>
                    <a:pt x="107" y="137"/>
                    <a:pt x="104" y="136"/>
                    <a:pt x="100" y="134"/>
                  </a:cubicBezTo>
                  <a:cubicBezTo>
                    <a:pt x="100" y="133"/>
                    <a:pt x="100" y="133"/>
                    <a:pt x="100" y="133"/>
                  </a:cubicBezTo>
                  <a:cubicBezTo>
                    <a:pt x="100" y="133"/>
                    <a:pt x="100" y="133"/>
                    <a:pt x="100" y="133"/>
                  </a:cubicBezTo>
                  <a:cubicBezTo>
                    <a:pt x="98" y="130"/>
                    <a:pt x="98" y="125"/>
                    <a:pt x="97" y="120"/>
                  </a:cubicBezTo>
                  <a:cubicBezTo>
                    <a:pt x="97" y="116"/>
                    <a:pt x="97" y="113"/>
                    <a:pt x="96" y="110"/>
                  </a:cubicBezTo>
                  <a:cubicBezTo>
                    <a:pt x="95" y="110"/>
                    <a:pt x="95" y="110"/>
                    <a:pt x="94" y="110"/>
                  </a:cubicBezTo>
                  <a:cubicBezTo>
                    <a:pt x="92" y="111"/>
                    <a:pt x="92" y="111"/>
                    <a:pt x="92" y="111"/>
                  </a:cubicBezTo>
                  <a:cubicBezTo>
                    <a:pt x="91" y="112"/>
                    <a:pt x="89" y="113"/>
                    <a:pt x="87" y="115"/>
                  </a:cubicBezTo>
                  <a:cubicBezTo>
                    <a:pt x="77" y="121"/>
                    <a:pt x="61" y="132"/>
                    <a:pt x="48" y="135"/>
                  </a:cubicBezTo>
                  <a:cubicBezTo>
                    <a:pt x="41" y="137"/>
                    <a:pt x="33" y="138"/>
                    <a:pt x="26" y="138"/>
                  </a:cubicBezTo>
                  <a:close/>
                  <a:moveTo>
                    <a:pt x="5" y="129"/>
                  </a:moveTo>
                  <a:cubicBezTo>
                    <a:pt x="5" y="130"/>
                    <a:pt x="5" y="130"/>
                    <a:pt x="6" y="130"/>
                  </a:cubicBezTo>
                  <a:cubicBezTo>
                    <a:pt x="10" y="134"/>
                    <a:pt x="17" y="137"/>
                    <a:pt x="26" y="137"/>
                  </a:cubicBezTo>
                  <a:cubicBezTo>
                    <a:pt x="33" y="137"/>
                    <a:pt x="41" y="135"/>
                    <a:pt x="48" y="134"/>
                  </a:cubicBezTo>
                  <a:cubicBezTo>
                    <a:pt x="61" y="130"/>
                    <a:pt x="76" y="120"/>
                    <a:pt x="86" y="114"/>
                  </a:cubicBezTo>
                  <a:cubicBezTo>
                    <a:pt x="82" y="115"/>
                    <a:pt x="78" y="117"/>
                    <a:pt x="75" y="119"/>
                  </a:cubicBezTo>
                  <a:cubicBezTo>
                    <a:pt x="66" y="124"/>
                    <a:pt x="57" y="129"/>
                    <a:pt x="48" y="129"/>
                  </a:cubicBezTo>
                  <a:cubicBezTo>
                    <a:pt x="44" y="129"/>
                    <a:pt x="44" y="129"/>
                    <a:pt x="44" y="129"/>
                  </a:cubicBezTo>
                  <a:cubicBezTo>
                    <a:pt x="48" y="128"/>
                    <a:pt x="48" y="128"/>
                    <a:pt x="48" y="128"/>
                  </a:cubicBezTo>
                  <a:cubicBezTo>
                    <a:pt x="54" y="126"/>
                    <a:pt x="59" y="123"/>
                    <a:pt x="65" y="120"/>
                  </a:cubicBezTo>
                  <a:cubicBezTo>
                    <a:pt x="75" y="114"/>
                    <a:pt x="85" y="108"/>
                    <a:pt x="96" y="108"/>
                  </a:cubicBezTo>
                  <a:cubicBezTo>
                    <a:pt x="96" y="108"/>
                    <a:pt x="96" y="108"/>
                    <a:pt x="96" y="108"/>
                  </a:cubicBezTo>
                  <a:cubicBezTo>
                    <a:pt x="97" y="108"/>
                    <a:pt x="97" y="108"/>
                    <a:pt x="97" y="108"/>
                  </a:cubicBezTo>
                  <a:cubicBezTo>
                    <a:pt x="97" y="108"/>
                    <a:pt x="97" y="108"/>
                    <a:pt x="97" y="108"/>
                  </a:cubicBezTo>
                  <a:cubicBezTo>
                    <a:pt x="97" y="108"/>
                    <a:pt x="97" y="108"/>
                    <a:pt x="97" y="108"/>
                  </a:cubicBezTo>
                  <a:cubicBezTo>
                    <a:pt x="97" y="109"/>
                    <a:pt x="97" y="109"/>
                    <a:pt x="97" y="109"/>
                  </a:cubicBezTo>
                  <a:cubicBezTo>
                    <a:pt x="98" y="112"/>
                    <a:pt x="99" y="116"/>
                    <a:pt x="99" y="120"/>
                  </a:cubicBezTo>
                  <a:cubicBezTo>
                    <a:pt x="99" y="124"/>
                    <a:pt x="100" y="129"/>
                    <a:pt x="101" y="132"/>
                  </a:cubicBezTo>
                  <a:cubicBezTo>
                    <a:pt x="104" y="134"/>
                    <a:pt x="108" y="135"/>
                    <a:pt x="111" y="135"/>
                  </a:cubicBezTo>
                  <a:cubicBezTo>
                    <a:pt x="118" y="135"/>
                    <a:pt x="122" y="129"/>
                    <a:pt x="123" y="123"/>
                  </a:cubicBezTo>
                  <a:cubicBezTo>
                    <a:pt x="122" y="124"/>
                    <a:pt x="121" y="125"/>
                    <a:pt x="119" y="125"/>
                  </a:cubicBezTo>
                  <a:cubicBezTo>
                    <a:pt x="118" y="125"/>
                    <a:pt x="118" y="125"/>
                    <a:pt x="118" y="125"/>
                  </a:cubicBezTo>
                  <a:cubicBezTo>
                    <a:pt x="118" y="127"/>
                    <a:pt x="117" y="128"/>
                    <a:pt x="117" y="129"/>
                  </a:cubicBezTo>
                  <a:cubicBezTo>
                    <a:pt x="117" y="129"/>
                    <a:pt x="117" y="129"/>
                    <a:pt x="117" y="129"/>
                  </a:cubicBezTo>
                  <a:cubicBezTo>
                    <a:pt x="117" y="129"/>
                    <a:pt x="117" y="129"/>
                    <a:pt x="117" y="129"/>
                  </a:cubicBezTo>
                  <a:cubicBezTo>
                    <a:pt x="115" y="130"/>
                    <a:pt x="114" y="130"/>
                    <a:pt x="113" y="130"/>
                  </a:cubicBezTo>
                  <a:cubicBezTo>
                    <a:pt x="113" y="130"/>
                    <a:pt x="113" y="130"/>
                    <a:pt x="113" y="130"/>
                  </a:cubicBezTo>
                  <a:cubicBezTo>
                    <a:pt x="111" y="130"/>
                    <a:pt x="109" y="130"/>
                    <a:pt x="108" y="129"/>
                  </a:cubicBezTo>
                  <a:cubicBezTo>
                    <a:pt x="106" y="129"/>
                    <a:pt x="105" y="128"/>
                    <a:pt x="103" y="128"/>
                  </a:cubicBezTo>
                  <a:cubicBezTo>
                    <a:pt x="103" y="128"/>
                    <a:pt x="103" y="128"/>
                    <a:pt x="103" y="128"/>
                  </a:cubicBezTo>
                  <a:cubicBezTo>
                    <a:pt x="103" y="128"/>
                    <a:pt x="103" y="128"/>
                    <a:pt x="103" y="128"/>
                  </a:cubicBezTo>
                  <a:cubicBezTo>
                    <a:pt x="100" y="122"/>
                    <a:pt x="100" y="110"/>
                    <a:pt x="104" y="105"/>
                  </a:cubicBezTo>
                  <a:cubicBezTo>
                    <a:pt x="105" y="105"/>
                    <a:pt x="105" y="105"/>
                    <a:pt x="105" y="105"/>
                  </a:cubicBezTo>
                  <a:cubicBezTo>
                    <a:pt x="105" y="105"/>
                    <a:pt x="105" y="105"/>
                    <a:pt x="105" y="105"/>
                  </a:cubicBezTo>
                  <a:cubicBezTo>
                    <a:pt x="110" y="106"/>
                    <a:pt x="114" y="108"/>
                    <a:pt x="116" y="112"/>
                  </a:cubicBezTo>
                  <a:cubicBezTo>
                    <a:pt x="118" y="116"/>
                    <a:pt x="119" y="120"/>
                    <a:pt x="118" y="124"/>
                  </a:cubicBezTo>
                  <a:cubicBezTo>
                    <a:pt x="118" y="124"/>
                    <a:pt x="118" y="124"/>
                    <a:pt x="118" y="124"/>
                  </a:cubicBezTo>
                  <a:cubicBezTo>
                    <a:pt x="121" y="119"/>
                    <a:pt x="119" y="116"/>
                    <a:pt x="117" y="112"/>
                  </a:cubicBezTo>
                  <a:cubicBezTo>
                    <a:pt x="116" y="110"/>
                    <a:pt x="115" y="109"/>
                    <a:pt x="114" y="106"/>
                  </a:cubicBezTo>
                  <a:cubicBezTo>
                    <a:pt x="114" y="105"/>
                    <a:pt x="114" y="105"/>
                    <a:pt x="114" y="105"/>
                  </a:cubicBezTo>
                  <a:cubicBezTo>
                    <a:pt x="115" y="105"/>
                    <a:pt x="115" y="105"/>
                    <a:pt x="115" y="105"/>
                  </a:cubicBezTo>
                  <a:cubicBezTo>
                    <a:pt x="117" y="106"/>
                    <a:pt x="121" y="109"/>
                    <a:pt x="123" y="113"/>
                  </a:cubicBezTo>
                  <a:cubicBezTo>
                    <a:pt x="121" y="107"/>
                    <a:pt x="116" y="102"/>
                    <a:pt x="108" y="102"/>
                  </a:cubicBezTo>
                  <a:cubicBezTo>
                    <a:pt x="107" y="102"/>
                    <a:pt x="107" y="102"/>
                    <a:pt x="107" y="102"/>
                  </a:cubicBezTo>
                  <a:cubicBezTo>
                    <a:pt x="107" y="101"/>
                    <a:pt x="107" y="101"/>
                    <a:pt x="107" y="101"/>
                  </a:cubicBezTo>
                  <a:cubicBezTo>
                    <a:pt x="108" y="97"/>
                    <a:pt x="112" y="90"/>
                    <a:pt x="115" y="82"/>
                  </a:cubicBezTo>
                  <a:cubicBezTo>
                    <a:pt x="124" y="65"/>
                    <a:pt x="134" y="44"/>
                    <a:pt x="133" y="26"/>
                  </a:cubicBezTo>
                  <a:cubicBezTo>
                    <a:pt x="131" y="15"/>
                    <a:pt x="126" y="3"/>
                    <a:pt x="115" y="2"/>
                  </a:cubicBezTo>
                  <a:cubicBezTo>
                    <a:pt x="110" y="1"/>
                    <a:pt x="104" y="4"/>
                    <a:pt x="102" y="7"/>
                  </a:cubicBezTo>
                  <a:cubicBezTo>
                    <a:pt x="102" y="7"/>
                    <a:pt x="102" y="8"/>
                    <a:pt x="102" y="9"/>
                  </a:cubicBezTo>
                  <a:cubicBezTo>
                    <a:pt x="105" y="4"/>
                    <a:pt x="109" y="3"/>
                    <a:pt x="111" y="3"/>
                  </a:cubicBezTo>
                  <a:cubicBezTo>
                    <a:pt x="118" y="3"/>
                    <a:pt x="125" y="11"/>
                    <a:pt x="127" y="18"/>
                  </a:cubicBezTo>
                  <a:cubicBezTo>
                    <a:pt x="133" y="42"/>
                    <a:pt x="110" y="81"/>
                    <a:pt x="101" y="91"/>
                  </a:cubicBezTo>
                  <a:cubicBezTo>
                    <a:pt x="102" y="96"/>
                    <a:pt x="100" y="100"/>
                    <a:pt x="99" y="104"/>
                  </a:cubicBezTo>
                  <a:cubicBezTo>
                    <a:pt x="98" y="105"/>
                    <a:pt x="98" y="105"/>
                    <a:pt x="98" y="105"/>
                  </a:cubicBezTo>
                  <a:cubicBezTo>
                    <a:pt x="98" y="105"/>
                    <a:pt x="98" y="105"/>
                    <a:pt x="98" y="105"/>
                  </a:cubicBezTo>
                  <a:cubicBezTo>
                    <a:pt x="86" y="107"/>
                    <a:pt x="75" y="113"/>
                    <a:pt x="64" y="119"/>
                  </a:cubicBezTo>
                  <a:cubicBezTo>
                    <a:pt x="51" y="126"/>
                    <a:pt x="37" y="133"/>
                    <a:pt x="23" y="133"/>
                  </a:cubicBezTo>
                  <a:cubicBezTo>
                    <a:pt x="17" y="133"/>
                    <a:pt x="11" y="132"/>
                    <a:pt x="5" y="129"/>
                  </a:cubicBezTo>
                  <a:cubicBezTo>
                    <a:pt x="5" y="129"/>
                    <a:pt x="5" y="129"/>
                    <a:pt x="5" y="129"/>
                  </a:cubicBezTo>
                  <a:close/>
                  <a:moveTo>
                    <a:pt x="104" y="127"/>
                  </a:moveTo>
                  <a:cubicBezTo>
                    <a:pt x="106" y="127"/>
                    <a:pt x="107" y="127"/>
                    <a:pt x="108" y="128"/>
                  </a:cubicBezTo>
                  <a:cubicBezTo>
                    <a:pt x="111" y="129"/>
                    <a:pt x="113" y="129"/>
                    <a:pt x="116" y="128"/>
                  </a:cubicBezTo>
                  <a:cubicBezTo>
                    <a:pt x="118" y="123"/>
                    <a:pt x="118" y="117"/>
                    <a:pt x="115" y="113"/>
                  </a:cubicBezTo>
                  <a:cubicBezTo>
                    <a:pt x="113" y="110"/>
                    <a:pt x="109" y="107"/>
                    <a:pt x="105" y="107"/>
                  </a:cubicBezTo>
                  <a:cubicBezTo>
                    <a:pt x="102" y="111"/>
                    <a:pt x="102" y="121"/>
                    <a:pt x="104" y="127"/>
                  </a:cubicBezTo>
                  <a:close/>
                  <a:moveTo>
                    <a:pt x="89" y="110"/>
                  </a:moveTo>
                  <a:cubicBezTo>
                    <a:pt x="81" y="112"/>
                    <a:pt x="73" y="117"/>
                    <a:pt x="65" y="121"/>
                  </a:cubicBezTo>
                  <a:cubicBezTo>
                    <a:pt x="61" y="123"/>
                    <a:pt x="57" y="125"/>
                    <a:pt x="53" y="127"/>
                  </a:cubicBezTo>
                  <a:cubicBezTo>
                    <a:pt x="60" y="126"/>
                    <a:pt x="67" y="122"/>
                    <a:pt x="74" y="118"/>
                  </a:cubicBezTo>
                  <a:cubicBezTo>
                    <a:pt x="79" y="115"/>
                    <a:pt x="84" y="112"/>
                    <a:pt x="89" y="110"/>
                  </a:cubicBezTo>
                  <a:close/>
                  <a:moveTo>
                    <a:pt x="2" y="121"/>
                  </a:moveTo>
                  <a:cubicBezTo>
                    <a:pt x="2" y="123"/>
                    <a:pt x="3" y="125"/>
                    <a:pt x="4" y="127"/>
                  </a:cubicBezTo>
                  <a:cubicBezTo>
                    <a:pt x="3" y="127"/>
                    <a:pt x="3" y="125"/>
                    <a:pt x="3" y="124"/>
                  </a:cubicBezTo>
                  <a:cubicBezTo>
                    <a:pt x="3" y="123"/>
                    <a:pt x="4" y="122"/>
                    <a:pt x="3" y="121"/>
                  </a:cubicBezTo>
                  <a:cubicBezTo>
                    <a:pt x="3" y="121"/>
                    <a:pt x="3" y="121"/>
                    <a:pt x="2" y="121"/>
                  </a:cubicBezTo>
                  <a:close/>
                  <a:moveTo>
                    <a:pt x="116" y="108"/>
                  </a:moveTo>
                  <a:cubicBezTo>
                    <a:pt x="117" y="109"/>
                    <a:pt x="118" y="110"/>
                    <a:pt x="118" y="111"/>
                  </a:cubicBezTo>
                  <a:cubicBezTo>
                    <a:pt x="120" y="115"/>
                    <a:pt x="122" y="118"/>
                    <a:pt x="120" y="123"/>
                  </a:cubicBezTo>
                  <a:cubicBezTo>
                    <a:pt x="122" y="122"/>
                    <a:pt x="123" y="121"/>
                    <a:pt x="123" y="119"/>
                  </a:cubicBezTo>
                  <a:cubicBezTo>
                    <a:pt x="123" y="115"/>
                    <a:pt x="119" y="110"/>
                    <a:pt x="116" y="108"/>
                  </a:cubicBezTo>
                  <a:close/>
                  <a:moveTo>
                    <a:pt x="102" y="108"/>
                  </a:moveTo>
                  <a:cubicBezTo>
                    <a:pt x="103" y="103"/>
                    <a:pt x="103" y="103"/>
                    <a:pt x="103" y="103"/>
                  </a:cubicBezTo>
                  <a:cubicBezTo>
                    <a:pt x="104" y="92"/>
                    <a:pt x="109" y="82"/>
                    <a:pt x="114" y="72"/>
                  </a:cubicBezTo>
                  <a:cubicBezTo>
                    <a:pt x="121" y="60"/>
                    <a:pt x="127" y="47"/>
                    <a:pt x="128" y="32"/>
                  </a:cubicBezTo>
                  <a:cubicBezTo>
                    <a:pt x="130" y="32"/>
                    <a:pt x="130" y="32"/>
                    <a:pt x="130" y="32"/>
                  </a:cubicBezTo>
                  <a:cubicBezTo>
                    <a:pt x="131" y="51"/>
                    <a:pt x="122" y="68"/>
                    <a:pt x="114" y="84"/>
                  </a:cubicBezTo>
                  <a:cubicBezTo>
                    <a:pt x="110" y="90"/>
                    <a:pt x="107" y="97"/>
                    <a:pt x="104" y="103"/>
                  </a:cubicBezTo>
                  <a:lnTo>
                    <a:pt x="102" y="108"/>
                  </a:lnTo>
                  <a:close/>
                  <a:moveTo>
                    <a:pt x="128" y="44"/>
                  </a:moveTo>
                  <a:cubicBezTo>
                    <a:pt x="125" y="54"/>
                    <a:pt x="120" y="63"/>
                    <a:pt x="116" y="72"/>
                  </a:cubicBezTo>
                  <a:cubicBezTo>
                    <a:pt x="111" y="81"/>
                    <a:pt x="107" y="89"/>
                    <a:pt x="105" y="97"/>
                  </a:cubicBezTo>
                  <a:cubicBezTo>
                    <a:pt x="108" y="92"/>
                    <a:pt x="110" y="88"/>
                    <a:pt x="112" y="83"/>
                  </a:cubicBezTo>
                  <a:cubicBezTo>
                    <a:pt x="119" y="71"/>
                    <a:pt x="126" y="58"/>
                    <a:pt x="128" y="44"/>
                  </a:cubicBezTo>
                  <a:close/>
                </a:path>
              </a:pathLst>
            </a:custGeom>
            <a:grpFill/>
            <a:ln>
              <a:noFill/>
            </a:ln>
          </p:spPr>
          <p:txBody>
            <a:bodyPr vert="horz" wrap="square" lIns="91440" tIns="45720" rIns="91440" bIns="45720" numCol="1" rtlCol="0" anchor="t" anchorCtr="0" compatLnSpc="1">
              <a:prstTxWarp prst="textNoShape">
                <a:avLst/>
              </a:prstTxWarp>
            </a:bodyPr>
            <a:lstStyle/>
            <a:p>
              <a:pPr rtl="0"/>
              <a:endParaRPr/>
            </a:p>
          </p:txBody>
        </p:sp>
      </p:grpSp>
      <p:sp>
        <p:nvSpPr>
          <p:cNvPr id="36" name="Picture Placeholder 33" descr="An empty placeholder to add an image. Click on the placeholder and select the image that you wish to add."/>
          <p:cNvSpPr>
            <a:spLocks noGrp="1" noChangeAspect="1"/>
          </p:cNvSpPr>
          <p:nvPr>
            <p:ph type="pic" sz="quarter" idx="17"/>
          </p:nvPr>
        </p:nvSpPr>
        <p:spPr>
          <a:xfrm>
            <a:off x="1265028" y="1900210"/>
            <a:ext cx="3935536" cy="2571736"/>
          </a:xfrm>
          <a:solidFill>
            <a:schemeClr val="bg2"/>
          </a:solidFill>
          <a:ln w="38100">
            <a:solidFill>
              <a:schemeClr val="bg1"/>
            </a:solidFill>
          </a:ln>
        </p:spPr>
        <p:txBody>
          <a:bodyPr rtlCol="0"/>
          <a:lstStyle>
            <a:lvl1pPr marL="0" indent="0" algn="ctr">
              <a:buNone/>
              <a:defRPr/>
            </a:lvl1pPr>
          </a:lstStyle>
          <a:p>
            <a:pPr rtl="0"/>
            <a:r>
              <a:rPr lang="en-US"/>
              <a:t>Click icon to add picture</a:t>
            </a:r>
            <a:endParaRPr/>
          </a:p>
        </p:txBody>
      </p:sp>
      <p:sp>
        <p:nvSpPr>
          <p:cNvPr id="39" name="Text Placeholder 3"/>
          <p:cNvSpPr>
            <a:spLocks noGrp="1"/>
          </p:cNvSpPr>
          <p:nvPr>
            <p:ph type="body" sz="half" idx="2"/>
          </p:nvPr>
        </p:nvSpPr>
        <p:spPr>
          <a:xfrm>
            <a:off x="1052423" y="4935990"/>
            <a:ext cx="4368980" cy="1007610"/>
          </a:xfrm>
        </p:spPr>
        <p:txBody>
          <a:bodyPr rtlCol="0">
            <a:normAutofit/>
          </a:bodyPr>
          <a:lstStyle>
            <a:lvl1pPr marL="0" indent="0">
              <a:spcBef>
                <a:spcPts val="1600"/>
              </a:spcBef>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rtl="0"/>
            <a:r>
              <a:rPr lang="en-US"/>
              <a:t>Edit Master text styles</a:t>
            </a:r>
          </a:p>
        </p:txBody>
      </p:sp>
      <p:grpSp>
        <p:nvGrpSpPr>
          <p:cNvPr id="22" name="Group 21"/>
          <p:cNvGrpSpPr/>
          <p:nvPr/>
        </p:nvGrpSpPr>
        <p:grpSpPr>
          <a:xfrm>
            <a:off x="6763111" y="1733550"/>
            <a:ext cx="4360503" cy="3050038"/>
            <a:chOff x="895350" y="3313113"/>
            <a:chExt cx="3613151" cy="2790825"/>
          </a:xfrm>
          <a:solidFill>
            <a:schemeClr val="tx1">
              <a:lumMod val="50000"/>
            </a:schemeClr>
          </a:solidFill>
        </p:grpSpPr>
        <p:sp>
          <p:nvSpPr>
            <p:cNvPr id="23" name="Freeform 41"/>
            <p:cNvSpPr>
              <a:spLocks/>
            </p:cNvSpPr>
            <p:nvPr/>
          </p:nvSpPr>
          <p:spPr bwMode="auto">
            <a:xfrm>
              <a:off x="963613" y="3725863"/>
              <a:ext cx="11113" cy="1952625"/>
            </a:xfrm>
            <a:custGeom>
              <a:avLst/>
              <a:gdLst>
                <a:gd name="T0" fmla="*/ 3 w 5"/>
                <a:gd name="T1" fmla="*/ 0 h 868"/>
                <a:gd name="T2" fmla="*/ 4 w 5"/>
                <a:gd name="T3" fmla="*/ 217 h 868"/>
                <a:gd name="T4" fmla="*/ 3 w 5"/>
                <a:gd name="T5" fmla="*/ 326 h 868"/>
                <a:gd name="T6" fmla="*/ 4 w 5"/>
                <a:gd name="T7" fmla="*/ 434 h 868"/>
                <a:gd name="T8" fmla="*/ 4 w 5"/>
                <a:gd name="T9" fmla="*/ 651 h 868"/>
                <a:gd name="T10" fmla="*/ 4 w 5"/>
                <a:gd name="T11" fmla="*/ 760 h 868"/>
                <a:gd name="T12" fmla="*/ 3 w 5"/>
                <a:gd name="T13" fmla="*/ 868 h 868"/>
                <a:gd name="T14" fmla="*/ 2 w 5"/>
                <a:gd name="T15" fmla="*/ 868 h 868"/>
                <a:gd name="T16" fmla="*/ 1 w 5"/>
                <a:gd name="T17" fmla="*/ 760 h 868"/>
                <a:gd name="T18" fmla="*/ 0 w 5"/>
                <a:gd name="T19" fmla="*/ 651 h 868"/>
                <a:gd name="T20" fmla="*/ 1 w 5"/>
                <a:gd name="T21" fmla="*/ 434 h 868"/>
                <a:gd name="T22" fmla="*/ 2 w 5"/>
                <a:gd name="T23" fmla="*/ 326 h 868"/>
                <a:gd name="T24" fmla="*/ 1 w 5"/>
                <a:gd name="T25" fmla="*/ 217 h 868"/>
                <a:gd name="T26" fmla="*/ 2 w 5"/>
                <a:gd name="T27" fmla="*/ 0 h 868"/>
                <a:gd name="T28" fmla="*/ 3 w 5"/>
                <a:gd name="T29" fmla="*/ 0 h 8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 h="868">
                  <a:moveTo>
                    <a:pt x="3" y="0"/>
                  </a:moveTo>
                  <a:cubicBezTo>
                    <a:pt x="4" y="73"/>
                    <a:pt x="4" y="145"/>
                    <a:pt x="4" y="217"/>
                  </a:cubicBezTo>
                  <a:cubicBezTo>
                    <a:pt x="4" y="253"/>
                    <a:pt x="3" y="290"/>
                    <a:pt x="3" y="326"/>
                  </a:cubicBezTo>
                  <a:cubicBezTo>
                    <a:pt x="3" y="362"/>
                    <a:pt x="3" y="398"/>
                    <a:pt x="4" y="434"/>
                  </a:cubicBezTo>
                  <a:cubicBezTo>
                    <a:pt x="4" y="507"/>
                    <a:pt x="5" y="579"/>
                    <a:pt x="4" y="651"/>
                  </a:cubicBezTo>
                  <a:cubicBezTo>
                    <a:pt x="5" y="687"/>
                    <a:pt x="4" y="724"/>
                    <a:pt x="4" y="760"/>
                  </a:cubicBezTo>
                  <a:cubicBezTo>
                    <a:pt x="4" y="796"/>
                    <a:pt x="3" y="832"/>
                    <a:pt x="3" y="868"/>
                  </a:cubicBezTo>
                  <a:cubicBezTo>
                    <a:pt x="2" y="868"/>
                    <a:pt x="2" y="868"/>
                    <a:pt x="2" y="868"/>
                  </a:cubicBezTo>
                  <a:cubicBezTo>
                    <a:pt x="2" y="832"/>
                    <a:pt x="1" y="796"/>
                    <a:pt x="1" y="760"/>
                  </a:cubicBezTo>
                  <a:cubicBezTo>
                    <a:pt x="1" y="724"/>
                    <a:pt x="0" y="687"/>
                    <a:pt x="0" y="651"/>
                  </a:cubicBezTo>
                  <a:cubicBezTo>
                    <a:pt x="0" y="579"/>
                    <a:pt x="1" y="507"/>
                    <a:pt x="1" y="434"/>
                  </a:cubicBezTo>
                  <a:cubicBezTo>
                    <a:pt x="2" y="398"/>
                    <a:pt x="2" y="362"/>
                    <a:pt x="2" y="326"/>
                  </a:cubicBezTo>
                  <a:cubicBezTo>
                    <a:pt x="2" y="290"/>
                    <a:pt x="1" y="253"/>
                    <a:pt x="1" y="217"/>
                  </a:cubicBezTo>
                  <a:cubicBezTo>
                    <a:pt x="0" y="145"/>
                    <a:pt x="1" y="73"/>
                    <a:pt x="2" y="0"/>
                  </a:cubicBezTo>
                  <a:lnTo>
                    <a:pt x="3" y="0"/>
                  </a:lnTo>
                  <a:close/>
                </a:path>
              </a:pathLst>
            </a:custGeom>
            <a:grpFill/>
            <a:ln>
              <a:noFill/>
            </a:ln>
          </p:spPr>
          <p:txBody>
            <a:bodyPr vert="horz" wrap="square" lIns="91440" tIns="45720" rIns="91440" bIns="45720" numCol="1" rtlCol="0" anchor="t" anchorCtr="0" compatLnSpc="1">
              <a:prstTxWarp prst="textNoShape">
                <a:avLst/>
              </a:prstTxWarp>
            </a:bodyPr>
            <a:lstStyle/>
            <a:p>
              <a:pPr rtl="0"/>
              <a:endParaRPr/>
            </a:p>
          </p:txBody>
        </p:sp>
        <p:sp>
          <p:nvSpPr>
            <p:cNvPr id="24" name="Freeform 42"/>
            <p:cNvSpPr>
              <a:spLocks/>
            </p:cNvSpPr>
            <p:nvPr/>
          </p:nvSpPr>
          <p:spPr bwMode="auto">
            <a:xfrm>
              <a:off x="1350963" y="6038850"/>
              <a:ext cx="2736850" cy="11113"/>
            </a:xfrm>
            <a:custGeom>
              <a:avLst/>
              <a:gdLst>
                <a:gd name="T0" fmla="*/ 0 w 1216"/>
                <a:gd name="T1" fmla="*/ 2 h 5"/>
                <a:gd name="T2" fmla="*/ 304 w 1216"/>
                <a:gd name="T3" fmla="*/ 1 h 5"/>
                <a:gd name="T4" fmla="*/ 456 w 1216"/>
                <a:gd name="T5" fmla="*/ 2 h 5"/>
                <a:gd name="T6" fmla="*/ 608 w 1216"/>
                <a:gd name="T7" fmla="*/ 1 h 5"/>
                <a:gd name="T8" fmla="*/ 912 w 1216"/>
                <a:gd name="T9" fmla="*/ 0 h 5"/>
                <a:gd name="T10" fmla="*/ 1064 w 1216"/>
                <a:gd name="T11" fmla="*/ 1 h 5"/>
                <a:gd name="T12" fmla="*/ 1216 w 1216"/>
                <a:gd name="T13" fmla="*/ 2 h 5"/>
                <a:gd name="T14" fmla="*/ 1216 w 1216"/>
                <a:gd name="T15" fmla="*/ 2 h 5"/>
                <a:gd name="T16" fmla="*/ 1064 w 1216"/>
                <a:gd name="T17" fmla="*/ 4 h 5"/>
                <a:gd name="T18" fmla="*/ 912 w 1216"/>
                <a:gd name="T19" fmla="*/ 4 h 5"/>
                <a:gd name="T20" fmla="*/ 608 w 1216"/>
                <a:gd name="T21" fmla="*/ 3 h 5"/>
                <a:gd name="T22" fmla="*/ 456 w 1216"/>
                <a:gd name="T23" fmla="*/ 3 h 5"/>
                <a:gd name="T24" fmla="*/ 304 w 1216"/>
                <a:gd name="T25" fmla="*/ 4 h 5"/>
                <a:gd name="T26" fmla="*/ 0 w 1216"/>
                <a:gd name="T27" fmla="*/ 2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216" h="5">
                  <a:moveTo>
                    <a:pt x="0" y="2"/>
                  </a:moveTo>
                  <a:cubicBezTo>
                    <a:pt x="101" y="1"/>
                    <a:pt x="202" y="0"/>
                    <a:pt x="304" y="1"/>
                  </a:cubicBezTo>
                  <a:cubicBezTo>
                    <a:pt x="354" y="1"/>
                    <a:pt x="405" y="2"/>
                    <a:pt x="456" y="2"/>
                  </a:cubicBezTo>
                  <a:cubicBezTo>
                    <a:pt x="506" y="2"/>
                    <a:pt x="557" y="1"/>
                    <a:pt x="608" y="1"/>
                  </a:cubicBezTo>
                  <a:cubicBezTo>
                    <a:pt x="709" y="1"/>
                    <a:pt x="810" y="0"/>
                    <a:pt x="912" y="0"/>
                  </a:cubicBezTo>
                  <a:cubicBezTo>
                    <a:pt x="962" y="0"/>
                    <a:pt x="1013" y="1"/>
                    <a:pt x="1064" y="1"/>
                  </a:cubicBezTo>
                  <a:cubicBezTo>
                    <a:pt x="1114" y="1"/>
                    <a:pt x="1165" y="1"/>
                    <a:pt x="1216" y="2"/>
                  </a:cubicBezTo>
                  <a:cubicBezTo>
                    <a:pt x="1216" y="2"/>
                    <a:pt x="1216" y="2"/>
                    <a:pt x="1216" y="2"/>
                  </a:cubicBezTo>
                  <a:cubicBezTo>
                    <a:pt x="1165" y="3"/>
                    <a:pt x="1114" y="3"/>
                    <a:pt x="1064" y="4"/>
                  </a:cubicBezTo>
                  <a:cubicBezTo>
                    <a:pt x="1013" y="4"/>
                    <a:pt x="962" y="4"/>
                    <a:pt x="912" y="4"/>
                  </a:cubicBezTo>
                  <a:cubicBezTo>
                    <a:pt x="810" y="5"/>
                    <a:pt x="709" y="4"/>
                    <a:pt x="608" y="3"/>
                  </a:cubicBezTo>
                  <a:cubicBezTo>
                    <a:pt x="557" y="3"/>
                    <a:pt x="506" y="3"/>
                    <a:pt x="456" y="3"/>
                  </a:cubicBezTo>
                  <a:cubicBezTo>
                    <a:pt x="405" y="3"/>
                    <a:pt x="354" y="4"/>
                    <a:pt x="304" y="4"/>
                  </a:cubicBezTo>
                  <a:cubicBezTo>
                    <a:pt x="202" y="4"/>
                    <a:pt x="101" y="4"/>
                    <a:pt x="0" y="2"/>
                  </a:cubicBezTo>
                  <a:close/>
                </a:path>
              </a:pathLst>
            </a:custGeom>
            <a:grpFill/>
            <a:ln>
              <a:noFill/>
            </a:ln>
          </p:spPr>
          <p:txBody>
            <a:bodyPr vert="horz" wrap="square" lIns="91440" tIns="45720" rIns="91440" bIns="45720" numCol="1" rtlCol="0" anchor="t" anchorCtr="0" compatLnSpc="1">
              <a:prstTxWarp prst="textNoShape">
                <a:avLst/>
              </a:prstTxWarp>
            </a:bodyPr>
            <a:lstStyle/>
            <a:p>
              <a:pPr rtl="0"/>
              <a:endParaRPr/>
            </a:p>
          </p:txBody>
        </p:sp>
        <p:sp>
          <p:nvSpPr>
            <p:cNvPr id="25" name="Freeform 43"/>
            <p:cNvSpPr>
              <a:spLocks/>
            </p:cNvSpPr>
            <p:nvPr/>
          </p:nvSpPr>
          <p:spPr bwMode="auto">
            <a:xfrm>
              <a:off x="1330325" y="3378200"/>
              <a:ext cx="2743200" cy="11113"/>
            </a:xfrm>
            <a:custGeom>
              <a:avLst/>
              <a:gdLst>
                <a:gd name="T0" fmla="*/ 0 w 1219"/>
                <a:gd name="T1" fmla="*/ 2 h 5"/>
                <a:gd name="T2" fmla="*/ 304 w 1219"/>
                <a:gd name="T3" fmla="*/ 1 h 5"/>
                <a:gd name="T4" fmla="*/ 457 w 1219"/>
                <a:gd name="T5" fmla="*/ 2 h 5"/>
                <a:gd name="T6" fmla="*/ 609 w 1219"/>
                <a:gd name="T7" fmla="*/ 1 h 5"/>
                <a:gd name="T8" fmla="*/ 914 w 1219"/>
                <a:gd name="T9" fmla="*/ 0 h 5"/>
                <a:gd name="T10" fmla="*/ 1067 w 1219"/>
                <a:gd name="T11" fmla="*/ 1 h 5"/>
                <a:gd name="T12" fmla="*/ 1219 w 1219"/>
                <a:gd name="T13" fmla="*/ 2 h 5"/>
                <a:gd name="T14" fmla="*/ 1219 w 1219"/>
                <a:gd name="T15" fmla="*/ 3 h 5"/>
                <a:gd name="T16" fmla="*/ 1067 w 1219"/>
                <a:gd name="T17" fmla="*/ 4 h 5"/>
                <a:gd name="T18" fmla="*/ 914 w 1219"/>
                <a:gd name="T19" fmla="*/ 4 h 5"/>
                <a:gd name="T20" fmla="*/ 609 w 1219"/>
                <a:gd name="T21" fmla="*/ 3 h 5"/>
                <a:gd name="T22" fmla="*/ 457 w 1219"/>
                <a:gd name="T23" fmla="*/ 3 h 5"/>
                <a:gd name="T24" fmla="*/ 304 w 1219"/>
                <a:gd name="T25" fmla="*/ 4 h 5"/>
                <a:gd name="T26" fmla="*/ 0 w 1219"/>
                <a:gd name="T27" fmla="*/ 3 h 5"/>
                <a:gd name="T28" fmla="*/ 0 w 1219"/>
                <a:gd name="T29" fmla="*/ 2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219" h="5">
                  <a:moveTo>
                    <a:pt x="0" y="2"/>
                  </a:moveTo>
                  <a:cubicBezTo>
                    <a:pt x="101" y="1"/>
                    <a:pt x="203" y="0"/>
                    <a:pt x="304" y="1"/>
                  </a:cubicBezTo>
                  <a:cubicBezTo>
                    <a:pt x="355" y="1"/>
                    <a:pt x="406" y="2"/>
                    <a:pt x="457" y="2"/>
                  </a:cubicBezTo>
                  <a:cubicBezTo>
                    <a:pt x="508" y="2"/>
                    <a:pt x="559" y="1"/>
                    <a:pt x="609" y="1"/>
                  </a:cubicBezTo>
                  <a:cubicBezTo>
                    <a:pt x="711" y="1"/>
                    <a:pt x="813" y="0"/>
                    <a:pt x="914" y="0"/>
                  </a:cubicBezTo>
                  <a:cubicBezTo>
                    <a:pt x="965" y="0"/>
                    <a:pt x="1016" y="1"/>
                    <a:pt x="1067" y="1"/>
                  </a:cubicBezTo>
                  <a:cubicBezTo>
                    <a:pt x="1117" y="1"/>
                    <a:pt x="1168" y="1"/>
                    <a:pt x="1219" y="2"/>
                  </a:cubicBezTo>
                  <a:cubicBezTo>
                    <a:pt x="1219" y="3"/>
                    <a:pt x="1219" y="3"/>
                    <a:pt x="1219" y="3"/>
                  </a:cubicBezTo>
                  <a:cubicBezTo>
                    <a:pt x="1168" y="3"/>
                    <a:pt x="1117" y="4"/>
                    <a:pt x="1067" y="4"/>
                  </a:cubicBezTo>
                  <a:cubicBezTo>
                    <a:pt x="1016" y="4"/>
                    <a:pt x="965" y="4"/>
                    <a:pt x="914" y="4"/>
                  </a:cubicBezTo>
                  <a:cubicBezTo>
                    <a:pt x="813" y="5"/>
                    <a:pt x="711" y="4"/>
                    <a:pt x="609" y="3"/>
                  </a:cubicBezTo>
                  <a:cubicBezTo>
                    <a:pt x="559" y="3"/>
                    <a:pt x="508" y="3"/>
                    <a:pt x="457" y="3"/>
                  </a:cubicBezTo>
                  <a:cubicBezTo>
                    <a:pt x="406" y="3"/>
                    <a:pt x="355" y="4"/>
                    <a:pt x="304" y="4"/>
                  </a:cubicBezTo>
                  <a:cubicBezTo>
                    <a:pt x="203" y="4"/>
                    <a:pt x="101" y="4"/>
                    <a:pt x="0" y="3"/>
                  </a:cubicBezTo>
                  <a:lnTo>
                    <a:pt x="0" y="2"/>
                  </a:lnTo>
                  <a:close/>
                </a:path>
              </a:pathLst>
            </a:custGeom>
            <a:grpFill/>
            <a:ln>
              <a:noFill/>
            </a:ln>
          </p:spPr>
          <p:txBody>
            <a:bodyPr vert="horz" wrap="square" lIns="91440" tIns="45720" rIns="91440" bIns="45720" numCol="1" rtlCol="0" anchor="t" anchorCtr="0" compatLnSpc="1">
              <a:prstTxWarp prst="textNoShape">
                <a:avLst/>
              </a:prstTxWarp>
            </a:bodyPr>
            <a:lstStyle/>
            <a:p>
              <a:pPr rtl="0"/>
              <a:endParaRPr/>
            </a:p>
          </p:txBody>
        </p:sp>
        <p:sp>
          <p:nvSpPr>
            <p:cNvPr id="26" name="Freeform 44"/>
            <p:cNvSpPr>
              <a:spLocks/>
            </p:cNvSpPr>
            <p:nvPr/>
          </p:nvSpPr>
          <p:spPr bwMode="auto">
            <a:xfrm>
              <a:off x="4443413" y="3759200"/>
              <a:ext cx="9525" cy="1919288"/>
            </a:xfrm>
            <a:custGeom>
              <a:avLst/>
              <a:gdLst>
                <a:gd name="T0" fmla="*/ 2 w 4"/>
                <a:gd name="T1" fmla="*/ 853 h 853"/>
                <a:gd name="T2" fmla="*/ 0 w 4"/>
                <a:gd name="T3" fmla="*/ 640 h 853"/>
                <a:gd name="T4" fmla="*/ 1 w 4"/>
                <a:gd name="T5" fmla="*/ 533 h 853"/>
                <a:gd name="T6" fmla="*/ 1 w 4"/>
                <a:gd name="T7" fmla="*/ 427 h 853"/>
                <a:gd name="T8" fmla="*/ 0 w 4"/>
                <a:gd name="T9" fmla="*/ 213 h 853"/>
                <a:gd name="T10" fmla="*/ 0 w 4"/>
                <a:gd name="T11" fmla="*/ 107 h 853"/>
                <a:gd name="T12" fmla="*/ 2 w 4"/>
                <a:gd name="T13" fmla="*/ 0 h 853"/>
                <a:gd name="T14" fmla="*/ 2 w 4"/>
                <a:gd name="T15" fmla="*/ 0 h 853"/>
                <a:gd name="T16" fmla="*/ 3 w 4"/>
                <a:gd name="T17" fmla="*/ 107 h 853"/>
                <a:gd name="T18" fmla="*/ 4 w 4"/>
                <a:gd name="T19" fmla="*/ 213 h 853"/>
                <a:gd name="T20" fmla="*/ 3 w 4"/>
                <a:gd name="T21" fmla="*/ 427 h 853"/>
                <a:gd name="T22" fmla="*/ 2 w 4"/>
                <a:gd name="T23" fmla="*/ 533 h 853"/>
                <a:gd name="T24" fmla="*/ 3 w 4"/>
                <a:gd name="T25" fmla="*/ 640 h 853"/>
                <a:gd name="T26" fmla="*/ 2 w 4"/>
                <a:gd name="T27" fmla="*/ 853 h 8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 h="853">
                  <a:moveTo>
                    <a:pt x="2" y="853"/>
                  </a:moveTo>
                  <a:cubicBezTo>
                    <a:pt x="0" y="782"/>
                    <a:pt x="0" y="711"/>
                    <a:pt x="0" y="640"/>
                  </a:cubicBezTo>
                  <a:cubicBezTo>
                    <a:pt x="0" y="604"/>
                    <a:pt x="1" y="569"/>
                    <a:pt x="1" y="533"/>
                  </a:cubicBezTo>
                  <a:cubicBezTo>
                    <a:pt x="1" y="498"/>
                    <a:pt x="1" y="462"/>
                    <a:pt x="1" y="427"/>
                  </a:cubicBezTo>
                  <a:cubicBezTo>
                    <a:pt x="0" y="356"/>
                    <a:pt x="0" y="284"/>
                    <a:pt x="0" y="213"/>
                  </a:cubicBezTo>
                  <a:cubicBezTo>
                    <a:pt x="0" y="178"/>
                    <a:pt x="0" y="142"/>
                    <a:pt x="0" y="107"/>
                  </a:cubicBezTo>
                  <a:cubicBezTo>
                    <a:pt x="1" y="71"/>
                    <a:pt x="1" y="36"/>
                    <a:pt x="2" y="0"/>
                  </a:cubicBezTo>
                  <a:cubicBezTo>
                    <a:pt x="2" y="0"/>
                    <a:pt x="2" y="0"/>
                    <a:pt x="2" y="0"/>
                  </a:cubicBezTo>
                  <a:cubicBezTo>
                    <a:pt x="3" y="36"/>
                    <a:pt x="3" y="71"/>
                    <a:pt x="3" y="107"/>
                  </a:cubicBezTo>
                  <a:cubicBezTo>
                    <a:pt x="4" y="142"/>
                    <a:pt x="4" y="178"/>
                    <a:pt x="4" y="213"/>
                  </a:cubicBezTo>
                  <a:cubicBezTo>
                    <a:pt x="4" y="284"/>
                    <a:pt x="3" y="356"/>
                    <a:pt x="3" y="427"/>
                  </a:cubicBezTo>
                  <a:cubicBezTo>
                    <a:pt x="3" y="462"/>
                    <a:pt x="2" y="498"/>
                    <a:pt x="2" y="533"/>
                  </a:cubicBezTo>
                  <a:cubicBezTo>
                    <a:pt x="3" y="569"/>
                    <a:pt x="3" y="604"/>
                    <a:pt x="3" y="640"/>
                  </a:cubicBezTo>
                  <a:cubicBezTo>
                    <a:pt x="4" y="711"/>
                    <a:pt x="3" y="782"/>
                    <a:pt x="2" y="853"/>
                  </a:cubicBezTo>
                  <a:close/>
                </a:path>
              </a:pathLst>
            </a:custGeom>
            <a:grpFill/>
            <a:ln>
              <a:noFill/>
            </a:ln>
          </p:spPr>
          <p:txBody>
            <a:bodyPr vert="horz" wrap="square" lIns="91440" tIns="45720" rIns="91440" bIns="45720" numCol="1" rtlCol="0" anchor="t" anchorCtr="0" compatLnSpc="1">
              <a:prstTxWarp prst="textNoShape">
                <a:avLst/>
              </a:prstTxWarp>
            </a:bodyPr>
            <a:lstStyle/>
            <a:p>
              <a:pPr rtl="0"/>
              <a:endParaRPr/>
            </a:p>
          </p:txBody>
        </p:sp>
        <p:sp>
          <p:nvSpPr>
            <p:cNvPr id="27" name="Freeform 45"/>
            <p:cNvSpPr>
              <a:spLocks noEditPoints="1"/>
            </p:cNvSpPr>
            <p:nvPr/>
          </p:nvSpPr>
          <p:spPr bwMode="auto">
            <a:xfrm>
              <a:off x="903288" y="5772150"/>
              <a:ext cx="341313" cy="331788"/>
            </a:xfrm>
            <a:custGeom>
              <a:avLst/>
              <a:gdLst>
                <a:gd name="T0" fmla="*/ 127 w 152"/>
                <a:gd name="T1" fmla="*/ 122 h 148"/>
                <a:gd name="T2" fmla="*/ 84 w 152"/>
                <a:gd name="T3" fmla="*/ 134 h 148"/>
                <a:gd name="T4" fmla="*/ 112 w 152"/>
                <a:gd name="T5" fmla="*/ 131 h 148"/>
                <a:gd name="T6" fmla="*/ 48 w 152"/>
                <a:gd name="T7" fmla="*/ 142 h 148"/>
                <a:gd name="T8" fmla="*/ 4 w 152"/>
                <a:gd name="T9" fmla="*/ 95 h 148"/>
                <a:gd name="T10" fmla="*/ 20 w 152"/>
                <a:gd name="T11" fmla="*/ 61 h 148"/>
                <a:gd name="T12" fmla="*/ 26 w 152"/>
                <a:gd name="T13" fmla="*/ 58 h 148"/>
                <a:gd name="T14" fmla="*/ 31 w 152"/>
                <a:gd name="T15" fmla="*/ 23 h 148"/>
                <a:gd name="T16" fmla="*/ 19 w 152"/>
                <a:gd name="T17" fmla="*/ 0 h 148"/>
                <a:gd name="T18" fmla="*/ 33 w 152"/>
                <a:gd name="T19" fmla="*/ 57 h 148"/>
                <a:gd name="T20" fmla="*/ 41 w 152"/>
                <a:gd name="T21" fmla="*/ 63 h 148"/>
                <a:gd name="T22" fmla="*/ 36 w 152"/>
                <a:gd name="T23" fmla="*/ 80 h 148"/>
                <a:gd name="T24" fmla="*/ 26 w 152"/>
                <a:gd name="T25" fmla="*/ 67 h 148"/>
                <a:gd name="T26" fmla="*/ 64 w 152"/>
                <a:gd name="T27" fmla="*/ 132 h 148"/>
                <a:gd name="T28" fmla="*/ 84 w 152"/>
                <a:gd name="T29" fmla="*/ 112 h 148"/>
                <a:gd name="T30" fmla="*/ 77 w 152"/>
                <a:gd name="T31" fmla="*/ 131 h 148"/>
                <a:gd name="T32" fmla="*/ 152 w 152"/>
                <a:gd name="T33" fmla="*/ 129 h 148"/>
                <a:gd name="T34" fmla="*/ 114 w 152"/>
                <a:gd name="T35" fmla="*/ 131 h 148"/>
                <a:gd name="T36" fmla="*/ 127 w 152"/>
                <a:gd name="T37" fmla="*/ 122 h 148"/>
                <a:gd name="T38" fmla="*/ 74 w 152"/>
                <a:gd name="T39" fmla="*/ 128 h 148"/>
                <a:gd name="T40" fmla="*/ 68 w 152"/>
                <a:gd name="T41" fmla="*/ 112 h 148"/>
                <a:gd name="T42" fmla="*/ 66 w 152"/>
                <a:gd name="T43" fmla="*/ 117 h 148"/>
                <a:gd name="T44" fmla="*/ 66 w 152"/>
                <a:gd name="T45" fmla="*/ 125 h 148"/>
                <a:gd name="T46" fmla="*/ 73 w 152"/>
                <a:gd name="T47" fmla="*/ 128 h 148"/>
                <a:gd name="T48" fmla="*/ 74 w 152"/>
                <a:gd name="T49" fmla="*/ 114 h 148"/>
                <a:gd name="T50" fmla="*/ 74 w 152"/>
                <a:gd name="T51" fmla="*/ 128 h 148"/>
                <a:gd name="T52" fmla="*/ 9 w 152"/>
                <a:gd name="T53" fmla="*/ 88 h 148"/>
                <a:gd name="T54" fmla="*/ 56 w 152"/>
                <a:gd name="T55" fmla="*/ 135 h 148"/>
                <a:gd name="T56" fmla="*/ 9 w 152"/>
                <a:gd name="T57" fmla="*/ 88 h 148"/>
                <a:gd name="T58" fmla="*/ 37 w 152"/>
                <a:gd name="T59" fmla="*/ 61 h 148"/>
                <a:gd name="T60" fmla="*/ 31 w 152"/>
                <a:gd name="T61" fmla="*/ 77 h 148"/>
                <a:gd name="T62" fmla="*/ 37 w 152"/>
                <a:gd name="T63" fmla="*/ 61 h 148"/>
                <a:gd name="T64" fmla="*/ 30 w 152"/>
                <a:gd name="T65" fmla="*/ 57 h 148"/>
                <a:gd name="T66" fmla="*/ 33 w 152"/>
                <a:gd name="T67" fmla="*/ 31 h 148"/>
                <a:gd name="T68" fmla="*/ 30 w 152"/>
                <a:gd name="T69" fmla="*/ 57 h 148"/>
                <a:gd name="T70" fmla="*/ 30 w 152"/>
                <a:gd name="T71" fmla="*/ 61 h 148"/>
                <a:gd name="T72" fmla="*/ 30 w 152"/>
                <a:gd name="T73" fmla="*/ 74 h 148"/>
                <a:gd name="T74" fmla="*/ 30 w 152"/>
                <a:gd name="T75" fmla="*/ 61 h 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52" h="148">
                  <a:moveTo>
                    <a:pt x="127" y="122"/>
                  </a:moveTo>
                  <a:cubicBezTo>
                    <a:pt x="115" y="118"/>
                    <a:pt x="99" y="137"/>
                    <a:pt x="84" y="134"/>
                  </a:cubicBezTo>
                  <a:cubicBezTo>
                    <a:pt x="92" y="142"/>
                    <a:pt x="106" y="130"/>
                    <a:pt x="112" y="131"/>
                  </a:cubicBezTo>
                  <a:cubicBezTo>
                    <a:pt x="95" y="147"/>
                    <a:pt x="66" y="127"/>
                    <a:pt x="48" y="142"/>
                  </a:cubicBezTo>
                  <a:cubicBezTo>
                    <a:pt x="19" y="142"/>
                    <a:pt x="1" y="123"/>
                    <a:pt x="4" y="95"/>
                  </a:cubicBezTo>
                  <a:cubicBezTo>
                    <a:pt x="6" y="82"/>
                    <a:pt x="19" y="74"/>
                    <a:pt x="20" y="61"/>
                  </a:cubicBezTo>
                  <a:cubicBezTo>
                    <a:pt x="23" y="58"/>
                    <a:pt x="22" y="60"/>
                    <a:pt x="26" y="58"/>
                  </a:cubicBezTo>
                  <a:cubicBezTo>
                    <a:pt x="25" y="45"/>
                    <a:pt x="33" y="34"/>
                    <a:pt x="31" y="23"/>
                  </a:cubicBezTo>
                  <a:cubicBezTo>
                    <a:pt x="30" y="12"/>
                    <a:pt x="19" y="8"/>
                    <a:pt x="19" y="0"/>
                  </a:cubicBezTo>
                  <a:cubicBezTo>
                    <a:pt x="36" y="7"/>
                    <a:pt x="41" y="36"/>
                    <a:pt x="33" y="57"/>
                  </a:cubicBezTo>
                  <a:cubicBezTo>
                    <a:pt x="34" y="60"/>
                    <a:pt x="40" y="59"/>
                    <a:pt x="41" y="63"/>
                  </a:cubicBezTo>
                  <a:cubicBezTo>
                    <a:pt x="43" y="69"/>
                    <a:pt x="40" y="75"/>
                    <a:pt x="36" y="80"/>
                  </a:cubicBezTo>
                  <a:cubicBezTo>
                    <a:pt x="27" y="79"/>
                    <a:pt x="20" y="74"/>
                    <a:pt x="26" y="67"/>
                  </a:cubicBezTo>
                  <a:cubicBezTo>
                    <a:pt x="1" y="88"/>
                    <a:pt x="14" y="148"/>
                    <a:pt x="64" y="132"/>
                  </a:cubicBezTo>
                  <a:cubicBezTo>
                    <a:pt x="54" y="118"/>
                    <a:pt x="73" y="97"/>
                    <a:pt x="84" y="112"/>
                  </a:cubicBezTo>
                  <a:cubicBezTo>
                    <a:pt x="86" y="123"/>
                    <a:pt x="81" y="126"/>
                    <a:pt x="77" y="131"/>
                  </a:cubicBezTo>
                  <a:cubicBezTo>
                    <a:pt x="101" y="137"/>
                    <a:pt x="133" y="102"/>
                    <a:pt x="152" y="129"/>
                  </a:cubicBezTo>
                  <a:cubicBezTo>
                    <a:pt x="143" y="117"/>
                    <a:pt x="124" y="124"/>
                    <a:pt x="114" y="131"/>
                  </a:cubicBezTo>
                  <a:cubicBezTo>
                    <a:pt x="116" y="126"/>
                    <a:pt x="123" y="126"/>
                    <a:pt x="127" y="122"/>
                  </a:cubicBezTo>
                  <a:close/>
                  <a:moveTo>
                    <a:pt x="74" y="128"/>
                  </a:moveTo>
                  <a:cubicBezTo>
                    <a:pt x="91" y="127"/>
                    <a:pt x="78" y="98"/>
                    <a:pt x="68" y="112"/>
                  </a:cubicBezTo>
                  <a:cubicBezTo>
                    <a:pt x="75" y="112"/>
                    <a:pt x="69" y="117"/>
                    <a:pt x="66" y="117"/>
                  </a:cubicBezTo>
                  <a:cubicBezTo>
                    <a:pt x="66" y="119"/>
                    <a:pt x="66" y="122"/>
                    <a:pt x="66" y="125"/>
                  </a:cubicBezTo>
                  <a:cubicBezTo>
                    <a:pt x="68" y="126"/>
                    <a:pt x="69" y="128"/>
                    <a:pt x="73" y="128"/>
                  </a:cubicBezTo>
                  <a:cubicBezTo>
                    <a:pt x="75" y="124"/>
                    <a:pt x="80" y="117"/>
                    <a:pt x="74" y="114"/>
                  </a:cubicBezTo>
                  <a:cubicBezTo>
                    <a:pt x="84" y="115"/>
                    <a:pt x="78" y="125"/>
                    <a:pt x="74" y="128"/>
                  </a:cubicBezTo>
                  <a:close/>
                  <a:moveTo>
                    <a:pt x="9" y="88"/>
                  </a:moveTo>
                  <a:cubicBezTo>
                    <a:pt x="0" y="121"/>
                    <a:pt x="28" y="148"/>
                    <a:pt x="56" y="135"/>
                  </a:cubicBezTo>
                  <a:cubicBezTo>
                    <a:pt x="20" y="145"/>
                    <a:pt x="13" y="115"/>
                    <a:pt x="9" y="88"/>
                  </a:cubicBezTo>
                  <a:close/>
                  <a:moveTo>
                    <a:pt x="37" y="61"/>
                  </a:moveTo>
                  <a:cubicBezTo>
                    <a:pt x="38" y="69"/>
                    <a:pt x="34" y="72"/>
                    <a:pt x="31" y="77"/>
                  </a:cubicBezTo>
                  <a:cubicBezTo>
                    <a:pt x="40" y="78"/>
                    <a:pt x="42" y="66"/>
                    <a:pt x="37" y="61"/>
                  </a:cubicBezTo>
                  <a:close/>
                  <a:moveTo>
                    <a:pt x="30" y="57"/>
                  </a:moveTo>
                  <a:cubicBezTo>
                    <a:pt x="30" y="49"/>
                    <a:pt x="38" y="40"/>
                    <a:pt x="33" y="31"/>
                  </a:cubicBezTo>
                  <a:cubicBezTo>
                    <a:pt x="34" y="41"/>
                    <a:pt x="26" y="49"/>
                    <a:pt x="30" y="57"/>
                  </a:cubicBezTo>
                  <a:close/>
                  <a:moveTo>
                    <a:pt x="30" y="61"/>
                  </a:moveTo>
                  <a:cubicBezTo>
                    <a:pt x="28" y="63"/>
                    <a:pt x="27" y="72"/>
                    <a:pt x="30" y="74"/>
                  </a:cubicBezTo>
                  <a:cubicBezTo>
                    <a:pt x="33" y="70"/>
                    <a:pt x="36" y="63"/>
                    <a:pt x="30" y="61"/>
                  </a:cubicBezTo>
                  <a:close/>
                </a:path>
              </a:pathLst>
            </a:custGeom>
            <a:grpFill/>
            <a:ln>
              <a:noFill/>
            </a:ln>
          </p:spPr>
          <p:txBody>
            <a:bodyPr vert="horz" wrap="square" lIns="91440" tIns="45720" rIns="91440" bIns="45720" numCol="1" rtlCol="0" anchor="t" anchorCtr="0" compatLnSpc="1">
              <a:prstTxWarp prst="textNoShape">
                <a:avLst/>
              </a:prstTxWarp>
            </a:bodyPr>
            <a:lstStyle/>
            <a:p>
              <a:pPr rtl="0"/>
              <a:endParaRPr/>
            </a:p>
          </p:txBody>
        </p:sp>
        <p:sp>
          <p:nvSpPr>
            <p:cNvPr id="28" name="Freeform 46"/>
            <p:cNvSpPr>
              <a:spLocks noEditPoints="1"/>
            </p:cNvSpPr>
            <p:nvPr/>
          </p:nvSpPr>
          <p:spPr bwMode="auto">
            <a:xfrm>
              <a:off x="906463" y="5768975"/>
              <a:ext cx="341313" cy="323850"/>
            </a:xfrm>
            <a:custGeom>
              <a:avLst/>
              <a:gdLst>
                <a:gd name="T0" fmla="*/ 2 w 151"/>
                <a:gd name="T1" fmla="*/ 96 h 144"/>
                <a:gd name="T2" fmla="*/ 21 w 151"/>
                <a:gd name="T3" fmla="*/ 59 h 144"/>
                <a:gd name="T4" fmla="*/ 22 w 151"/>
                <a:gd name="T5" fmla="*/ 12 h 144"/>
                <a:gd name="T6" fmla="*/ 32 w 151"/>
                <a:gd name="T7" fmla="*/ 58 h 144"/>
                <a:gd name="T8" fmla="*/ 34 w 151"/>
                <a:gd name="T9" fmla="*/ 81 h 144"/>
                <a:gd name="T10" fmla="*/ 15 w 151"/>
                <a:gd name="T11" fmla="*/ 112 h 144"/>
                <a:gd name="T12" fmla="*/ 73 w 151"/>
                <a:gd name="T13" fmla="*/ 107 h 144"/>
                <a:gd name="T14" fmla="*/ 76 w 151"/>
                <a:gd name="T15" fmla="*/ 131 h 144"/>
                <a:gd name="T16" fmla="*/ 151 w 151"/>
                <a:gd name="T17" fmla="*/ 130 h 144"/>
                <a:gd name="T18" fmla="*/ 110 w 151"/>
                <a:gd name="T19" fmla="*/ 134 h 144"/>
                <a:gd name="T20" fmla="*/ 66 w 151"/>
                <a:gd name="T21" fmla="*/ 138 h 144"/>
                <a:gd name="T22" fmla="*/ 12 w 151"/>
                <a:gd name="T23" fmla="*/ 128 h 144"/>
                <a:gd name="T24" fmla="*/ 86 w 151"/>
                <a:gd name="T25" fmla="*/ 138 h 144"/>
                <a:gd name="T26" fmla="*/ 86 w 151"/>
                <a:gd name="T27" fmla="*/ 134 h 144"/>
                <a:gd name="T28" fmla="*/ 75 w 151"/>
                <a:gd name="T29" fmla="*/ 133 h 144"/>
                <a:gd name="T30" fmla="*/ 77 w 151"/>
                <a:gd name="T31" fmla="*/ 128 h 144"/>
                <a:gd name="T32" fmla="*/ 66 w 151"/>
                <a:gd name="T33" fmla="*/ 128 h 144"/>
                <a:gd name="T34" fmla="*/ 64 w 151"/>
                <a:gd name="T35" fmla="*/ 117 h 144"/>
                <a:gd name="T36" fmla="*/ 65 w 151"/>
                <a:gd name="T37" fmla="*/ 114 h 144"/>
                <a:gd name="T38" fmla="*/ 63 w 151"/>
                <a:gd name="T39" fmla="*/ 133 h 144"/>
                <a:gd name="T40" fmla="*/ 54 w 151"/>
                <a:gd name="T41" fmla="*/ 137 h 144"/>
                <a:gd name="T42" fmla="*/ 7 w 151"/>
                <a:gd name="T43" fmla="*/ 86 h 144"/>
                <a:gd name="T44" fmla="*/ 41 w 151"/>
                <a:gd name="T45" fmla="*/ 139 h 144"/>
                <a:gd name="T46" fmla="*/ 92 w 151"/>
                <a:gd name="T47" fmla="*/ 138 h 144"/>
                <a:gd name="T48" fmla="*/ 41 w 151"/>
                <a:gd name="T49" fmla="*/ 137 h 144"/>
                <a:gd name="T50" fmla="*/ 26 w 151"/>
                <a:gd name="T51" fmla="*/ 65 h 144"/>
                <a:gd name="T52" fmla="*/ 32 w 151"/>
                <a:gd name="T53" fmla="*/ 64 h 144"/>
                <a:gd name="T54" fmla="*/ 26 w 151"/>
                <a:gd name="T55" fmla="*/ 72 h 144"/>
                <a:gd name="T56" fmla="*/ 33 w 151"/>
                <a:gd name="T57" fmla="*/ 80 h 144"/>
                <a:gd name="T58" fmla="*/ 38 w 151"/>
                <a:gd name="T59" fmla="*/ 73 h 144"/>
                <a:gd name="T60" fmla="*/ 28 w 151"/>
                <a:gd name="T61" fmla="*/ 78 h 144"/>
                <a:gd name="T62" fmla="*/ 34 w 151"/>
                <a:gd name="T63" fmla="*/ 61 h 144"/>
                <a:gd name="T64" fmla="*/ 18 w 151"/>
                <a:gd name="T65" fmla="*/ 2 h 144"/>
                <a:gd name="T66" fmla="*/ 31 w 151"/>
                <a:gd name="T67" fmla="*/ 32 h 144"/>
                <a:gd name="T68" fmla="*/ 27 w 151"/>
                <a:gd name="T69" fmla="*/ 58 h 144"/>
                <a:gd name="T70" fmla="*/ 28 w 151"/>
                <a:gd name="T71" fmla="*/ 42 h 144"/>
                <a:gd name="T72" fmla="*/ 21 w 151"/>
                <a:gd name="T73" fmla="*/ 61 h 144"/>
                <a:gd name="T74" fmla="*/ 7 w 151"/>
                <a:gd name="T75" fmla="*/ 86 h 144"/>
                <a:gd name="T76" fmla="*/ 110 w 151"/>
                <a:gd name="T77" fmla="*/ 131 h 144"/>
                <a:gd name="T78" fmla="*/ 121 w 151"/>
                <a:gd name="T79" fmla="*/ 123 h 144"/>
                <a:gd name="T80" fmla="*/ 67 w 151"/>
                <a:gd name="T81" fmla="*/ 127 h 144"/>
                <a:gd name="T82" fmla="*/ 74 w 151"/>
                <a:gd name="T83" fmla="*/ 118 h 144"/>
                <a:gd name="T84" fmla="*/ 64 w 151"/>
                <a:gd name="T85" fmla="*/ 118 h 144"/>
                <a:gd name="T86" fmla="*/ 75 w 151"/>
                <a:gd name="T87" fmla="*/ 118 h 144"/>
                <a:gd name="T88" fmla="*/ 70 w 151"/>
                <a:gd name="T89" fmla="*/ 114 h 144"/>
                <a:gd name="T90" fmla="*/ 79 w 151"/>
                <a:gd name="T91" fmla="*/ 120 h 144"/>
                <a:gd name="T92" fmla="*/ 122 w 151"/>
                <a:gd name="T93" fmla="*/ 122 h 144"/>
                <a:gd name="T94" fmla="*/ 123 w 151"/>
                <a:gd name="T95" fmla="*/ 125 h 144"/>
                <a:gd name="T96" fmla="*/ 122 w 151"/>
                <a:gd name="T97" fmla="*/ 122 h 144"/>
                <a:gd name="T98" fmla="*/ 81 w 151"/>
                <a:gd name="T99" fmla="*/ 114 h 144"/>
                <a:gd name="T100" fmla="*/ 32 w 151"/>
                <a:gd name="T101" fmla="*/ 74 h 144"/>
                <a:gd name="T102" fmla="*/ 28 w 151"/>
                <a:gd name="T103" fmla="*/ 63 h 144"/>
                <a:gd name="T104" fmla="*/ 28 w 151"/>
                <a:gd name="T105" fmla="*/ 63 h 144"/>
                <a:gd name="T106" fmla="*/ 29 w 151"/>
                <a:gd name="T107" fmla="*/ 49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51" h="144">
                  <a:moveTo>
                    <a:pt x="47" y="144"/>
                  </a:moveTo>
                  <a:cubicBezTo>
                    <a:pt x="46" y="144"/>
                    <a:pt x="46" y="144"/>
                    <a:pt x="46" y="144"/>
                  </a:cubicBezTo>
                  <a:cubicBezTo>
                    <a:pt x="32" y="144"/>
                    <a:pt x="19" y="139"/>
                    <a:pt x="11" y="129"/>
                  </a:cubicBezTo>
                  <a:cubicBezTo>
                    <a:pt x="3" y="121"/>
                    <a:pt x="0" y="109"/>
                    <a:pt x="2" y="96"/>
                  </a:cubicBezTo>
                  <a:cubicBezTo>
                    <a:pt x="3" y="90"/>
                    <a:pt x="6" y="84"/>
                    <a:pt x="10" y="79"/>
                  </a:cubicBezTo>
                  <a:cubicBezTo>
                    <a:pt x="13" y="73"/>
                    <a:pt x="17" y="68"/>
                    <a:pt x="17" y="62"/>
                  </a:cubicBezTo>
                  <a:cubicBezTo>
                    <a:pt x="17" y="62"/>
                    <a:pt x="17" y="62"/>
                    <a:pt x="17" y="62"/>
                  </a:cubicBezTo>
                  <a:cubicBezTo>
                    <a:pt x="19" y="60"/>
                    <a:pt x="20" y="59"/>
                    <a:pt x="21" y="59"/>
                  </a:cubicBezTo>
                  <a:cubicBezTo>
                    <a:pt x="21" y="59"/>
                    <a:pt x="22" y="59"/>
                    <a:pt x="23" y="59"/>
                  </a:cubicBezTo>
                  <a:cubicBezTo>
                    <a:pt x="23" y="53"/>
                    <a:pt x="24" y="47"/>
                    <a:pt x="26" y="41"/>
                  </a:cubicBezTo>
                  <a:cubicBezTo>
                    <a:pt x="28" y="35"/>
                    <a:pt x="30" y="30"/>
                    <a:pt x="29" y="24"/>
                  </a:cubicBezTo>
                  <a:cubicBezTo>
                    <a:pt x="28" y="19"/>
                    <a:pt x="25" y="15"/>
                    <a:pt x="22" y="12"/>
                  </a:cubicBezTo>
                  <a:cubicBezTo>
                    <a:pt x="19" y="8"/>
                    <a:pt x="16" y="5"/>
                    <a:pt x="16" y="1"/>
                  </a:cubicBezTo>
                  <a:cubicBezTo>
                    <a:pt x="16" y="0"/>
                    <a:pt x="16" y="0"/>
                    <a:pt x="16" y="0"/>
                  </a:cubicBezTo>
                  <a:cubicBezTo>
                    <a:pt x="17" y="0"/>
                    <a:pt x="17" y="0"/>
                    <a:pt x="17" y="0"/>
                  </a:cubicBezTo>
                  <a:cubicBezTo>
                    <a:pt x="35" y="8"/>
                    <a:pt x="40" y="37"/>
                    <a:pt x="32" y="58"/>
                  </a:cubicBezTo>
                  <a:cubicBezTo>
                    <a:pt x="32" y="59"/>
                    <a:pt x="34" y="59"/>
                    <a:pt x="35" y="60"/>
                  </a:cubicBezTo>
                  <a:cubicBezTo>
                    <a:pt x="37" y="61"/>
                    <a:pt x="39" y="61"/>
                    <a:pt x="40" y="63"/>
                  </a:cubicBezTo>
                  <a:cubicBezTo>
                    <a:pt x="43" y="72"/>
                    <a:pt x="37" y="78"/>
                    <a:pt x="34" y="81"/>
                  </a:cubicBezTo>
                  <a:cubicBezTo>
                    <a:pt x="34" y="81"/>
                    <a:pt x="34" y="81"/>
                    <a:pt x="34" y="81"/>
                  </a:cubicBezTo>
                  <a:cubicBezTo>
                    <a:pt x="34" y="81"/>
                    <a:pt x="34" y="81"/>
                    <a:pt x="34" y="81"/>
                  </a:cubicBezTo>
                  <a:cubicBezTo>
                    <a:pt x="28" y="81"/>
                    <a:pt x="23" y="79"/>
                    <a:pt x="22" y="76"/>
                  </a:cubicBezTo>
                  <a:cubicBezTo>
                    <a:pt x="21" y="75"/>
                    <a:pt x="21" y="73"/>
                    <a:pt x="21" y="71"/>
                  </a:cubicBezTo>
                  <a:cubicBezTo>
                    <a:pt x="12" y="82"/>
                    <a:pt x="10" y="98"/>
                    <a:pt x="15" y="112"/>
                  </a:cubicBezTo>
                  <a:cubicBezTo>
                    <a:pt x="20" y="127"/>
                    <a:pt x="32" y="135"/>
                    <a:pt x="46" y="135"/>
                  </a:cubicBezTo>
                  <a:cubicBezTo>
                    <a:pt x="51" y="135"/>
                    <a:pt x="56" y="134"/>
                    <a:pt x="61" y="133"/>
                  </a:cubicBezTo>
                  <a:cubicBezTo>
                    <a:pt x="58" y="128"/>
                    <a:pt x="57" y="122"/>
                    <a:pt x="60" y="116"/>
                  </a:cubicBezTo>
                  <a:cubicBezTo>
                    <a:pt x="63" y="111"/>
                    <a:pt x="68" y="107"/>
                    <a:pt x="73" y="107"/>
                  </a:cubicBezTo>
                  <a:cubicBezTo>
                    <a:pt x="75" y="107"/>
                    <a:pt x="79" y="108"/>
                    <a:pt x="83" y="113"/>
                  </a:cubicBezTo>
                  <a:cubicBezTo>
                    <a:pt x="83" y="113"/>
                    <a:pt x="83" y="113"/>
                    <a:pt x="83" y="113"/>
                  </a:cubicBezTo>
                  <a:cubicBezTo>
                    <a:pt x="84" y="122"/>
                    <a:pt x="81" y="126"/>
                    <a:pt x="77" y="130"/>
                  </a:cubicBezTo>
                  <a:cubicBezTo>
                    <a:pt x="77" y="130"/>
                    <a:pt x="77" y="131"/>
                    <a:pt x="76" y="131"/>
                  </a:cubicBezTo>
                  <a:cubicBezTo>
                    <a:pt x="78" y="132"/>
                    <a:pt x="80" y="132"/>
                    <a:pt x="82" y="132"/>
                  </a:cubicBezTo>
                  <a:cubicBezTo>
                    <a:pt x="90" y="132"/>
                    <a:pt x="98" y="129"/>
                    <a:pt x="107" y="125"/>
                  </a:cubicBezTo>
                  <a:cubicBezTo>
                    <a:pt x="115" y="122"/>
                    <a:pt x="123" y="119"/>
                    <a:pt x="131" y="119"/>
                  </a:cubicBezTo>
                  <a:cubicBezTo>
                    <a:pt x="139" y="119"/>
                    <a:pt x="146" y="123"/>
                    <a:pt x="151" y="130"/>
                  </a:cubicBezTo>
                  <a:cubicBezTo>
                    <a:pt x="150" y="131"/>
                    <a:pt x="150" y="131"/>
                    <a:pt x="150" y="131"/>
                  </a:cubicBezTo>
                  <a:cubicBezTo>
                    <a:pt x="146" y="127"/>
                    <a:pt x="142" y="124"/>
                    <a:pt x="136" y="124"/>
                  </a:cubicBezTo>
                  <a:cubicBezTo>
                    <a:pt x="126" y="124"/>
                    <a:pt x="115" y="131"/>
                    <a:pt x="112" y="132"/>
                  </a:cubicBezTo>
                  <a:cubicBezTo>
                    <a:pt x="110" y="134"/>
                    <a:pt x="110" y="134"/>
                    <a:pt x="110" y="134"/>
                  </a:cubicBezTo>
                  <a:cubicBezTo>
                    <a:pt x="110" y="133"/>
                    <a:pt x="110" y="133"/>
                    <a:pt x="110" y="133"/>
                  </a:cubicBezTo>
                  <a:cubicBezTo>
                    <a:pt x="105" y="137"/>
                    <a:pt x="99" y="139"/>
                    <a:pt x="90" y="139"/>
                  </a:cubicBezTo>
                  <a:cubicBezTo>
                    <a:pt x="86" y="139"/>
                    <a:pt x="82" y="139"/>
                    <a:pt x="78" y="139"/>
                  </a:cubicBezTo>
                  <a:cubicBezTo>
                    <a:pt x="74" y="138"/>
                    <a:pt x="70" y="138"/>
                    <a:pt x="66" y="138"/>
                  </a:cubicBezTo>
                  <a:cubicBezTo>
                    <a:pt x="58" y="138"/>
                    <a:pt x="52" y="140"/>
                    <a:pt x="47" y="144"/>
                  </a:cubicBezTo>
                  <a:close/>
                  <a:moveTo>
                    <a:pt x="7" y="86"/>
                  </a:moveTo>
                  <a:cubicBezTo>
                    <a:pt x="5" y="89"/>
                    <a:pt x="4" y="93"/>
                    <a:pt x="3" y="96"/>
                  </a:cubicBezTo>
                  <a:cubicBezTo>
                    <a:pt x="2" y="109"/>
                    <a:pt x="5" y="120"/>
                    <a:pt x="12" y="128"/>
                  </a:cubicBezTo>
                  <a:cubicBezTo>
                    <a:pt x="20" y="137"/>
                    <a:pt x="32" y="142"/>
                    <a:pt x="46" y="142"/>
                  </a:cubicBezTo>
                  <a:cubicBezTo>
                    <a:pt x="51" y="138"/>
                    <a:pt x="57" y="136"/>
                    <a:pt x="66" y="136"/>
                  </a:cubicBezTo>
                  <a:cubicBezTo>
                    <a:pt x="70" y="136"/>
                    <a:pt x="74" y="137"/>
                    <a:pt x="78" y="137"/>
                  </a:cubicBezTo>
                  <a:cubicBezTo>
                    <a:pt x="81" y="137"/>
                    <a:pt x="83" y="138"/>
                    <a:pt x="86" y="138"/>
                  </a:cubicBezTo>
                  <a:cubicBezTo>
                    <a:pt x="84" y="137"/>
                    <a:pt x="83" y="136"/>
                    <a:pt x="81" y="135"/>
                  </a:cubicBezTo>
                  <a:cubicBezTo>
                    <a:pt x="80" y="133"/>
                    <a:pt x="80" y="133"/>
                    <a:pt x="80" y="133"/>
                  </a:cubicBezTo>
                  <a:cubicBezTo>
                    <a:pt x="82" y="134"/>
                    <a:pt x="82" y="134"/>
                    <a:pt x="82" y="134"/>
                  </a:cubicBezTo>
                  <a:cubicBezTo>
                    <a:pt x="83" y="134"/>
                    <a:pt x="84" y="134"/>
                    <a:pt x="86" y="134"/>
                  </a:cubicBezTo>
                  <a:cubicBezTo>
                    <a:pt x="92" y="134"/>
                    <a:pt x="99" y="131"/>
                    <a:pt x="105" y="128"/>
                  </a:cubicBezTo>
                  <a:cubicBezTo>
                    <a:pt x="105" y="128"/>
                    <a:pt x="105" y="128"/>
                    <a:pt x="105" y="128"/>
                  </a:cubicBezTo>
                  <a:cubicBezTo>
                    <a:pt x="97" y="131"/>
                    <a:pt x="89" y="133"/>
                    <a:pt x="82" y="133"/>
                  </a:cubicBezTo>
                  <a:cubicBezTo>
                    <a:pt x="79" y="133"/>
                    <a:pt x="77" y="133"/>
                    <a:pt x="75" y="133"/>
                  </a:cubicBezTo>
                  <a:cubicBezTo>
                    <a:pt x="74" y="132"/>
                    <a:pt x="74" y="132"/>
                    <a:pt x="74" y="132"/>
                  </a:cubicBezTo>
                  <a:cubicBezTo>
                    <a:pt x="74" y="131"/>
                    <a:pt x="74" y="131"/>
                    <a:pt x="74" y="131"/>
                  </a:cubicBezTo>
                  <a:cubicBezTo>
                    <a:pt x="75" y="131"/>
                    <a:pt x="76" y="130"/>
                    <a:pt x="76" y="129"/>
                  </a:cubicBezTo>
                  <a:cubicBezTo>
                    <a:pt x="77" y="129"/>
                    <a:pt x="77" y="128"/>
                    <a:pt x="77" y="128"/>
                  </a:cubicBezTo>
                  <a:cubicBezTo>
                    <a:pt x="76" y="129"/>
                    <a:pt x="74" y="130"/>
                    <a:pt x="72" y="130"/>
                  </a:cubicBezTo>
                  <a:cubicBezTo>
                    <a:pt x="70" y="130"/>
                    <a:pt x="70" y="130"/>
                    <a:pt x="70" y="130"/>
                  </a:cubicBezTo>
                  <a:cubicBezTo>
                    <a:pt x="70" y="130"/>
                    <a:pt x="70" y="130"/>
                    <a:pt x="70" y="130"/>
                  </a:cubicBezTo>
                  <a:cubicBezTo>
                    <a:pt x="68" y="130"/>
                    <a:pt x="67" y="129"/>
                    <a:pt x="66" y="128"/>
                  </a:cubicBezTo>
                  <a:cubicBezTo>
                    <a:pt x="65" y="128"/>
                    <a:pt x="64" y="127"/>
                    <a:pt x="63" y="127"/>
                  </a:cubicBezTo>
                  <a:cubicBezTo>
                    <a:pt x="63" y="127"/>
                    <a:pt x="63" y="127"/>
                    <a:pt x="63" y="127"/>
                  </a:cubicBezTo>
                  <a:cubicBezTo>
                    <a:pt x="63" y="117"/>
                    <a:pt x="63" y="117"/>
                    <a:pt x="63" y="117"/>
                  </a:cubicBezTo>
                  <a:cubicBezTo>
                    <a:pt x="64" y="117"/>
                    <a:pt x="64" y="117"/>
                    <a:pt x="64" y="117"/>
                  </a:cubicBezTo>
                  <a:cubicBezTo>
                    <a:pt x="64" y="117"/>
                    <a:pt x="64" y="117"/>
                    <a:pt x="64" y="117"/>
                  </a:cubicBezTo>
                  <a:cubicBezTo>
                    <a:pt x="66" y="117"/>
                    <a:pt x="68" y="115"/>
                    <a:pt x="68" y="114"/>
                  </a:cubicBezTo>
                  <a:cubicBezTo>
                    <a:pt x="68" y="114"/>
                    <a:pt x="68" y="114"/>
                    <a:pt x="66" y="114"/>
                  </a:cubicBezTo>
                  <a:cubicBezTo>
                    <a:pt x="65" y="114"/>
                    <a:pt x="65" y="114"/>
                    <a:pt x="65" y="114"/>
                  </a:cubicBezTo>
                  <a:cubicBezTo>
                    <a:pt x="66" y="113"/>
                    <a:pt x="66" y="113"/>
                    <a:pt x="66" y="113"/>
                  </a:cubicBezTo>
                  <a:cubicBezTo>
                    <a:pt x="67" y="110"/>
                    <a:pt x="69" y="109"/>
                    <a:pt x="71" y="109"/>
                  </a:cubicBezTo>
                  <a:cubicBezTo>
                    <a:pt x="67" y="110"/>
                    <a:pt x="64" y="113"/>
                    <a:pt x="62" y="117"/>
                  </a:cubicBezTo>
                  <a:cubicBezTo>
                    <a:pt x="59" y="122"/>
                    <a:pt x="59" y="128"/>
                    <a:pt x="63" y="133"/>
                  </a:cubicBezTo>
                  <a:cubicBezTo>
                    <a:pt x="63" y="134"/>
                    <a:pt x="63" y="134"/>
                    <a:pt x="63" y="134"/>
                  </a:cubicBezTo>
                  <a:cubicBezTo>
                    <a:pt x="62" y="134"/>
                    <a:pt x="62" y="134"/>
                    <a:pt x="62" y="134"/>
                  </a:cubicBezTo>
                  <a:cubicBezTo>
                    <a:pt x="59" y="135"/>
                    <a:pt x="56" y="136"/>
                    <a:pt x="54" y="136"/>
                  </a:cubicBezTo>
                  <a:cubicBezTo>
                    <a:pt x="54" y="137"/>
                    <a:pt x="54" y="137"/>
                    <a:pt x="54" y="137"/>
                  </a:cubicBezTo>
                  <a:cubicBezTo>
                    <a:pt x="49" y="139"/>
                    <a:pt x="44" y="140"/>
                    <a:pt x="39" y="140"/>
                  </a:cubicBezTo>
                  <a:cubicBezTo>
                    <a:pt x="29" y="140"/>
                    <a:pt x="19" y="135"/>
                    <a:pt x="13" y="127"/>
                  </a:cubicBezTo>
                  <a:cubicBezTo>
                    <a:pt x="5" y="116"/>
                    <a:pt x="2" y="103"/>
                    <a:pt x="6" y="89"/>
                  </a:cubicBezTo>
                  <a:lnTo>
                    <a:pt x="7" y="86"/>
                  </a:lnTo>
                  <a:close/>
                  <a:moveTo>
                    <a:pt x="7" y="93"/>
                  </a:moveTo>
                  <a:cubicBezTo>
                    <a:pt x="4" y="105"/>
                    <a:pt x="7" y="117"/>
                    <a:pt x="14" y="126"/>
                  </a:cubicBezTo>
                  <a:cubicBezTo>
                    <a:pt x="21" y="135"/>
                    <a:pt x="31" y="139"/>
                    <a:pt x="41" y="139"/>
                  </a:cubicBezTo>
                  <a:cubicBezTo>
                    <a:pt x="41" y="139"/>
                    <a:pt x="41" y="139"/>
                    <a:pt x="41" y="139"/>
                  </a:cubicBezTo>
                  <a:cubicBezTo>
                    <a:pt x="16" y="139"/>
                    <a:pt x="10" y="113"/>
                    <a:pt x="7" y="93"/>
                  </a:cubicBezTo>
                  <a:close/>
                  <a:moveTo>
                    <a:pt x="108" y="133"/>
                  </a:moveTo>
                  <a:cubicBezTo>
                    <a:pt x="106" y="133"/>
                    <a:pt x="104" y="134"/>
                    <a:pt x="102" y="135"/>
                  </a:cubicBezTo>
                  <a:cubicBezTo>
                    <a:pt x="99" y="136"/>
                    <a:pt x="95" y="137"/>
                    <a:pt x="92" y="138"/>
                  </a:cubicBezTo>
                  <a:cubicBezTo>
                    <a:pt x="99" y="138"/>
                    <a:pt x="104" y="136"/>
                    <a:pt x="108" y="133"/>
                  </a:cubicBezTo>
                  <a:close/>
                  <a:moveTo>
                    <a:pt x="7" y="86"/>
                  </a:moveTo>
                  <a:cubicBezTo>
                    <a:pt x="7" y="89"/>
                    <a:pt x="7" y="89"/>
                    <a:pt x="7" y="89"/>
                  </a:cubicBezTo>
                  <a:cubicBezTo>
                    <a:pt x="12" y="114"/>
                    <a:pt x="17" y="137"/>
                    <a:pt x="41" y="137"/>
                  </a:cubicBezTo>
                  <a:cubicBezTo>
                    <a:pt x="43" y="137"/>
                    <a:pt x="45" y="137"/>
                    <a:pt x="48" y="137"/>
                  </a:cubicBezTo>
                  <a:cubicBezTo>
                    <a:pt x="32" y="137"/>
                    <a:pt x="19" y="128"/>
                    <a:pt x="13" y="113"/>
                  </a:cubicBezTo>
                  <a:cubicBezTo>
                    <a:pt x="7" y="96"/>
                    <a:pt x="12" y="77"/>
                    <a:pt x="23" y="67"/>
                  </a:cubicBezTo>
                  <a:cubicBezTo>
                    <a:pt x="26" y="65"/>
                    <a:pt x="26" y="65"/>
                    <a:pt x="26" y="65"/>
                  </a:cubicBezTo>
                  <a:cubicBezTo>
                    <a:pt x="26" y="63"/>
                    <a:pt x="27" y="62"/>
                    <a:pt x="27" y="62"/>
                  </a:cubicBezTo>
                  <a:cubicBezTo>
                    <a:pt x="28" y="61"/>
                    <a:pt x="28" y="61"/>
                    <a:pt x="28" y="61"/>
                  </a:cubicBezTo>
                  <a:cubicBezTo>
                    <a:pt x="28" y="61"/>
                    <a:pt x="28" y="61"/>
                    <a:pt x="28" y="61"/>
                  </a:cubicBezTo>
                  <a:cubicBezTo>
                    <a:pt x="30" y="62"/>
                    <a:pt x="31" y="63"/>
                    <a:pt x="32" y="64"/>
                  </a:cubicBezTo>
                  <a:cubicBezTo>
                    <a:pt x="33" y="68"/>
                    <a:pt x="30" y="73"/>
                    <a:pt x="29" y="75"/>
                  </a:cubicBezTo>
                  <a:cubicBezTo>
                    <a:pt x="28" y="76"/>
                    <a:pt x="28" y="76"/>
                    <a:pt x="28" y="76"/>
                  </a:cubicBezTo>
                  <a:cubicBezTo>
                    <a:pt x="28" y="76"/>
                    <a:pt x="28" y="76"/>
                    <a:pt x="28" y="76"/>
                  </a:cubicBezTo>
                  <a:cubicBezTo>
                    <a:pt x="27" y="75"/>
                    <a:pt x="26" y="74"/>
                    <a:pt x="26" y="72"/>
                  </a:cubicBezTo>
                  <a:cubicBezTo>
                    <a:pt x="25" y="70"/>
                    <a:pt x="26" y="68"/>
                    <a:pt x="26" y="66"/>
                  </a:cubicBezTo>
                  <a:cubicBezTo>
                    <a:pt x="24" y="68"/>
                    <a:pt x="24" y="68"/>
                    <a:pt x="24" y="68"/>
                  </a:cubicBezTo>
                  <a:cubicBezTo>
                    <a:pt x="22" y="71"/>
                    <a:pt x="22" y="73"/>
                    <a:pt x="23" y="75"/>
                  </a:cubicBezTo>
                  <a:cubicBezTo>
                    <a:pt x="24" y="78"/>
                    <a:pt x="28" y="80"/>
                    <a:pt x="33" y="80"/>
                  </a:cubicBezTo>
                  <a:cubicBezTo>
                    <a:pt x="36" y="77"/>
                    <a:pt x="41" y="71"/>
                    <a:pt x="39" y="64"/>
                  </a:cubicBezTo>
                  <a:cubicBezTo>
                    <a:pt x="38" y="63"/>
                    <a:pt x="37" y="62"/>
                    <a:pt x="35" y="62"/>
                  </a:cubicBezTo>
                  <a:cubicBezTo>
                    <a:pt x="36" y="62"/>
                    <a:pt x="36" y="62"/>
                    <a:pt x="36" y="62"/>
                  </a:cubicBezTo>
                  <a:cubicBezTo>
                    <a:pt x="38" y="64"/>
                    <a:pt x="39" y="69"/>
                    <a:pt x="38" y="73"/>
                  </a:cubicBezTo>
                  <a:cubicBezTo>
                    <a:pt x="36" y="77"/>
                    <a:pt x="34" y="79"/>
                    <a:pt x="30" y="79"/>
                  </a:cubicBezTo>
                  <a:cubicBezTo>
                    <a:pt x="30" y="79"/>
                    <a:pt x="30" y="79"/>
                    <a:pt x="30" y="79"/>
                  </a:cubicBezTo>
                  <a:cubicBezTo>
                    <a:pt x="30" y="79"/>
                    <a:pt x="30" y="79"/>
                    <a:pt x="29" y="79"/>
                  </a:cubicBezTo>
                  <a:cubicBezTo>
                    <a:pt x="28" y="78"/>
                    <a:pt x="28" y="78"/>
                    <a:pt x="28" y="78"/>
                  </a:cubicBezTo>
                  <a:cubicBezTo>
                    <a:pt x="29" y="78"/>
                    <a:pt x="29" y="78"/>
                    <a:pt x="29" y="78"/>
                  </a:cubicBezTo>
                  <a:cubicBezTo>
                    <a:pt x="29" y="76"/>
                    <a:pt x="30" y="75"/>
                    <a:pt x="31" y="74"/>
                  </a:cubicBezTo>
                  <a:cubicBezTo>
                    <a:pt x="33" y="71"/>
                    <a:pt x="35" y="68"/>
                    <a:pt x="34" y="62"/>
                  </a:cubicBezTo>
                  <a:cubicBezTo>
                    <a:pt x="34" y="61"/>
                    <a:pt x="34" y="61"/>
                    <a:pt x="34" y="61"/>
                  </a:cubicBezTo>
                  <a:cubicBezTo>
                    <a:pt x="33" y="61"/>
                    <a:pt x="31" y="60"/>
                    <a:pt x="30" y="58"/>
                  </a:cubicBezTo>
                  <a:cubicBezTo>
                    <a:pt x="30" y="58"/>
                    <a:pt x="30" y="58"/>
                    <a:pt x="30" y="58"/>
                  </a:cubicBezTo>
                  <a:cubicBezTo>
                    <a:pt x="30" y="58"/>
                    <a:pt x="30" y="58"/>
                    <a:pt x="30" y="58"/>
                  </a:cubicBezTo>
                  <a:cubicBezTo>
                    <a:pt x="38" y="39"/>
                    <a:pt x="34" y="10"/>
                    <a:pt x="18" y="2"/>
                  </a:cubicBezTo>
                  <a:cubicBezTo>
                    <a:pt x="18" y="5"/>
                    <a:pt x="20" y="8"/>
                    <a:pt x="23" y="11"/>
                  </a:cubicBezTo>
                  <a:cubicBezTo>
                    <a:pt x="26" y="14"/>
                    <a:pt x="29" y="18"/>
                    <a:pt x="30" y="24"/>
                  </a:cubicBezTo>
                  <a:cubicBezTo>
                    <a:pt x="30" y="26"/>
                    <a:pt x="30" y="28"/>
                    <a:pt x="30" y="30"/>
                  </a:cubicBezTo>
                  <a:cubicBezTo>
                    <a:pt x="31" y="32"/>
                    <a:pt x="31" y="32"/>
                    <a:pt x="31" y="32"/>
                  </a:cubicBezTo>
                  <a:cubicBezTo>
                    <a:pt x="35" y="38"/>
                    <a:pt x="33" y="44"/>
                    <a:pt x="31" y="49"/>
                  </a:cubicBezTo>
                  <a:cubicBezTo>
                    <a:pt x="30" y="52"/>
                    <a:pt x="29" y="55"/>
                    <a:pt x="29" y="58"/>
                  </a:cubicBezTo>
                  <a:cubicBezTo>
                    <a:pt x="29" y="61"/>
                    <a:pt x="29" y="61"/>
                    <a:pt x="29" y="61"/>
                  </a:cubicBezTo>
                  <a:cubicBezTo>
                    <a:pt x="27" y="58"/>
                    <a:pt x="27" y="58"/>
                    <a:pt x="27" y="58"/>
                  </a:cubicBezTo>
                  <a:cubicBezTo>
                    <a:pt x="25" y="53"/>
                    <a:pt x="26" y="49"/>
                    <a:pt x="28" y="44"/>
                  </a:cubicBezTo>
                  <a:cubicBezTo>
                    <a:pt x="29" y="40"/>
                    <a:pt x="31" y="36"/>
                    <a:pt x="30" y="32"/>
                  </a:cubicBezTo>
                  <a:cubicBezTo>
                    <a:pt x="30" y="32"/>
                    <a:pt x="30" y="32"/>
                    <a:pt x="30" y="32"/>
                  </a:cubicBezTo>
                  <a:cubicBezTo>
                    <a:pt x="30" y="35"/>
                    <a:pt x="29" y="38"/>
                    <a:pt x="28" y="42"/>
                  </a:cubicBezTo>
                  <a:cubicBezTo>
                    <a:pt x="26" y="47"/>
                    <a:pt x="24" y="53"/>
                    <a:pt x="24" y="59"/>
                  </a:cubicBezTo>
                  <a:cubicBezTo>
                    <a:pt x="25" y="60"/>
                    <a:pt x="25" y="60"/>
                    <a:pt x="25" y="60"/>
                  </a:cubicBezTo>
                  <a:cubicBezTo>
                    <a:pt x="24" y="60"/>
                    <a:pt x="24" y="60"/>
                    <a:pt x="24" y="60"/>
                  </a:cubicBezTo>
                  <a:cubicBezTo>
                    <a:pt x="23" y="61"/>
                    <a:pt x="22" y="61"/>
                    <a:pt x="21" y="61"/>
                  </a:cubicBezTo>
                  <a:cubicBezTo>
                    <a:pt x="21" y="61"/>
                    <a:pt x="21" y="61"/>
                    <a:pt x="21" y="61"/>
                  </a:cubicBezTo>
                  <a:cubicBezTo>
                    <a:pt x="20" y="61"/>
                    <a:pt x="20" y="61"/>
                    <a:pt x="19" y="62"/>
                  </a:cubicBezTo>
                  <a:cubicBezTo>
                    <a:pt x="18" y="69"/>
                    <a:pt x="14" y="74"/>
                    <a:pt x="11" y="79"/>
                  </a:cubicBezTo>
                  <a:cubicBezTo>
                    <a:pt x="10" y="82"/>
                    <a:pt x="8" y="84"/>
                    <a:pt x="7" y="86"/>
                  </a:cubicBezTo>
                  <a:close/>
                  <a:moveTo>
                    <a:pt x="85" y="136"/>
                  </a:moveTo>
                  <a:cubicBezTo>
                    <a:pt x="86" y="136"/>
                    <a:pt x="87" y="137"/>
                    <a:pt x="89" y="137"/>
                  </a:cubicBezTo>
                  <a:cubicBezTo>
                    <a:pt x="93" y="137"/>
                    <a:pt x="97" y="135"/>
                    <a:pt x="101" y="133"/>
                  </a:cubicBezTo>
                  <a:cubicBezTo>
                    <a:pt x="105" y="132"/>
                    <a:pt x="108" y="131"/>
                    <a:pt x="110" y="131"/>
                  </a:cubicBezTo>
                  <a:cubicBezTo>
                    <a:pt x="111" y="131"/>
                    <a:pt x="111" y="131"/>
                    <a:pt x="111" y="131"/>
                  </a:cubicBezTo>
                  <a:cubicBezTo>
                    <a:pt x="113" y="129"/>
                    <a:pt x="116" y="127"/>
                    <a:pt x="118" y="126"/>
                  </a:cubicBezTo>
                  <a:cubicBezTo>
                    <a:pt x="120" y="125"/>
                    <a:pt x="122" y="125"/>
                    <a:pt x="123" y="124"/>
                  </a:cubicBezTo>
                  <a:cubicBezTo>
                    <a:pt x="122" y="124"/>
                    <a:pt x="122" y="123"/>
                    <a:pt x="121" y="123"/>
                  </a:cubicBezTo>
                  <a:cubicBezTo>
                    <a:pt x="117" y="123"/>
                    <a:pt x="111" y="126"/>
                    <a:pt x="106" y="129"/>
                  </a:cubicBezTo>
                  <a:cubicBezTo>
                    <a:pt x="99" y="132"/>
                    <a:pt x="92" y="136"/>
                    <a:pt x="85" y="136"/>
                  </a:cubicBezTo>
                  <a:close/>
                  <a:moveTo>
                    <a:pt x="64" y="126"/>
                  </a:moveTo>
                  <a:cubicBezTo>
                    <a:pt x="65" y="126"/>
                    <a:pt x="66" y="126"/>
                    <a:pt x="67" y="127"/>
                  </a:cubicBezTo>
                  <a:cubicBezTo>
                    <a:pt x="68" y="128"/>
                    <a:pt x="69" y="128"/>
                    <a:pt x="70" y="128"/>
                  </a:cubicBezTo>
                  <a:cubicBezTo>
                    <a:pt x="70" y="128"/>
                    <a:pt x="70" y="128"/>
                    <a:pt x="70" y="128"/>
                  </a:cubicBezTo>
                  <a:cubicBezTo>
                    <a:pt x="70" y="128"/>
                    <a:pt x="71" y="128"/>
                    <a:pt x="71" y="127"/>
                  </a:cubicBezTo>
                  <a:cubicBezTo>
                    <a:pt x="72" y="125"/>
                    <a:pt x="75" y="121"/>
                    <a:pt x="74" y="118"/>
                  </a:cubicBezTo>
                  <a:cubicBezTo>
                    <a:pt x="74" y="117"/>
                    <a:pt x="73" y="116"/>
                    <a:pt x="72" y="115"/>
                  </a:cubicBezTo>
                  <a:cubicBezTo>
                    <a:pt x="70" y="114"/>
                    <a:pt x="70" y="114"/>
                    <a:pt x="70" y="114"/>
                  </a:cubicBezTo>
                  <a:cubicBezTo>
                    <a:pt x="70" y="114"/>
                    <a:pt x="70" y="114"/>
                    <a:pt x="70" y="114"/>
                  </a:cubicBezTo>
                  <a:cubicBezTo>
                    <a:pt x="70" y="116"/>
                    <a:pt x="67" y="118"/>
                    <a:pt x="64" y="118"/>
                  </a:cubicBezTo>
                  <a:cubicBezTo>
                    <a:pt x="64" y="118"/>
                    <a:pt x="64" y="118"/>
                    <a:pt x="64" y="118"/>
                  </a:cubicBezTo>
                  <a:lnTo>
                    <a:pt x="64" y="126"/>
                  </a:lnTo>
                  <a:close/>
                  <a:moveTo>
                    <a:pt x="75" y="116"/>
                  </a:moveTo>
                  <a:cubicBezTo>
                    <a:pt x="75" y="117"/>
                    <a:pt x="75" y="117"/>
                    <a:pt x="75" y="118"/>
                  </a:cubicBezTo>
                  <a:cubicBezTo>
                    <a:pt x="76" y="121"/>
                    <a:pt x="74" y="125"/>
                    <a:pt x="72" y="128"/>
                  </a:cubicBezTo>
                  <a:cubicBezTo>
                    <a:pt x="75" y="126"/>
                    <a:pt x="77" y="121"/>
                    <a:pt x="77" y="118"/>
                  </a:cubicBezTo>
                  <a:cubicBezTo>
                    <a:pt x="76" y="118"/>
                    <a:pt x="76" y="117"/>
                    <a:pt x="75" y="116"/>
                  </a:cubicBezTo>
                  <a:close/>
                  <a:moveTo>
                    <a:pt x="70" y="114"/>
                  </a:moveTo>
                  <a:cubicBezTo>
                    <a:pt x="72" y="114"/>
                    <a:pt x="72" y="114"/>
                    <a:pt x="72" y="114"/>
                  </a:cubicBezTo>
                  <a:cubicBezTo>
                    <a:pt x="76" y="115"/>
                    <a:pt x="78" y="117"/>
                    <a:pt x="78" y="118"/>
                  </a:cubicBezTo>
                  <a:cubicBezTo>
                    <a:pt x="79" y="121"/>
                    <a:pt x="77" y="125"/>
                    <a:pt x="74" y="128"/>
                  </a:cubicBezTo>
                  <a:cubicBezTo>
                    <a:pt x="79" y="126"/>
                    <a:pt x="79" y="122"/>
                    <a:pt x="79" y="120"/>
                  </a:cubicBezTo>
                  <a:cubicBezTo>
                    <a:pt x="79" y="116"/>
                    <a:pt x="76" y="110"/>
                    <a:pt x="72" y="110"/>
                  </a:cubicBezTo>
                  <a:cubicBezTo>
                    <a:pt x="71" y="110"/>
                    <a:pt x="69" y="111"/>
                    <a:pt x="68" y="113"/>
                  </a:cubicBezTo>
                  <a:cubicBezTo>
                    <a:pt x="69" y="113"/>
                    <a:pt x="69" y="113"/>
                    <a:pt x="70" y="114"/>
                  </a:cubicBezTo>
                  <a:close/>
                  <a:moveTo>
                    <a:pt x="122" y="122"/>
                  </a:moveTo>
                  <a:cubicBezTo>
                    <a:pt x="123" y="122"/>
                    <a:pt x="124" y="122"/>
                    <a:pt x="125" y="123"/>
                  </a:cubicBezTo>
                  <a:cubicBezTo>
                    <a:pt x="126" y="123"/>
                    <a:pt x="126" y="123"/>
                    <a:pt x="126" y="123"/>
                  </a:cubicBezTo>
                  <a:cubicBezTo>
                    <a:pt x="125" y="124"/>
                    <a:pt x="125" y="124"/>
                    <a:pt x="125" y="124"/>
                  </a:cubicBezTo>
                  <a:cubicBezTo>
                    <a:pt x="125" y="124"/>
                    <a:pt x="124" y="125"/>
                    <a:pt x="123" y="125"/>
                  </a:cubicBezTo>
                  <a:cubicBezTo>
                    <a:pt x="127" y="124"/>
                    <a:pt x="131" y="123"/>
                    <a:pt x="136" y="123"/>
                  </a:cubicBezTo>
                  <a:cubicBezTo>
                    <a:pt x="139" y="123"/>
                    <a:pt x="141" y="123"/>
                    <a:pt x="143" y="124"/>
                  </a:cubicBezTo>
                  <a:cubicBezTo>
                    <a:pt x="140" y="122"/>
                    <a:pt x="136" y="121"/>
                    <a:pt x="131" y="121"/>
                  </a:cubicBezTo>
                  <a:cubicBezTo>
                    <a:pt x="128" y="121"/>
                    <a:pt x="125" y="121"/>
                    <a:pt x="122" y="122"/>
                  </a:cubicBezTo>
                  <a:close/>
                  <a:moveTo>
                    <a:pt x="72" y="109"/>
                  </a:moveTo>
                  <a:cubicBezTo>
                    <a:pt x="77" y="109"/>
                    <a:pt x="81" y="115"/>
                    <a:pt x="81" y="120"/>
                  </a:cubicBezTo>
                  <a:cubicBezTo>
                    <a:pt x="81" y="121"/>
                    <a:pt x="81" y="122"/>
                    <a:pt x="81" y="123"/>
                  </a:cubicBezTo>
                  <a:cubicBezTo>
                    <a:pt x="82" y="121"/>
                    <a:pt x="82" y="118"/>
                    <a:pt x="81" y="114"/>
                  </a:cubicBezTo>
                  <a:cubicBezTo>
                    <a:pt x="79" y="110"/>
                    <a:pt x="75" y="108"/>
                    <a:pt x="71" y="109"/>
                  </a:cubicBezTo>
                  <a:cubicBezTo>
                    <a:pt x="72" y="109"/>
                    <a:pt x="72" y="109"/>
                    <a:pt x="72" y="109"/>
                  </a:cubicBezTo>
                  <a:close/>
                  <a:moveTo>
                    <a:pt x="36" y="65"/>
                  </a:moveTo>
                  <a:cubicBezTo>
                    <a:pt x="36" y="69"/>
                    <a:pt x="34" y="72"/>
                    <a:pt x="32" y="74"/>
                  </a:cubicBezTo>
                  <a:cubicBezTo>
                    <a:pt x="32" y="75"/>
                    <a:pt x="31" y="76"/>
                    <a:pt x="31" y="77"/>
                  </a:cubicBezTo>
                  <a:cubicBezTo>
                    <a:pt x="34" y="77"/>
                    <a:pt x="36" y="74"/>
                    <a:pt x="36" y="73"/>
                  </a:cubicBezTo>
                  <a:cubicBezTo>
                    <a:pt x="37" y="70"/>
                    <a:pt x="37" y="67"/>
                    <a:pt x="36" y="65"/>
                  </a:cubicBezTo>
                  <a:close/>
                  <a:moveTo>
                    <a:pt x="28" y="63"/>
                  </a:moveTo>
                  <a:cubicBezTo>
                    <a:pt x="27" y="65"/>
                    <a:pt x="27" y="69"/>
                    <a:pt x="27" y="72"/>
                  </a:cubicBezTo>
                  <a:cubicBezTo>
                    <a:pt x="27" y="73"/>
                    <a:pt x="28" y="73"/>
                    <a:pt x="28" y="74"/>
                  </a:cubicBezTo>
                  <a:cubicBezTo>
                    <a:pt x="30" y="71"/>
                    <a:pt x="32" y="67"/>
                    <a:pt x="31" y="65"/>
                  </a:cubicBezTo>
                  <a:cubicBezTo>
                    <a:pt x="30" y="64"/>
                    <a:pt x="30" y="63"/>
                    <a:pt x="28" y="63"/>
                  </a:cubicBezTo>
                  <a:close/>
                  <a:moveTo>
                    <a:pt x="32" y="36"/>
                  </a:moveTo>
                  <a:cubicBezTo>
                    <a:pt x="31" y="39"/>
                    <a:pt x="30" y="42"/>
                    <a:pt x="29" y="44"/>
                  </a:cubicBezTo>
                  <a:cubicBezTo>
                    <a:pt x="28" y="48"/>
                    <a:pt x="27" y="51"/>
                    <a:pt x="28" y="55"/>
                  </a:cubicBezTo>
                  <a:cubicBezTo>
                    <a:pt x="28" y="53"/>
                    <a:pt x="29" y="51"/>
                    <a:pt x="29" y="49"/>
                  </a:cubicBezTo>
                  <a:cubicBezTo>
                    <a:pt x="31" y="45"/>
                    <a:pt x="32" y="41"/>
                    <a:pt x="32" y="36"/>
                  </a:cubicBezTo>
                  <a:close/>
                </a:path>
              </a:pathLst>
            </a:custGeom>
            <a:grpFill/>
            <a:ln>
              <a:noFill/>
            </a:ln>
          </p:spPr>
          <p:txBody>
            <a:bodyPr vert="horz" wrap="square" lIns="91440" tIns="45720" rIns="91440" bIns="45720" numCol="1" rtlCol="0" anchor="t" anchorCtr="0" compatLnSpc="1">
              <a:prstTxWarp prst="textNoShape">
                <a:avLst/>
              </a:prstTxWarp>
            </a:bodyPr>
            <a:lstStyle/>
            <a:p>
              <a:pPr rtl="0"/>
              <a:endParaRPr/>
            </a:p>
          </p:txBody>
        </p:sp>
        <p:sp>
          <p:nvSpPr>
            <p:cNvPr id="29" name="Freeform 47"/>
            <p:cNvSpPr>
              <a:spLocks noEditPoints="1"/>
            </p:cNvSpPr>
            <p:nvPr/>
          </p:nvSpPr>
          <p:spPr bwMode="auto">
            <a:xfrm>
              <a:off x="895350" y="3316288"/>
              <a:ext cx="363538" cy="328613"/>
            </a:xfrm>
            <a:custGeom>
              <a:avLst/>
              <a:gdLst>
                <a:gd name="T0" fmla="*/ 50 w 161"/>
                <a:gd name="T1" fmla="*/ 8 h 146"/>
                <a:gd name="T2" fmla="*/ 60 w 161"/>
                <a:gd name="T3" fmla="*/ 25 h 146"/>
                <a:gd name="T4" fmla="*/ 54 w 161"/>
                <a:gd name="T5" fmla="*/ 17 h 146"/>
                <a:gd name="T6" fmla="*/ 63 w 161"/>
                <a:gd name="T7" fmla="*/ 34 h 146"/>
                <a:gd name="T8" fmla="*/ 49 w 161"/>
                <a:gd name="T9" fmla="*/ 37 h 146"/>
                <a:gd name="T10" fmla="*/ 41 w 161"/>
                <a:gd name="T11" fmla="*/ 13 h 146"/>
                <a:gd name="T12" fmla="*/ 16 w 161"/>
                <a:gd name="T13" fmla="*/ 62 h 146"/>
                <a:gd name="T14" fmla="*/ 34 w 161"/>
                <a:gd name="T15" fmla="*/ 92 h 146"/>
                <a:gd name="T16" fmla="*/ 27 w 161"/>
                <a:gd name="T17" fmla="*/ 146 h 146"/>
                <a:gd name="T18" fmla="*/ 33 w 161"/>
                <a:gd name="T19" fmla="*/ 104 h 146"/>
                <a:gd name="T20" fmla="*/ 26 w 161"/>
                <a:gd name="T21" fmla="*/ 102 h 146"/>
                <a:gd name="T22" fmla="*/ 30 w 161"/>
                <a:gd name="T23" fmla="*/ 101 h 146"/>
                <a:gd name="T24" fmla="*/ 4 w 161"/>
                <a:gd name="T25" fmla="*/ 60 h 146"/>
                <a:gd name="T26" fmla="*/ 41 w 161"/>
                <a:gd name="T27" fmla="*/ 10 h 146"/>
                <a:gd name="T28" fmla="*/ 51 w 161"/>
                <a:gd name="T29" fmla="*/ 4 h 146"/>
                <a:gd name="T30" fmla="*/ 145 w 161"/>
                <a:gd name="T31" fmla="*/ 13 h 146"/>
                <a:gd name="T32" fmla="*/ 142 w 161"/>
                <a:gd name="T33" fmla="*/ 0 h 146"/>
                <a:gd name="T34" fmla="*/ 141 w 161"/>
                <a:gd name="T35" fmla="*/ 33 h 146"/>
                <a:gd name="T36" fmla="*/ 50 w 161"/>
                <a:gd name="T37" fmla="*/ 8 h 146"/>
                <a:gd name="T38" fmla="*/ 137 w 161"/>
                <a:gd name="T39" fmla="*/ 31 h 146"/>
                <a:gd name="T40" fmla="*/ 148 w 161"/>
                <a:gd name="T41" fmla="*/ 16 h 146"/>
                <a:gd name="T42" fmla="*/ 70 w 161"/>
                <a:gd name="T43" fmla="*/ 8 h 146"/>
                <a:gd name="T44" fmla="*/ 137 w 161"/>
                <a:gd name="T45" fmla="*/ 31 h 146"/>
                <a:gd name="T46" fmla="*/ 26 w 161"/>
                <a:gd name="T47" fmla="*/ 84 h 146"/>
                <a:gd name="T48" fmla="*/ 22 w 161"/>
                <a:gd name="T49" fmla="*/ 16 h 146"/>
                <a:gd name="T50" fmla="*/ 26 w 161"/>
                <a:gd name="T51" fmla="*/ 84 h 146"/>
                <a:gd name="T52" fmla="*/ 57 w 161"/>
                <a:gd name="T53" fmla="*/ 28 h 146"/>
                <a:gd name="T54" fmla="*/ 46 w 161"/>
                <a:gd name="T55" fmla="*/ 16 h 146"/>
                <a:gd name="T56" fmla="*/ 57 w 161"/>
                <a:gd name="T57" fmla="*/ 28 h 146"/>
                <a:gd name="T58" fmla="*/ 57 w 161"/>
                <a:gd name="T59" fmla="*/ 31 h 146"/>
                <a:gd name="T60" fmla="*/ 46 w 161"/>
                <a:gd name="T61" fmla="*/ 28 h 146"/>
                <a:gd name="T62" fmla="*/ 57 w 161"/>
                <a:gd name="T63" fmla="*/ 31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61" h="146">
                  <a:moveTo>
                    <a:pt x="50" y="8"/>
                  </a:moveTo>
                  <a:cubicBezTo>
                    <a:pt x="55" y="14"/>
                    <a:pt x="53" y="20"/>
                    <a:pt x="60" y="25"/>
                  </a:cubicBezTo>
                  <a:cubicBezTo>
                    <a:pt x="62" y="23"/>
                    <a:pt x="58" y="18"/>
                    <a:pt x="54" y="17"/>
                  </a:cubicBezTo>
                  <a:cubicBezTo>
                    <a:pt x="64" y="13"/>
                    <a:pt x="65" y="25"/>
                    <a:pt x="63" y="34"/>
                  </a:cubicBezTo>
                  <a:cubicBezTo>
                    <a:pt x="59" y="36"/>
                    <a:pt x="55" y="37"/>
                    <a:pt x="49" y="37"/>
                  </a:cubicBezTo>
                  <a:cubicBezTo>
                    <a:pt x="43" y="31"/>
                    <a:pt x="43" y="19"/>
                    <a:pt x="41" y="13"/>
                  </a:cubicBezTo>
                  <a:cubicBezTo>
                    <a:pt x="14" y="14"/>
                    <a:pt x="9" y="41"/>
                    <a:pt x="16" y="62"/>
                  </a:cubicBezTo>
                  <a:cubicBezTo>
                    <a:pt x="19" y="72"/>
                    <a:pt x="30" y="81"/>
                    <a:pt x="34" y="92"/>
                  </a:cubicBezTo>
                  <a:cubicBezTo>
                    <a:pt x="41" y="111"/>
                    <a:pt x="38" y="129"/>
                    <a:pt x="27" y="146"/>
                  </a:cubicBezTo>
                  <a:cubicBezTo>
                    <a:pt x="28" y="137"/>
                    <a:pt x="39" y="121"/>
                    <a:pt x="33" y="104"/>
                  </a:cubicBezTo>
                  <a:cubicBezTo>
                    <a:pt x="31" y="102"/>
                    <a:pt x="29" y="102"/>
                    <a:pt x="26" y="102"/>
                  </a:cubicBezTo>
                  <a:cubicBezTo>
                    <a:pt x="26" y="100"/>
                    <a:pt x="28" y="101"/>
                    <a:pt x="30" y="101"/>
                  </a:cubicBezTo>
                  <a:cubicBezTo>
                    <a:pt x="28" y="89"/>
                    <a:pt x="7" y="79"/>
                    <a:pt x="4" y="60"/>
                  </a:cubicBezTo>
                  <a:cubicBezTo>
                    <a:pt x="1" y="34"/>
                    <a:pt x="12" y="6"/>
                    <a:pt x="41" y="10"/>
                  </a:cubicBezTo>
                  <a:cubicBezTo>
                    <a:pt x="45" y="9"/>
                    <a:pt x="47" y="5"/>
                    <a:pt x="51" y="4"/>
                  </a:cubicBezTo>
                  <a:cubicBezTo>
                    <a:pt x="86" y="1"/>
                    <a:pt x="128" y="46"/>
                    <a:pt x="145" y="13"/>
                  </a:cubicBezTo>
                  <a:cubicBezTo>
                    <a:pt x="146" y="6"/>
                    <a:pt x="144" y="3"/>
                    <a:pt x="142" y="0"/>
                  </a:cubicBezTo>
                  <a:cubicBezTo>
                    <a:pt x="161" y="2"/>
                    <a:pt x="149" y="29"/>
                    <a:pt x="141" y="33"/>
                  </a:cubicBezTo>
                  <a:cubicBezTo>
                    <a:pt x="111" y="47"/>
                    <a:pt x="71" y="4"/>
                    <a:pt x="50" y="8"/>
                  </a:cubicBezTo>
                  <a:close/>
                  <a:moveTo>
                    <a:pt x="137" y="31"/>
                  </a:moveTo>
                  <a:cubicBezTo>
                    <a:pt x="142" y="29"/>
                    <a:pt x="151" y="17"/>
                    <a:pt x="148" y="16"/>
                  </a:cubicBezTo>
                  <a:cubicBezTo>
                    <a:pt x="130" y="43"/>
                    <a:pt x="93" y="14"/>
                    <a:pt x="70" y="8"/>
                  </a:cubicBezTo>
                  <a:cubicBezTo>
                    <a:pt x="87" y="21"/>
                    <a:pt x="105" y="33"/>
                    <a:pt x="137" y="31"/>
                  </a:cubicBezTo>
                  <a:close/>
                  <a:moveTo>
                    <a:pt x="26" y="84"/>
                  </a:moveTo>
                  <a:cubicBezTo>
                    <a:pt x="10" y="71"/>
                    <a:pt x="7" y="27"/>
                    <a:pt x="22" y="16"/>
                  </a:cubicBezTo>
                  <a:cubicBezTo>
                    <a:pt x="0" y="29"/>
                    <a:pt x="5" y="78"/>
                    <a:pt x="26" y="84"/>
                  </a:cubicBezTo>
                  <a:close/>
                  <a:moveTo>
                    <a:pt x="57" y="28"/>
                  </a:moveTo>
                  <a:cubicBezTo>
                    <a:pt x="55" y="22"/>
                    <a:pt x="53" y="16"/>
                    <a:pt x="46" y="16"/>
                  </a:cubicBezTo>
                  <a:cubicBezTo>
                    <a:pt x="46" y="23"/>
                    <a:pt x="50" y="27"/>
                    <a:pt x="57" y="28"/>
                  </a:cubicBezTo>
                  <a:close/>
                  <a:moveTo>
                    <a:pt x="57" y="31"/>
                  </a:moveTo>
                  <a:cubicBezTo>
                    <a:pt x="51" y="33"/>
                    <a:pt x="49" y="24"/>
                    <a:pt x="46" y="28"/>
                  </a:cubicBezTo>
                  <a:cubicBezTo>
                    <a:pt x="47" y="31"/>
                    <a:pt x="56" y="40"/>
                    <a:pt x="57" y="31"/>
                  </a:cubicBezTo>
                  <a:close/>
                </a:path>
              </a:pathLst>
            </a:custGeom>
            <a:grpFill/>
            <a:ln>
              <a:noFill/>
            </a:ln>
          </p:spPr>
          <p:txBody>
            <a:bodyPr vert="horz" wrap="square" lIns="91440" tIns="45720" rIns="91440" bIns="45720" numCol="1" rtlCol="0" anchor="t" anchorCtr="0" compatLnSpc="1">
              <a:prstTxWarp prst="textNoShape">
                <a:avLst/>
              </a:prstTxWarp>
            </a:bodyPr>
            <a:lstStyle/>
            <a:p>
              <a:pPr rtl="0"/>
              <a:endParaRPr/>
            </a:p>
          </p:txBody>
        </p:sp>
        <p:sp>
          <p:nvSpPr>
            <p:cNvPr id="30" name="Freeform 48"/>
            <p:cNvSpPr>
              <a:spLocks noEditPoints="1"/>
            </p:cNvSpPr>
            <p:nvPr/>
          </p:nvSpPr>
          <p:spPr bwMode="auto">
            <a:xfrm>
              <a:off x="903288" y="3313113"/>
              <a:ext cx="336550" cy="338138"/>
            </a:xfrm>
            <a:custGeom>
              <a:avLst/>
              <a:gdLst>
                <a:gd name="T0" fmla="*/ 81 w 150"/>
                <a:gd name="T1" fmla="*/ 22 h 150"/>
                <a:gd name="T2" fmla="*/ 52 w 150"/>
                <a:gd name="T3" fmla="*/ 17 h 150"/>
                <a:gd name="T4" fmla="*/ 60 w 150"/>
                <a:gd name="T5" fmla="*/ 35 h 150"/>
                <a:gd name="T6" fmla="*/ 45 w 150"/>
                <a:gd name="T7" fmla="*/ 39 h 150"/>
                <a:gd name="T8" fmla="*/ 39 w 150"/>
                <a:gd name="T9" fmla="*/ 20 h 150"/>
                <a:gd name="T10" fmla="*/ 14 w 150"/>
                <a:gd name="T11" fmla="*/ 63 h 150"/>
                <a:gd name="T12" fmla="*/ 25 w 150"/>
                <a:gd name="T13" fmla="*/ 148 h 150"/>
                <a:gd name="T14" fmla="*/ 26 w 150"/>
                <a:gd name="T15" fmla="*/ 137 h 150"/>
                <a:gd name="T16" fmla="*/ 23 w 150"/>
                <a:gd name="T17" fmla="*/ 104 h 150"/>
                <a:gd name="T18" fmla="*/ 26 w 150"/>
                <a:gd name="T19" fmla="*/ 101 h 150"/>
                <a:gd name="T20" fmla="*/ 1 w 150"/>
                <a:gd name="T21" fmla="*/ 61 h 150"/>
                <a:gd name="T22" fmla="*/ 38 w 150"/>
                <a:gd name="T23" fmla="*/ 10 h 150"/>
                <a:gd name="T24" fmla="*/ 91 w 150"/>
                <a:gd name="T25" fmla="*/ 16 h 150"/>
                <a:gd name="T26" fmla="*/ 139 w 150"/>
                <a:gd name="T27" fmla="*/ 2 h 150"/>
                <a:gd name="T28" fmla="*/ 150 w 150"/>
                <a:gd name="T29" fmla="*/ 12 h 150"/>
                <a:gd name="T30" fmla="*/ 82 w 150"/>
                <a:gd name="T31" fmla="*/ 20 h 150"/>
                <a:gd name="T32" fmla="*/ 141 w 150"/>
                <a:gd name="T33" fmla="*/ 2 h 150"/>
                <a:gd name="T34" fmla="*/ 143 w 150"/>
                <a:gd name="T35" fmla="*/ 14 h 150"/>
                <a:gd name="T36" fmla="*/ 44 w 150"/>
                <a:gd name="T37" fmla="*/ 9 h 150"/>
                <a:gd name="T38" fmla="*/ 38 w 150"/>
                <a:gd name="T39" fmla="*/ 12 h 150"/>
                <a:gd name="T40" fmla="*/ 2 w 150"/>
                <a:gd name="T41" fmla="*/ 60 h 150"/>
                <a:gd name="T42" fmla="*/ 28 w 150"/>
                <a:gd name="T43" fmla="*/ 102 h 150"/>
                <a:gd name="T44" fmla="*/ 30 w 150"/>
                <a:gd name="T45" fmla="*/ 104 h 150"/>
                <a:gd name="T46" fmla="*/ 32 w 150"/>
                <a:gd name="T47" fmla="*/ 116 h 150"/>
                <a:gd name="T48" fmla="*/ 31 w 150"/>
                <a:gd name="T49" fmla="*/ 93 h 150"/>
                <a:gd name="T50" fmla="*/ 11 w 150"/>
                <a:gd name="T51" fmla="*/ 61 h 150"/>
                <a:gd name="T52" fmla="*/ 23 w 150"/>
                <a:gd name="T53" fmla="*/ 85 h 150"/>
                <a:gd name="T54" fmla="*/ 19 w 150"/>
                <a:gd name="T55" fmla="*/ 17 h 150"/>
                <a:gd name="T56" fmla="*/ 39 w 150"/>
                <a:gd name="T57" fmla="*/ 13 h 150"/>
                <a:gd name="T58" fmla="*/ 42 w 150"/>
                <a:gd name="T59" fmla="*/ 29 h 150"/>
                <a:gd name="T60" fmla="*/ 48 w 150"/>
                <a:gd name="T61" fmla="*/ 29 h 150"/>
                <a:gd name="T62" fmla="*/ 55 w 150"/>
                <a:gd name="T63" fmla="*/ 32 h 150"/>
                <a:gd name="T64" fmla="*/ 42 w 150"/>
                <a:gd name="T65" fmla="*/ 30 h 150"/>
                <a:gd name="T66" fmla="*/ 60 w 150"/>
                <a:gd name="T67" fmla="*/ 27 h 150"/>
                <a:gd name="T68" fmla="*/ 58 w 150"/>
                <a:gd name="T69" fmla="*/ 25 h 150"/>
                <a:gd name="T70" fmla="*/ 56 w 150"/>
                <a:gd name="T71" fmla="*/ 27 h 150"/>
                <a:gd name="T72" fmla="*/ 50 w 150"/>
                <a:gd name="T73" fmla="*/ 18 h 150"/>
                <a:gd name="T74" fmla="*/ 45 w 150"/>
                <a:gd name="T75" fmla="*/ 9 h 150"/>
                <a:gd name="T76" fmla="*/ 57 w 150"/>
                <a:gd name="T77" fmla="*/ 25 h 150"/>
                <a:gd name="T78" fmla="*/ 53 w 150"/>
                <a:gd name="T79" fmla="*/ 33 h 150"/>
                <a:gd name="T80" fmla="*/ 44 w 150"/>
                <a:gd name="T81" fmla="*/ 29 h 150"/>
                <a:gd name="T82" fmla="*/ 8 w 150"/>
                <a:gd name="T83" fmla="*/ 46 h 150"/>
                <a:gd name="T84" fmla="*/ 146 w 150"/>
                <a:gd name="T85" fmla="*/ 18 h 150"/>
                <a:gd name="T86" fmla="*/ 134 w 150"/>
                <a:gd name="T87" fmla="*/ 33 h 150"/>
                <a:gd name="T88" fmla="*/ 67 w 150"/>
                <a:gd name="T89" fmla="*/ 9 h 150"/>
                <a:gd name="T90" fmla="*/ 145 w 150"/>
                <a:gd name="T91" fmla="*/ 16 h 150"/>
                <a:gd name="T92" fmla="*/ 133 w 150"/>
                <a:gd name="T93" fmla="*/ 31 h 150"/>
                <a:gd name="T94" fmla="*/ 71 w 150"/>
                <a:gd name="T95" fmla="*/ 11 h 150"/>
                <a:gd name="T96" fmla="*/ 54 w 150"/>
                <a:gd name="T97" fmla="*/ 30 h 150"/>
                <a:gd name="T98" fmla="*/ 43 w 150"/>
                <a:gd name="T99" fmla="*/ 16 h 150"/>
                <a:gd name="T100" fmla="*/ 43 w 150"/>
                <a:gd name="T101" fmla="*/ 17 h 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50" h="150">
                  <a:moveTo>
                    <a:pt x="150" y="12"/>
                  </a:moveTo>
                  <a:cubicBezTo>
                    <a:pt x="150" y="20"/>
                    <a:pt x="143" y="32"/>
                    <a:pt x="138" y="34"/>
                  </a:cubicBezTo>
                  <a:cubicBezTo>
                    <a:pt x="120" y="43"/>
                    <a:pt x="99" y="32"/>
                    <a:pt x="81" y="22"/>
                  </a:cubicBezTo>
                  <a:cubicBezTo>
                    <a:pt x="69" y="15"/>
                    <a:pt x="57" y="9"/>
                    <a:pt x="48" y="10"/>
                  </a:cubicBezTo>
                  <a:cubicBezTo>
                    <a:pt x="50" y="12"/>
                    <a:pt x="51" y="15"/>
                    <a:pt x="52" y="17"/>
                  </a:cubicBezTo>
                  <a:cubicBezTo>
                    <a:pt x="52" y="17"/>
                    <a:pt x="52" y="17"/>
                    <a:pt x="52" y="17"/>
                  </a:cubicBezTo>
                  <a:cubicBezTo>
                    <a:pt x="54" y="16"/>
                    <a:pt x="56" y="16"/>
                    <a:pt x="58" y="17"/>
                  </a:cubicBezTo>
                  <a:cubicBezTo>
                    <a:pt x="61" y="19"/>
                    <a:pt x="61" y="24"/>
                    <a:pt x="61" y="27"/>
                  </a:cubicBezTo>
                  <a:cubicBezTo>
                    <a:pt x="61" y="30"/>
                    <a:pt x="61" y="33"/>
                    <a:pt x="60" y="35"/>
                  </a:cubicBezTo>
                  <a:cubicBezTo>
                    <a:pt x="60" y="35"/>
                    <a:pt x="60" y="35"/>
                    <a:pt x="60" y="35"/>
                  </a:cubicBezTo>
                  <a:cubicBezTo>
                    <a:pt x="60" y="36"/>
                    <a:pt x="60" y="36"/>
                    <a:pt x="60" y="36"/>
                  </a:cubicBezTo>
                  <a:cubicBezTo>
                    <a:pt x="57" y="38"/>
                    <a:pt x="52" y="39"/>
                    <a:pt x="45" y="39"/>
                  </a:cubicBezTo>
                  <a:cubicBezTo>
                    <a:pt x="45" y="39"/>
                    <a:pt x="45" y="39"/>
                    <a:pt x="45" y="39"/>
                  </a:cubicBezTo>
                  <a:cubicBezTo>
                    <a:pt x="45" y="38"/>
                    <a:pt x="45" y="38"/>
                    <a:pt x="45" y="38"/>
                  </a:cubicBezTo>
                  <a:cubicBezTo>
                    <a:pt x="41" y="34"/>
                    <a:pt x="40" y="26"/>
                    <a:pt x="39" y="20"/>
                  </a:cubicBezTo>
                  <a:cubicBezTo>
                    <a:pt x="39" y="18"/>
                    <a:pt x="38" y="16"/>
                    <a:pt x="38" y="14"/>
                  </a:cubicBezTo>
                  <a:cubicBezTo>
                    <a:pt x="21" y="15"/>
                    <a:pt x="11" y="27"/>
                    <a:pt x="11" y="47"/>
                  </a:cubicBezTo>
                  <a:cubicBezTo>
                    <a:pt x="11" y="52"/>
                    <a:pt x="12" y="58"/>
                    <a:pt x="14" y="63"/>
                  </a:cubicBezTo>
                  <a:cubicBezTo>
                    <a:pt x="15" y="68"/>
                    <a:pt x="18" y="72"/>
                    <a:pt x="22" y="77"/>
                  </a:cubicBezTo>
                  <a:cubicBezTo>
                    <a:pt x="26" y="82"/>
                    <a:pt x="30" y="87"/>
                    <a:pt x="32" y="93"/>
                  </a:cubicBezTo>
                  <a:cubicBezTo>
                    <a:pt x="39" y="111"/>
                    <a:pt x="36" y="130"/>
                    <a:pt x="25" y="148"/>
                  </a:cubicBezTo>
                  <a:cubicBezTo>
                    <a:pt x="23" y="150"/>
                    <a:pt x="23" y="150"/>
                    <a:pt x="23" y="150"/>
                  </a:cubicBezTo>
                  <a:cubicBezTo>
                    <a:pt x="23" y="147"/>
                    <a:pt x="23" y="147"/>
                    <a:pt x="23" y="147"/>
                  </a:cubicBezTo>
                  <a:cubicBezTo>
                    <a:pt x="24" y="144"/>
                    <a:pt x="25" y="141"/>
                    <a:pt x="26" y="137"/>
                  </a:cubicBezTo>
                  <a:cubicBezTo>
                    <a:pt x="28" y="131"/>
                    <a:pt x="31" y="123"/>
                    <a:pt x="31" y="116"/>
                  </a:cubicBezTo>
                  <a:cubicBezTo>
                    <a:pt x="31" y="112"/>
                    <a:pt x="30" y="108"/>
                    <a:pt x="29" y="105"/>
                  </a:cubicBezTo>
                  <a:cubicBezTo>
                    <a:pt x="28" y="104"/>
                    <a:pt x="26" y="104"/>
                    <a:pt x="23" y="104"/>
                  </a:cubicBezTo>
                  <a:cubicBezTo>
                    <a:pt x="22" y="104"/>
                    <a:pt x="22" y="104"/>
                    <a:pt x="22" y="104"/>
                  </a:cubicBezTo>
                  <a:cubicBezTo>
                    <a:pt x="22" y="103"/>
                    <a:pt x="22" y="103"/>
                    <a:pt x="22" y="103"/>
                  </a:cubicBezTo>
                  <a:cubicBezTo>
                    <a:pt x="22" y="101"/>
                    <a:pt x="24" y="101"/>
                    <a:pt x="26" y="101"/>
                  </a:cubicBezTo>
                  <a:cubicBezTo>
                    <a:pt x="26" y="101"/>
                    <a:pt x="26" y="101"/>
                    <a:pt x="26" y="101"/>
                  </a:cubicBezTo>
                  <a:cubicBezTo>
                    <a:pt x="25" y="97"/>
                    <a:pt x="21" y="93"/>
                    <a:pt x="17" y="88"/>
                  </a:cubicBezTo>
                  <a:cubicBezTo>
                    <a:pt x="10" y="81"/>
                    <a:pt x="2" y="72"/>
                    <a:pt x="1" y="61"/>
                  </a:cubicBezTo>
                  <a:cubicBezTo>
                    <a:pt x="0" y="58"/>
                    <a:pt x="0" y="55"/>
                    <a:pt x="0" y="52"/>
                  </a:cubicBezTo>
                  <a:cubicBezTo>
                    <a:pt x="0" y="37"/>
                    <a:pt x="5" y="24"/>
                    <a:pt x="13" y="17"/>
                  </a:cubicBezTo>
                  <a:cubicBezTo>
                    <a:pt x="20" y="11"/>
                    <a:pt x="28" y="9"/>
                    <a:pt x="38" y="10"/>
                  </a:cubicBezTo>
                  <a:cubicBezTo>
                    <a:pt x="40" y="10"/>
                    <a:pt x="41" y="9"/>
                    <a:pt x="43" y="7"/>
                  </a:cubicBezTo>
                  <a:cubicBezTo>
                    <a:pt x="44" y="6"/>
                    <a:pt x="46" y="5"/>
                    <a:pt x="48" y="4"/>
                  </a:cubicBezTo>
                  <a:cubicBezTo>
                    <a:pt x="62" y="3"/>
                    <a:pt x="77" y="9"/>
                    <a:pt x="91" y="16"/>
                  </a:cubicBezTo>
                  <a:cubicBezTo>
                    <a:pt x="113" y="25"/>
                    <a:pt x="131" y="33"/>
                    <a:pt x="141" y="13"/>
                  </a:cubicBezTo>
                  <a:cubicBezTo>
                    <a:pt x="142" y="12"/>
                    <a:pt x="142" y="11"/>
                    <a:pt x="142" y="10"/>
                  </a:cubicBezTo>
                  <a:cubicBezTo>
                    <a:pt x="142" y="7"/>
                    <a:pt x="140" y="4"/>
                    <a:pt x="139" y="2"/>
                  </a:cubicBezTo>
                  <a:cubicBezTo>
                    <a:pt x="138" y="0"/>
                    <a:pt x="138" y="0"/>
                    <a:pt x="138" y="0"/>
                  </a:cubicBezTo>
                  <a:cubicBezTo>
                    <a:pt x="139" y="0"/>
                    <a:pt x="139" y="0"/>
                    <a:pt x="139" y="0"/>
                  </a:cubicBezTo>
                  <a:cubicBezTo>
                    <a:pt x="146" y="1"/>
                    <a:pt x="150" y="5"/>
                    <a:pt x="150" y="12"/>
                  </a:cubicBezTo>
                  <a:close/>
                  <a:moveTo>
                    <a:pt x="45" y="9"/>
                  </a:moveTo>
                  <a:cubicBezTo>
                    <a:pt x="47" y="9"/>
                    <a:pt x="47" y="9"/>
                    <a:pt x="47" y="9"/>
                  </a:cubicBezTo>
                  <a:cubicBezTo>
                    <a:pt x="56" y="7"/>
                    <a:pt x="68" y="13"/>
                    <a:pt x="82" y="20"/>
                  </a:cubicBezTo>
                  <a:cubicBezTo>
                    <a:pt x="100" y="30"/>
                    <a:pt x="120" y="41"/>
                    <a:pt x="138" y="33"/>
                  </a:cubicBezTo>
                  <a:cubicBezTo>
                    <a:pt x="142" y="31"/>
                    <a:pt x="148" y="20"/>
                    <a:pt x="148" y="12"/>
                  </a:cubicBezTo>
                  <a:cubicBezTo>
                    <a:pt x="148" y="8"/>
                    <a:pt x="147" y="3"/>
                    <a:pt x="141" y="2"/>
                  </a:cubicBezTo>
                  <a:cubicBezTo>
                    <a:pt x="142" y="4"/>
                    <a:pt x="143" y="7"/>
                    <a:pt x="143" y="10"/>
                  </a:cubicBezTo>
                  <a:cubicBezTo>
                    <a:pt x="143" y="11"/>
                    <a:pt x="143" y="13"/>
                    <a:pt x="143" y="14"/>
                  </a:cubicBezTo>
                  <a:cubicBezTo>
                    <a:pt x="143" y="14"/>
                    <a:pt x="143" y="14"/>
                    <a:pt x="143" y="14"/>
                  </a:cubicBezTo>
                  <a:cubicBezTo>
                    <a:pt x="132" y="35"/>
                    <a:pt x="112" y="26"/>
                    <a:pt x="91" y="17"/>
                  </a:cubicBezTo>
                  <a:cubicBezTo>
                    <a:pt x="76" y="11"/>
                    <a:pt x="62" y="5"/>
                    <a:pt x="48" y="6"/>
                  </a:cubicBezTo>
                  <a:cubicBezTo>
                    <a:pt x="46" y="6"/>
                    <a:pt x="45" y="7"/>
                    <a:pt x="44" y="9"/>
                  </a:cubicBezTo>
                  <a:cubicBezTo>
                    <a:pt x="42" y="10"/>
                    <a:pt x="41" y="11"/>
                    <a:pt x="39" y="12"/>
                  </a:cubicBezTo>
                  <a:cubicBezTo>
                    <a:pt x="38" y="12"/>
                    <a:pt x="38" y="12"/>
                    <a:pt x="38" y="12"/>
                  </a:cubicBezTo>
                  <a:cubicBezTo>
                    <a:pt x="38" y="12"/>
                    <a:pt x="38" y="12"/>
                    <a:pt x="38" y="12"/>
                  </a:cubicBezTo>
                  <a:cubicBezTo>
                    <a:pt x="29" y="10"/>
                    <a:pt x="20" y="13"/>
                    <a:pt x="14" y="18"/>
                  </a:cubicBezTo>
                  <a:cubicBezTo>
                    <a:pt x="6" y="25"/>
                    <a:pt x="2" y="37"/>
                    <a:pt x="2" y="52"/>
                  </a:cubicBezTo>
                  <a:cubicBezTo>
                    <a:pt x="2" y="55"/>
                    <a:pt x="2" y="58"/>
                    <a:pt x="2" y="60"/>
                  </a:cubicBezTo>
                  <a:cubicBezTo>
                    <a:pt x="4" y="72"/>
                    <a:pt x="11" y="80"/>
                    <a:pt x="18" y="87"/>
                  </a:cubicBezTo>
                  <a:cubicBezTo>
                    <a:pt x="23" y="92"/>
                    <a:pt x="27" y="97"/>
                    <a:pt x="28" y="102"/>
                  </a:cubicBezTo>
                  <a:cubicBezTo>
                    <a:pt x="28" y="102"/>
                    <a:pt x="28" y="102"/>
                    <a:pt x="28" y="102"/>
                  </a:cubicBezTo>
                  <a:cubicBezTo>
                    <a:pt x="27" y="102"/>
                    <a:pt x="27" y="102"/>
                    <a:pt x="27" y="102"/>
                  </a:cubicBezTo>
                  <a:cubicBezTo>
                    <a:pt x="27" y="102"/>
                    <a:pt x="27" y="102"/>
                    <a:pt x="27" y="102"/>
                  </a:cubicBezTo>
                  <a:cubicBezTo>
                    <a:pt x="28" y="103"/>
                    <a:pt x="29" y="103"/>
                    <a:pt x="30" y="104"/>
                  </a:cubicBezTo>
                  <a:cubicBezTo>
                    <a:pt x="31" y="104"/>
                    <a:pt x="31" y="104"/>
                    <a:pt x="31" y="104"/>
                  </a:cubicBezTo>
                  <a:cubicBezTo>
                    <a:pt x="31" y="104"/>
                    <a:pt x="31" y="104"/>
                    <a:pt x="31" y="104"/>
                  </a:cubicBezTo>
                  <a:cubicBezTo>
                    <a:pt x="32" y="108"/>
                    <a:pt x="32" y="112"/>
                    <a:pt x="32" y="116"/>
                  </a:cubicBezTo>
                  <a:cubicBezTo>
                    <a:pt x="32" y="124"/>
                    <a:pt x="30" y="131"/>
                    <a:pt x="28" y="138"/>
                  </a:cubicBezTo>
                  <a:cubicBezTo>
                    <a:pt x="27" y="140"/>
                    <a:pt x="26" y="141"/>
                    <a:pt x="26" y="143"/>
                  </a:cubicBezTo>
                  <a:cubicBezTo>
                    <a:pt x="35" y="127"/>
                    <a:pt x="37" y="110"/>
                    <a:pt x="31" y="93"/>
                  </a:cubicBezTo>
                  <a:cubicBezTo>
                    <a:pt x="28" y="88"/>
                    <a:pt x="25" y="83"/>
                    <a:pt x="21" y="78"/>
                  </a:cubicBezTo>
                  <a:cubicBezTo>
                    <a:pt x="17" y="73"/>
                    <a:pt x="14" y="69"/>
                    <a:pt x="12" y="64"/>
                  </a:cubicBezTo>
                  <a:cubicBezTo>
                    <a:pt x="12" y="63"/>
                    <a:pt x="12" y="62"/>
                    <a:pt x="11" y="61"/>
                  </a:cubicBezTo>
                  <a:cubicBezTo>
                    <a:pt x="13" y="71"/>
                    <a:pt x="17" y="79"/>
                    <a:pt x="23" y="84"/>
                  </a:cubicBezTo>
                  <a:cubicBezTo>
                    <a:pt x="26" y="86"/>
                    <a:pt x="26" y="86"/>
                    <a:pt x="26" y="86"/>
                  </a:cubicBezTo>
                  <a:cubicBezTo>
                    <a:pt x="23" y="85"/>
                    <a:pt x="23" y="85"/>
                    <a:pt x="23" y="85"/>
                  </a:cubicBezTo>
                  <a:cubicBezTo>
                    <a:pt x="10" y="82"/>
                    <a:pt x="4" y="64"/>
                    <a:pt x="4" y="49"/>
                  </a:cubicBezTo>
                  <a:cubicBezTo>
                    <a:pt x="4" y="34"/>
                    <a:pt x="9" y="21"/>
                    <a:pt x="18" y="16"/>
                  </a:cubicBezTo>
                  <a:cubicBezTo>
                    <a:pt x="19" y="17"/>
                    <a:pt x="19" y="17"/>
                    <a:pt x="19" y="17"/>
                  </a:cubicBezTo>
                  <a:cubicBezTo>
                    <a:pt x="15" y="21"/>
                    <a:pt x="12" y="28"/>
                    <a:pt x="10" y="37"/>
                  </a:cubicBezTo>
                  <a:cubicBezTo>
                    <a:pt x="13" y="22"/>
                    <a:pt x="23" y="14"/>
                    <a:pt x="38" y="13"/>
                  </a:cubicBezTo>
                  <a:cubicBezTo>
                    <a:pt x="39" y="13"/>
                    <a:pt x="39" y="13"/>
                    <a:pt x="39" y="13"/>
                  </a:cubicBezTo>
                  <a:cubicBezTo>
                    <a:pt x="39" y="13"/>
                    <a:pt x="39" y="13"/>
                    <a:pt x="39" y="13"/>
                  </a:cubicBezTo>
                  <a:cubicBezTo>
                    <a:pt x="40" y="15"/>
                    <a:pt x="40" y="18"/>
                    <a:pt x="40" y="20"/>
                  </a:cubicBezTo>
                  <a:cubicBezTo>
                    <a:pt x="41" y="23"/>
                    <a:pt x="41" y="26"/>
                    <a:pt x="42" y="29"/>
                  </a:cubicBezTo>
                  <a:cubicBezTo>
                    <a:pt x="42" y="29"/>
                    <a:pt x="42" y="29"/>
                    <a:pt x="42" y="29"/>
                  </a:cubicBezTo>
                  <a:cubicBezTo>
                    <a:pt x="43" y="28"/>
                    <a:pt x="44" y="27"/>
                    <a:pt x="44" y="27"/>
                  </a:cubicBezTo>
                  <a:cubicBezTo>
                    <a:pt x="46" y="27"/>
                    <a:pt x="47" y="28"/>
                    <a:pt x="48" y="29"/>
                  </a:cubicBezTo>
                  <a:cubicBezTo>
                    <a:pt x="50" y="31"/>
                    <a:pt x="52" y="32"/>
                    <a:pt x="54" y="31"/>
                  </a:cubicBezTo>
                  <a:cubicBezTo>
                    <a:pt x="55" y="31"/>
                    <a:pt x="55" y="31"/>
                    <a:pt x="55" y="31"/>
                  </a:cubicBezTo>
                  <a:cubicBezTo>
                    <a:pt x="55" y="32"/>
                    <a:pt x="55" y="32"/>
                    <a:pt x="55" y="32"/>
                  </a:cubicBezTo>
                  <a:cubicBezTo>
                    <a:pt x="54" y="35"/>
                    <a:pt x="53" y="36"/>
                    <a:pt x="52" y="37"/>
                  </a:cubicBezTo>
                  <a:cubicBezTo>
                    <a:pt x="48" y="38"/>
                    <a:pt x="43" y="32"/>
                    <a:pt x="42" y="30"/>
                  </a:cubicBezTo>
                  <a:cubicBezTo>
                    <a:pt x="42" y="30"/>
                    <a:pt x="42" y="30"/>
                    <a:pt x="42" y="30"/>
                  </a:cubicBezTo>
                  <a:cubicBezTo>
                    <a:pt x="43" y="33"/>
                    <a:pt x="44" y="35"/>
                    <a:pt x="46" y="37"/>
                  </a:cubicBezTo>
                  <a:cubicBezTo>
                    <a:pt x="52" y="38"/>
                    <a:pt x="56" y="37"/>
                    <a:pt x="59" y="35"/>
                  </a:cubicBezTo>
                  <a:cubicBezTo>
                    <a:pt x="60" y="32"/>
                    <a:pt x="60" y="30"/>
                    <a:pt x="60" y="27"/>
                  </a:cubicBezTo>
                  <a:cubicBezTo>
                    <a:pt x="60" y="23"/>
                    <a:pt x="59" y="20"/>
                    <a:pt x="57" y="18"/>
                  </a:cubicBezTo>
                  <a:cubicBezTo>
                    <a:pt x="56" y="18"/>
                    <a:pt x="55" y="18"/>
                    <a:pt x="53" y="18"/>
                  </a:cubicBezTo>
                  <a:cubicBezTo>
                    <a:pt x="56" y="19"/>
                    <a:pt x="58" y="22"/>
                    <a:pt x="58" y="25"/>
                  </a:cubicBezTo>
                  <a:cubicBezTo>
                    <a:pt x="58" y="26"/>
                    <a:pt x="58" y="26"/>
                    <a:pt x="57" y="27"/>
                  </a:cubicBezTo>
                  <a:cubicBezTo>
                    <a:pt x="57" y="27"/>
                    <a:pt x="57" y="27"/>
                    <a:pt x="57" y="27"/>
                  </a:cubicBezTo>
                  <a:cubicBezTo>
                    <a:pt x="56" y="27"/>
                    <a:pt x="56" y="27"/>
                    <a:pt x="56" y="27"/>
                  </a:cubicBezTo>
                  <a:cubicBezTo>
                    <a:pt x="53" y="24"/>
                    <a:pt x="52" y="21"/>
                    <a:pt x="51" y="19"/>
                  </a:cubicBezTo>
                  <a:cubicBezTo>
                    <a:pt x="49" y="18"/>
                    <a:pt x="49" y="18"/>
                    <a:pt x="49" y="18"/>
                  </a:cubicBezTo>
                  <a:cubicBezTo>
                    <a:pt x="50" y="18"/>
                    <a:pt x="50" y="18"/>
                    <a:pt x="50" y="18"/>
                  </a:cubicBezTo>
                  <a:cubicBezTo>
                    <a:pt x="50" y="17"/>
                    <a:pt x="50" y="17"/>
                    <a:pt x="50" y="17"/>
                  </a:cubicBezTo>
                  <a:cubicBezTo>
                    <a:pt x="49" y="15"/>
                    <a:pt x="49" y="12"/>
                    <a:pt x="46" y="10"/>
                  </a:cubicBezTo>
                  <a:lnTo>
                    <a:pt x="45" y="9"/>
                  </a:lnTo>
                  <a:close/>
                  <a:moveTo>
                    <a:pt x="57" y="25"/>
                  </a:moveTo>
                  <a:cubicBezTo>
                    <a:pt x="57" y="24"/>
                    <a:pt x="55" y="21"/>
                    <a:pt x="53" y="19"/>
                  </a:cubicBezTo>
                  <a:cubicBezTo>
                    <a:pt x="53" y="21"/>
                    <a:pt x="54" y="23"/>
                    <a:pt x="57" y="25"/>
                  </a:cubicBezTo>
                  <a:close/>
                  <a:moveTo>
                    <a:pt x="44" y="29"/>
                  </a:moveTo>
                  <a:cubicBezTo>
                    <a:pt x="45" y="32"/>
                    <a:pt x="49" y="36"/>
                    <a:pt x="51" y="35"/>
                  </a:cubicBezTo>
                  <a:cubicBezTo>
                    <a:pt x="52" y="35"/>
                    <a:pt x="53" y="34"/>
                    <a:pt x="53" y="33"/>
                  </a:cubicBezTo>
                  <a:cubicBezTo>
                    <a:pt x="51" y="33"/>
                    <a:pt x="49" y="32"/>
                    <a:pt x="47" y="30"/>
                  </a:cubicBezTo>
                  <a:cubicBezTo>
                    <a:pt x="46" y="30"/>
                    <a:pt x="45" y="29"/>
                    <a:pt x="45" y="29"/>
                  </a:cubicBezTo>
                  <a:cubicBezTo>
                    <a:pt x="44" y="29"/>
                    <a:pt x="44" y="29"/>
                    <a:pt x="44" y="29"/>
                  </a:cubicBezTo>
                  <a:close/>
                  <a:moveTo>
                    <a:pt x="5" y="49"/>
                  </a:moveTo>
                  <a:cubicBezTo>
                    <a:pt x="5" y="62"/>
                    <a:pt x="10" y="77"/>
                    <a:pt x="19" y="82"/>
                  </a:cubicBezTo>
                  <a:cubicBezTo>
                    <a:pt x="12" y="74"/>
                    <a:pt x="8" y="58"/>
                    <a:pt x="8" y="46"/>
                  </a:cubicBezTo>
                  <a:cubicBezTo>
                    <a:pt x="8" y="36"/>
                    <a:pt x="10" y="28"/>
                    <a:pt x="13" y="22"/>
                  </a:cubicBezTo>
                  <a:cubicBezTo>
                    <a:pt x="8" y="29"/>
                    <a:pt x="5" y="38"/>
                    <a:pt x="5" y="49"/>
                  </a:cubicBezTo>
                  <a:close/>
                  <a:moveTo>
                    <a:pt x="146" y="18"/>
                  </a:moveTo>
                  <a:cubicBezTo>
                    <a:pt x="146" y="18"/>
                    <a:pt x="146" y="18"/>
                    <a:pt x="146" y="18"/>
                  </a:cubicBezTo>
                  <a:cubicBezTo>
                    <a:pt x="146" y="21"/>
                    <a:pt x="139" y="31"/>
                    <a:pt x="134" y="33"/>
                  </a:cubicBezTo>
                  <a:cubicBezTo>
                    <a:pt x="134" y="33"/>
                    <a:pt x="134" y="33"/>
                    <a:pt x="134" y="33"/>
                  </a:cubicBezTo>
                  <a:cubicBezTo>
                    <a:pt x="103" y="35"/>
                    <a:pt x="85" y="24"/>
                    <a:pt x="66" y="10"/>
                  </a:cubicBezTo>
                  <a:cubicBezTo>
                    <a:pt x="63" y="8"/>
                    <a:pt x="63" y="8"/>
                    <a:pt x="63" y="8"/>
                  </a:cubicBezTo>
                  <a:cubicBezTo>
                    <a:pt x="67" y="9"/>
                    <a:pt x="67" y="9"/>
                    <a:pt x="67" y="9"/>
                  </a:cubicBezTo>
                  <a:cubicBezTo>
                    <a:pt x="73" y="10"/>
                    <a:pt x="80" y="13"/>
                    <a:pt x="88" y="17"/>
                  </a:cubicBezTo>
                  <a:cubicBezTo>
                    <a:pt x="108" y="26"/>
                    <a:pt x="131" y="36"/>
                    <a:pt x="144" y="16"/>
                  </a:cubicBezTo>
                  <a:cubicBezTo>
                    <a:pt x="145" y="16"/>
                    <a:pt x="145" y="16"/>
                    <a:pt x="145" y="16"/>
                  </a:cubicBezTo>
                  <a:cubicBezTo>
                    <a:pt x="145" y="16"/>
                    <a:pt x="145" y="16"/>
                    <a:pt x="145" y="16"/>
                  </a:cubicBezTo>
                  <a:cubicBezTo>
                    <a:pt x="146" y="16"/>
                    <a:pt x="146" y="16"/>
                    <a:pt x="146" y="18"/>
                  </a:cubicBezTo>
                  <a:close/>
                  <a:moveTo>
                    <a:pt x="133" y="31"/>
                  </a:moveTo>
                  <a:cubicBezTo>
                    <a:pt x="138" y="29"/>
                    <a:pt x="144" y="21"/>
                    <a:pt x="145" y="18"/>
                  </a:cubicBezTo>
                  <a:cubicBezTo>
                    <a:pt x="131" y="37"/>
                    <a:pt x="108" y="27"/>
                    <a:pt x="87" y="18"/>
                  </a:cubicBezTo>
                  <a:cubicBezTo>
                    <a:pt x="81" y="15"/>
                    <a:pt x="76" y="13"/>
                    <a:pt x="71" y="11"/>
                  </a:cubicBezTo>
                  <a:cubicBezTo>
                    <a:pt x="88" y="23"/>
                    <a:pt x="105" y="33"/>
                    <a:pt x="133" y="31"/>
                  </a:cubicBezTo>
                  <a:close/>
                  <a:moveTo>
                    <a:pt x="55" y="30"/>
                  </a:moveTo>
                  <a:cubicBezTo>
                    <a:pt x="54" y="30"/>
                    <a:pt x="54" y="30"/>
                    <a:pt x="54" y="30"/>
                  </a:cubicBezTo>
                  <a:cubicBezTo>
                    <a:pt x="47" y="29"/>
                    <a:pt x="42" y="25"/>
                    <a:pt x="42" y="17"/>
                  </a:cubicBezTo>
                  <a:cubicBezTo>
                    <a:pt x="42" y="16"/>
                    <a:pt x="42" y="16"/>
                    <a:pt x="42" y="16"/>
                  </a:cubicBezTo>
                  <a:cubicBezTo>
                    <a:pt x="43" y="16"/>
                    <a:pt x="43" y="16"/>
                    <a:pt x="43" y="16"/>
                  </a:cubicBezTo>
                  <a:cubicBezTo>
                    <a:pt x="50" y="17"/>
                    <a:pt x="53" y="23"/>
                    <a:pt x="55" y="29"/>
                  </a:cubicBezTo>
                  <a:lnTo>
                    <a:pt x="55" y="30"/>
                  </a:lnTo>
                  <a:close/>
                  <a:moveTo>
                    <a:pt x="43" y="17"/>
                  </a:moveTo>
                  <a:cubicBezTo>
                    <a:pt x="44" y="24"/>
                    <a:pt x="47" y="27"/>
                    <a:pt x="53" y="28"/>
                  </a:cubicBezTo>
                  <a:cubicBezTo>
                    <a:pt x="51" y="23"/>
                    <a:pt x="49" y="19"/>
                    <a:pt x="43" y="17"/>
                  </a:cubicBezTo>
                  <a:close/>
                </a:path>
              </a:pathLst>
            </a:custGeom>
            <a:grpFill/>
            <a:ln>
              <a:noFill/>
            </a:ln>
          </p:spPr>
          <p:txBody>
            <a:bodyPr vert="horz" wrap="square" lIns="91440" tIns="45720" rIns="91440" bIns="45720" numCol="1" rtlCol="0" anchor="t" anchorCtr="0" compatLnSpc="1">
              <a:prstTxWarp prst="textNoShape">
                <a:avLst/>
              </a:prstTxWarp>
            </a:bodyPr>
            <a:lstStyle/>
            <a:p>
              <a:pPr rtl="0"/>
              <a:endParaRPr/>
            </a:p>
          </p:txBody>
        </p:sp>
        <p:sp>
          <p:nvSpPr>
            <p:cNvPr id="31" name="Freeform 49"/>
            <p:cNvSpPr>
              <a:spLocks noEditPoints="1"/>
            </p:cNvSpPr>
            <p:nvPr/>
          </p:nvSpPr>
          <p:spPr bwMode="auto">
            <a:xfrm>
              <a:off x="4162425" y="3344863"/>
              <a:ext cx="334963" cy="328613"/>
            </a:xfrm>
            <a:custGeom>
              <a:avLst/>
              <a:gdLst>
                <a:gd name="T0" fmla="*/ 61 w 149"/>
                <a:gd name="T1" fmla="*/ 17 h 146"/>
                <a:gd name="T2" fmla="*/ 70 w 149"/>
                <a:gd name="T3" fmla="*/ 13 h 146"/>
                <a:gd name="T4" fmla="*/ 67 w 149"/>
                <a:gd name="T5" fmla="*/ 22 h 146"/>
                <a:gd name="T6" fmla="*/ 71 w 149"/>
                <a:gd name="T7" fmla="*/ 8 h 146"/>
                <a:gd name="T8" fmla="*/ 77 w 149"/>
                <a:gd name="T9" fmla="*/ 20 h 146"/>
                <a:gd name="T10" fmla="*/ 146 w 149"/>
                <a:gd name="T11" fmla="*/ 39 h 146"/>
                <a:gd name="T12" fmla="*/ 125 w 149"/>
                <a:gd name="T13" fmla="*/ 103 h 146"/>
                <a:gd name="T14" fmla="*/ 146 w 149"/>
                <a:gd name="T15" fmla="*/ 99 h 146"/>
                <a:gd name="T16" fmla="*/ 148 w 149"/>
                <a:gd name="T17" fmla="*/ 120 h 146"/>
                <a:gd name="T18" fmla="*/ 129 w 149"/>
                <a:gd name="T19" fmla="*/ 119 h 146"/>
                <a:gd name="T20" fmla="*/ 141 w 149"/>
                <a:gd name="T21" fmla="*/ 143 h 146"/>
                <a:gd name="T22" fmla="*/ 124 w 149"/>
                <a:gd name="T23" fmla="*/ 108 h 146"/>
                <a:gd name="T24" fmla="*/ 121 w 149"/>
                <a:gd name="T25" fmla="*/ 76 h 146"/>
                <a:gd name="T26" fmla="*/ 132 w 149"/>
                <a:gd name="T27" fmla="*/ 18 h 146"/>
                <a:gd name="T28" fmla="*/ 46 w 149"/>
                <a:gd name="T29" fmla="*/ 31 h 146"/>
                <a:gd name="T30" fmla="*/ 0 w 149"/>
                <a:gd name="T31" fmla="*/ 27 h 146"/>
                <a:gd name="T32" fmla="*/ 60 w 149"/>
                <a:gd name="T33" fmla="*/ 24 h 146"/>
                <a:gd name="T34" fmla="*/ 58 w 149"/>
                <a:gd name="T35" fmla="*/ 11 h 146"/>
                <a:gd name="T36" fmla="*/ 68 w 149"/>
                <a:gd name="T37" fmla="*/ 8 h 146"/>
                <a:gd name="T38" fmla="*/ 61 w 149"/>
                <a:gd name="T39" fmla="*/ 17 h 146"/>
                <a:gd name="T40" fmla="*/ 58 w 149"/>
                <a:gd name="T41" fmla="*/ 27 h 146"/>
                <a:gd name="T42" fmla="*/ 31 w 149"/>
                <a:gd name="T43" fmla="*/ 25 h 146"/>
                <a:gd name="T44" fmla="*/ 58 w 149"/>
                <a:gd name="T45" fmla="*/ 27 h 146"/>
                <a:gd name="T46" fmla="*/ 101 w 149"/>
                <a:gd name="T47" fmla="*/ 11 h 146"/>
                <a:gd name="T48" fmla="*/ 88 w 149"/>
                <a:gd name="T49" fmla="*/ 20 h 146"/>
                <a:gd name="T50" fmla="*/ 101 w 149"/>
                <a:gd name="T51" fmla="*/ 11 h 146"/>
                <a:gd name="T52" fmla="*/ 142 w 149"/>
                <a:gd name="T53" fmla="*/ 32 h 146"/>
                <a:gd name="T54" fmla="*/ 141 w 149"/>
                <a:gd name="T55" fmla="*/ 34 h 146"/>
                <a:gd name="T56" fmla="*/ 122 w 149"/>
                <a:gd name="T57" fmla="*/ 95 h 146"/>
                <a:gd name="T58" fmla="*/ 142 w 149"/>
                <a:gd name="T59" fmla="*/ 32 h 146"/>
                <a:gd name="T60" fmla="*/ 145 w 149"/>
                <a:gd name="T61" fmla="*/ 119 h 146"/>
                <a:gd name="T62" fmla="*/ 142 w 149"/>
                <a:gd name="T63" fmla="*/ 106 h 146"/>
                <a:gd name="T64" fmla="*/ 132 w 149"/>
                <a:gd name="T65" fmla="*/ 106 h 146"/>
                <a:gd name="T66" fmla="*/ 145 w 149"/>
                <a:gd name="T67" fmla="*/ 119 h 146"/>
                <a:gd name="T68" fmla="*/ 146 w 149"/>
                <a:gd name="T69" fmla="*/ 103 h 146"/>
                <a:gd name="T70" fmla="*/ 134 w 149"/>
                <a:gd name="T71" fmla="*/ 103 h 146"/>
                <a:gd name="T72" fmla="*/ 146 w 149"/>
                <a:gd name="T73" fmla="*/ 103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49" h="146">
                  <a:moveTo>
                    <a:pt x="61" y="17"/>
                  </a:moveTo>
                  <a:cubicBezTo>
                    <a:pt x="64" y="17"/>
                    <a:pt x="67" y="9"/>
                    <a:pt x="70" y="13"/>
                  </a:cubicBezTo>
                  <a:cubicBezTo>
                    <a:pt x="68" y="15"/>
                    <a:pt x="65" y="17"/>
                    <a:pt x="67" y="22"/>
                  </a:cubicBezTo>
                  <a:cubicBezTo>
                    <a:pt x="78" y="22"/>
                    <a:pt x="72" y="11"/>
                    <a:pt x="71" y="8"/>
                  </a:cubicBezTo>
                  <a:cubicBezTo>
                    <a:pt x="75" y="4"/>
                    <a:pt x="81" y="15"/>
                    <a:pt x="77" y="20"/>
                  </a:cubicBezTo>
                  <a:cubicBezTo>
                    <a:pt x="103" y="0"/>
                    <a:pt x="144" y="7"/>
                    <a:pt x="146" y="39"/>
                  </a:cubicBezTo>
                  <a:cubicBezTo>
                    <a:pt x="148" y="63"/>
                    <a:pt x="123" y="79"/>
                    <a:pt x="125" y="103"/>
                  </a:cubicBezTo>
                  <a:cubicBezTo>
                    <a:pt x="130" y="105"/>
                    <a:pt x="138" y="94"/>
                    <a:pt x="146" y="99"/>
                  </a:cubicBezTo>
                  <a:cubicBezTo>
                    <a:pt x="149" y="104"/>
                    <a:pt x="147" y="114"/>
                    <a:pt x="148" y="120"/>
                  </a:cubicBezTo>
                  <a:cubicBezTo>
                    <a:pt x="142" y="125"/>
                    <a:pt x="135" y="122"/>
                    <a:pt x="129" y="119"/>
                  </a:cubicBezTo>
                  <a:cubicBezTo>
                    <a:pt x="129" y="131"/>
                    <a:pt x="129" y="143"/>
                    <a:pt x="141" y="143"/>
                  </a:cubicBezTo>
                  <a:cubicBezTo>
                    <a:pt x="120" y="146"/>
                    <a:pt x="125" y="125"/>
                    <a:pt x="124" y="108"/>
                  </a:cubicBezTo>
                  <a:cubicBezTo>
                    <a:pt x="123" y="95"/>
                    <a:pt x="118" y="88"/>
                    <a:pt x="121" y="76"/>
                  </a:cubicBezTo>
                  <a:cubicBezTo>
                    <a:pt x="125" y="57"/>
                    <a:pt x="149" y="40"/>
                    <a:pt x="132" y="18"/>
                  </a:cubicBezTo>
                  <a:cubicBezTo>
                    <a:pt x="101" y="5"/>
                    <a:pt x="76" y="33"/>
                    <a:pt x="46" y="31"/>
                  </a:cubicBezTo>
                  <a:cubicBezTo>
                    <a:pt x="31" y="30"/>
                    <a:pt x="16" y="16"/>
                    <a:pt x="0" y="27"/>
                  </a:cubicBezTo>
                  <a:cubicBezTo>
                    <a:pt x="14" y="12"/>
                    <a:pt x="37" y="23"/>
                    <a:pt x="60" y="24"/>
                  </a:cubicBezTo>
                  <a:cubicBezTo>
                    <a:pt x="62" y="22"/>
                    <a:pt x="58" y="15"/>
                    <a:pt x="58" y="11"/>
                  </a:cubicBezTo>
                  <a:cubicBezTo>
                    <a:pt x="61" y="10"/>
                    <a:pt x="64" y="4"/>
                    <a:pt x="68" y="8"/>
                  </a:cubicBezTo>
                  <a:cubicBezTo>
                    <a:pt x="67" y="9"/>
                    <a:pt x="59" y="9"/>
                    <a:pt x="61" y="17"/>
                  </a:cubicBezTo>
                  <a:close/>
                  <a:moveTo>
                    <a:pt x="58" y="27"/>
                  </a:moveTo>
                  <a:cubicBezTo>
                    <a:pt x="49" y="25"/>
                    <a:pt x="41" y="22"/>
                    <a:pt x="31" y="25"/>
                  </a:cubicBezTo>
                  <a:cubicBezTo>
                    <a:pt x="41" y="26"/>
                    <a:pt x="49" y="32"/>
                    <a:pt x="58" y="27"/>
                  </a:cubicBezTo>
                  <a:close/>
                  <a:moveTo>
                    <a:pt x="101" y="11"/>
                  </a:moveTo>
                  <a:cubicBezTo>
                    <a:pt x="98" y="14"/>
                    <a:pt x="85" y="15"/>
                    <a:pt x="88" y="20"/>
                  </a:cubicBezTo>
                  <a:cubicBezTo>
                    <a:pt x="90" y="15"/>
                    <a:pt x="104" y="16"/>
                    <a:pt x="101" y="11"/>
                  </a:cubicBezTo>
                  <a:close/>
                  <a:moveTo>
                    <a:pt x="142" y="32"/>
                  </a:moveTo>
                  <a:cubicBezTo>
                    <a:pt x="140" y="29"/>
                    <a:pt x="138" y="30"/>
                    <a:pt x="141" y="34"/>
                  </a:cubicBezTo>
                  <a:cubicBezTo>
                    <a:pt x="139" y="59"/>
                    <a:pt x="121" y="67"/>
                    <a:pt x="122" y="95"/>
                  </a:cubicBezTo>
                  <a:cubicBezTo>
                    <a:pt x="127" y="73"/>
                    <a:pt x="146" y="59"/>
                    <a:pt x="142" y="32"/>
                  </a:cubicBezTo>
                  <a:close/>
                  <a:moveTo>
                    <a:pt x="145" y="119"/>
                  </a:moveTo>
                  <a:cubicBezTo>
                    <a:pt x="145" y="113"/>
                    <a:pt x="145" y="109"/>
                    <a:pt x="142" y="106"/>
                  </a:cubicBezTo>
                  <a:cubicBezTo>
                    <a:pt x="139" y="106"/>
                    <a:pt x="135" y="106"/>
                    <a:pt x="132" y="106"/>
                  </a:cubicBezTo>
                  <a:cubicBezTo>
                    <a:pt x="126" y="113"/>
                    <a:pt x="134" y="121"/>
                    <a:pt x="145" y="119"/>
                  </a:cubicBezTo>
                  <a:close/>
                  <a:moveTo>
                    <a:pt x="146" y="103"/>
                  </a:moveTo>
                  <a:cubicBezTo>
                    <a:pt x="142" y="100"/>
                    <a:pt x="137" y="100"/>
                    <a:pt x="134" y="103"/>
                  </a:cubicBezTo>
                  <a:cubicBezTo>
                    <a:pt x="139" y="101"/>
                    <a:pt x="144" y="107"/>
                    <a:pt x="146" y="103"/>
                  </a:cubicBezTo>
                  <a:close/>
                </a:path>
              </a:pathLst>
            </a:custGeom>
            <a:grpFill/>
            <a:ln>
              <a:noFill/>
            </a:ln>
          </p:spPr>
          <p:txBody>
            <a:bodyPr vert="horz" wrap="square" lIns="91440" tIns="45720" rIns="91440" bIns="45720" numCol="1" rtlCol="0" anchor="t" anchorCtr="0" compatLnSpc="1">
              <a:prstTxWarp prst="textNoShape">
                <a:avLst/>
              </a:prstTxWarp>
            </a:bodyPr>
            <a:lstStyle/>
            <a:p>
              <a:pPr rtl="0"/>
              <a:endParaRPr/>
            </a:p>
          </p:txBody>
        </p:sp>
        <p:sp>
          <p:nvSpPr>
            <p:cNvPr id="32" name="Freeform 50"/>
            <p:cNvSpPr>
              <a:spLocks noEditPoints="1"/>
            </p:cNvSpPr>
            <p:nvPr/>
          </p:nvSpPr>
          <p:spPr bwMode="auto">
            <a:xfrm>
              <a:off x="4162425" y="3359150"/>
              <a:ext cx="334963" cy="309563"/>
            </a:xfrm>
            <a:custGeom>
              <a:avLst/>
              <a:gdLst>
                <a:gd name="T0" fmla="*/ 69 w 149"/>
                <a:gd name="T1" fmla="*/ 3 h 138"/>
                <a:gd name="T2" fmla="*/ 64 w 149"/>
                <a:gd name="T3" fmla="*/ 7 h 138"/>
                <a:gd name="T4" fmla="*/ 70 w 149"/>
                <a:gd name="T5" fmla="*/ 7 h 138"/>
                <a:gd name="T6" fmla="*/ 70 w 149"/>
                <a:gd name="T7" fmla="*/ 3 h 138"/>
                <a:gd name="T8" fmla="*/ 73 w 149"/>
                <a:gd name="T9" fmla="*/ 1 h 138"/>
                <a:gd name="T10" fmla="*/ 147 w 149"/>
                <a:gd name="T11" fmla="*/ 33 h 138"/>
                <a:gd name="T12" fmla="*/ 142 w 149"/>
                <a:gd name="T13" fmla="*/ 91 h 138"/>
                <a:gd name="T14" fmla="*/ 149 w 149"/>
                <a:gd name="T15" fmla="*/ 114 h 138"/>
                <a:gd name="T16" fmla="*/ 130 w 149"/>
                <a:gd name="T17" fmla="*/ 114 h 138"/>
                <a:gd name="T18" fmla="*/ 137 w 149"/>
                <a:gd name="T19" fmla="*/ 138 h 138"/>
                <a:gd name="T20" fmla="*/ 122 w 149"/>
                <a:gd name="T21" fmla="*/ 94 h 138"/>
                <a:gd name="T22" fmla="*/ 129 w 149"/>
                <a:gd name="T23" fmla="*/ 51 h 138"/>
                <a:gd name="T24" fmla="*/ 49 w 149"/>
                <a:gd name="T25" fmla="*/ 26 h 138"/>
                <a:gd name="T26" fmla="*/ 1 w 149"/>
                <a:gd name="T27" fmla="*/ 21 h 138"/>
                <a:gd name="T28" fmla="*/ 39 w 149"/>
                <a:gd name="T29" fmla="*/ 15 h 138"/>
                <a:gd name="T30" fmla="*/ 58 w 149"/>
                <a:gd name="T31" fmla="*/ 5 h 138"/>
                <a:gd name="T32" fmla="*/ 67 w 149"/>
                <a:gd name="T33" fmla="*/ 2 h 138"/>
                <a:gd name="T34" fmla="*/ 60 w 149"/>
                <a:gd name="T35" fmla="*/ 10 h 138"/>
                <a:gd name="T36" fmla="*/ 77 w 149"/>
                <a:gd name="T37" fmla="*/ 14 h 138"/>
                <a:gd name="T38" fmla="*/ 73 w 149"/>
                <a:gd name="T39" fmla="*/ 15 h 138"/>
                <a:gd name="T40" fmla="*/ 68 w 149"/>
                <a:gd name="T41" fmla="*/ 8 h 138"/>
                <a:gd name="T42" fmla="*/ 61 w 149"/>
                <a:gd name="T43" fmla="*/ 12 h 138"/>
                <a:gd name="T44" fmla="*/ 60 w 149"/>
                <a:gd name="T45" fmla="*/ 19 h 138"/>
                <a:gd name="T46" fmla="*/ 7 w 149"/>
                <a:gd name="T47" fmla="*/ 17 h 138"/>
                <a:gd name="T48" fmla="*/ 40 w 149"/>
                <a:gd name="T49" fmla="*/ 17 h 138"/>
                <a:gd name="T50" fmla="*/ 60 w 149"/>
                <a:gd name="T51" fmla="*/ 20 h 138"/>
                <a:gd name="T52" fmla="*/ 31 w 149"/>
                <a:gd name="T53" fmla="*/ 20 h 138"/>
                <a:gd name="T54" fmla="*/ 49 w 149"/>
                <a:gd name="T55" fmla="*/ 24 h 138"/>
                <a:gd name="T56" fmla="*/ 87 w 149"/>
                <a:gd name="T57" fmla="*/ 12 h 138"/>
                <a:gd name="T58" fmla="*/ 77 w 149"/>
                <a:gd name="T59" fmla="*/ 14 h 138"/>
                <a:gd name="T60" fmla="*/ 124 w 149"/>
                <a:gd name="T61" fmla="*/ 97 h 138"/>
                <a:gd name="T62" fmla="*/ 101 w 149"/>
                <a:gd name="T63" fmla="*/ 4 h 138"/>
                <a:gd name="T64" fmla="*/ 89 w 149"/>
                <a:gd name="T65" fmla="*/ 14 h 138"/>
                <a:gd name="T66" fmla="*/ 133 w 149"/>
                <a:gd name="T67" fmla="*/ 12 h 138"/>
                <a:gd name="T68" fmla="*/ 131 w 149"/>
                <a:gd name="T69" fmla="*/ 55 h 138"/>
                <a:gd name="T70" fmla="*/ 140 w 149"/>
                <a:gd name="T71" fmla="*/ 24 h 138"/>
                <a:gd name="T72" fmla="*/ 123 w 149"/>
                <a:gd name="T73" fmla="*/ 89 h 138"/>
                <a:gd name="T74" fmla="*/ 135 w 149"/>
                <a:gd name="T75" fmla="*/ 137 h 138"/>
                <a:gd name="T76" fmla="*/ 141 w 149"/>
                <a:gd name="T77" fmla="*/ 116 h 138"/>
                <a:gd name="T78" fmla="*/ 147 w 149"/>
                <a:gd name="T79" fmla="*/ 98 h 138"/>
                <a:gd name="T80" fmla="*/ 131 w 149"/>
                <a:gd name="T81" fmla="*/ 99 h 138"/>
                <a:gd name="T82" fmla="*/ 146 w 149"/>
                <a:gd name="T83" fmla="*/ 94 h 138"/>
                <a:gd name="T84" fmla="*/ 88 w 149"/>
                <a:gd name="T85" fmla="*/ 12 h 138"/>
                <a:gd name="T86" fmla="*/ 95 w 149"/>
                <a:gd name="T87" fmla="*/ 9 h 138"/>
                <a:gd name="T88" fmla="*/ 40 w 149"/>
                <a:gd name="T89" fmla="*/ 19 h 138"/>
                <a:gd name="T90" fmla="*/ 56 w 149"/>
                <a:gd name="T91" fmla="*/ 21 h 138"/>
                <a:gd name="T92" fmla="*/ 141 w 149"/>
                <a:gd name="T93" fmla="*/ 28 h 138"/>
                <a:gd name="T94" fmla="*/ 131 w 149"/>
                <a:gd name="T95" fmla="*/ 66 h 138"/>
                <a:gd name="T96" fmla="*/ 141 w 149"/>
                <a:gd name="T97" fmla="*/ 97 h 138"/>
                <a:gd name="T98" fmla="*/ 143 w 149"/>
                <a:gd name="T99" fmla="*/ 100 h 138"/>
                <a:gd name="T100" fmla="*/ 130 w 149"/>
                <a:gd name="T101" fmla="*/ 108 h 138"/>
                <a:gd name="T102" fmla="*/ 131 w 149"/>
                <a:gd name="T103" fmla="*/ 107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49" h="138">
                  <a:moveTo>
                    <a:pt x="65" y="0"/>
                  </a:moveTo>
                  <a:cubicBezTo>
                    <a:pt x="66" y="0"/>
                    <a:pt x="68" y="1"/>
                    <a:pt x="69" y="2"/>
                  </a:cubicBezTo>
                  <a:cubicBezTo>
                    <a:pt x="69" y="2"/>
                    <a:pt x="69" y="2"/>
                    <a:pt x="69" y="2"/>
                  </a:cubicBezTo>
                  <a:cubicBezTo>
                    <a:pt x="69" y="3"/>
                    <a:pt x="69" y="3"/>
                    <a:pt x="69" y="3"/>
                  </a:cubicBezTo>
                  <a:cubicBezTo>
                    <a:pt x="68" y="3"/>
                    <a:pt x="68" y="3"/>
                    <a:pt x="67" y="4"/>
                  </a:cubicBezTo>
                  <a:cubicBezTo>
                    <a:pt x="65" y="4"/>
                    <a:pt x="63" y="4"/>
                    <a:pt x="62" y="6"/>
                  </a:cubicBezTo>
                  <a:cubicBezTo>
                    <a:pt x="62" y="7"/>
                    <a:pt x="61" y="8"/>
                    <a:pt x="62" y="10"/>
                  </a:cubicBezTo>
                  <a:cubicBezTo>
                    <a:pt x="63" y="9"/>
                    <a:pt x="63" y="8"/>
                    <a:pt x="64" y="7"/>
                  </a:cubicBezTo>
                  <a:cubicBezTo>
                    <a:pt x="66" y="6"/>
                    <a:pt x="67" y="5"/>
                    <a:pt x="68" y="5"/>
                  </a:cubicBezTo>
                  <a:cubicBezTo>
                    <a:pt x="69" y="5"/>
                    <a:pt x="70" y="5"/>
                    <a:pt x="70" y="6"/>
                  </a:cubicBezTo>
                  <a:cubicBezTo>
                    <a:pt x="71" y="6"/>
                    <a:pt x="71" y="6"/>
                    <a:pt x="71" y="6"/>
                  </a:cubicBezTo>
                  <a:cubicBezTo>
                    <a:pt x="70" y="7"/>
                    <a:pt x="70" y="7"/>
                    <a:pt x="70" y="7"/>
                  </a:cubicBezTo>
                  <a:cubicBezTo>
                    <a:pt x="70" y="8"/>
                    <a:pt x="69" y="8"/>
                    <a:pt x="69" y="9"/>
                  </a:cubicBezTo>
                  <a:cubicBezTo>
                    <a:pt x="68" y="11"/>
                    <a:pt x="67" y="12"/>
                    <a:pt x="67" y="16"/>
                  </a:cubicBezTo>
                  <a:cubicBezTo>
                    <a:pt x="70" y="16"/>
                    <a:pt x="71" y="15"/>
                    <a:pt x="72" y="14"/>
                  </a:cubicBezTo>
                  <a:cubicBezTo>
                    <a:pt x="74" y="11"/>
                    <a:pt x="71" y="5"/>
                    <a:pt x="70" y="3"/>
                  </a:cubicBezTo>
                  <a:cubicBezTo>
                    <a:pt x="70" y="2"/>
                    <a:pt x="70" y="2"/>
                    <a:pt x="70" y="2"/>
                  </a:cubicBezTo>
                  <a:cubicBezTo>
                    <a:pt x="71" y="2"/>
                    <a:pt x="71" y="2"/>
                    <a:pt x="71" y="2"/>
                  </a:cubicBezTo>
                  <a:cubicBezTo>
                    <a:pt x="71" y="1"/>
                    <a:pt x="72" y="1"/>
                    <a:pt x="73" y="1"/>
                  </a:cubicBezTo>
                  <a:cubicBezTo>
                    <a:pt x="73" y="1"/>
                    <a:pt x="73" y="1"/>
                    <a:pt x="73" y="1"/>
                  </a:cubicBezTo>
                  <a:cubicBezTo>
                    <a:pt x="75" y="1"/>
                    <a:pt x="77" y="3"/>
                    <a:pt x="78" y="5"/>
                  </a:cubicBezTo>
                  <a:cubicBezTo>
                    <a:pt x="79" y="7"/>
                    <a:pt x="79" y="9"/>
                    <a:pt x="79" y="11"/>
                  </a:cubicBezTo>
                  <a:cubicBezTo>
                    <a:pt x="88" y="5"/>
                    <a:pt x="99" y="2"/>
                    <a:pt x="110" y="2"/>
                  </a:cubicBezTo>
                  <a:cubicBezTo>
                    <a:pt x="131" y="2"/>
                    <a:pt x="145" y="14"/>
                    <a:pt x="147" y="33"/>
                  </a:cubicBezTo>
                  <a:cubicBezTo>
                    <a:pt x="148" y="45"/>
                    <a:pt x="142" y="55"/>
                    <a:pt x="137" y="65"/>
                  </a:cubicBezTo>
                  <a:cubicBezTo>
                    <a:pt x="131" y="75"/>
                    <a:pt x="125" y="85"/>
                    <a:pt x="126" y="97"/>
                  </a:cubicBezTo>
                  <a:cubicBezTo>
                    <a:pt x="127" y="97"/>
                    <a:pt x="130" y="96"/>
                    <a:pt x="132" y="95"/>
                  </a:cubicBezTo>
                  <a:cubicBezTo>
                    <a:pt x="135" y="93"/>
                    <a:pt x="138" y="91"/>
                    <a:pt x="142" y="91"/>
                  </a:cubicBezTo>
                  <a:cubicBezTo>
                    <a:pt x="144" y="91"/>
                    <a:pt x="145" y="92"/>
                    <a:pt x="147" y="93"/>
                  </a:cubicBezTo>
                  <a:cubicBezTo>
                    <a:pt x="147" y="93"/>
                    <a:pt x="147" y="93"/>
                    <a:pt x="147" y="93"/>
                  </a:cubicBezTo>
                  <a:cubicBezTo>
                    <a:pt x="149" y="96"/>
                    <a:pt x="149" y="101"/>
                    <a:pt x="149" y="106"/>
                  </a:cubicBezTo>
                  <a:cubicBezTo>
                    <a:pt x="148" y="109"/>
                    <a:pt x="148" y="112"/>
                    <a:pt x="149" y="114"/>
                  </a:cubicBezTo>
                  <a:cubicBezTo>
                    <a:pt x="149" y="115"/>
                    <a:pt x="149" y="115"/>
                    <a:pt x="149" y="115"/>
                  </a:cubicBezTo>
                  <a:cubicBezTo>
                    <a:pt x="148" y="115"/>
                    <a:pt x="148" y="115"/>
                    <a:pt x="148" y="115"/>
                  </a:cubicBezTo>
                  <a:cubicBezTo>
                    <a:pt x="146" y="117"/>
                    <a:pt x="143" y="118"/>
                    <a:pt x="141" y="118"/>
                  </a:cubicBezTo>
                  <a:cubicBezTo>
                    <a:pt x="137" y="118"/>
                    <a:pt x="134" y="116"/>
                    <a:pt x="130" y="114"/>
                  </a:cubicBezTo>
                  <a:cubicBezTo>
                    <a:pt x="130" y="115"/>
                    <a:pt x="130" y="115"/>
                    <a:pt x="130" y="115"/>
                  </a:cubicBezTo>
                  <a:cubicBezTo>
                    <a:pt x="130" y="126"/>
                    <a:pt x="130" y="136"/>
                    <a:pt x="141" y="136"/>
                  </a:cubicBezTo>
                  <a:cubicBezTo>
                    <a:pt x="141" y="138"/>
                    <a:pt x="141" y="138"/>
                    <a:pt x="141" y="138"/>
                  </a:cubicBezTo>
                  <a:cubicBezTo>
                    <a:pt x="139" y="138"/>
                    <a:pt x="138" y="138"/>
                    <a:pt x="137" y="138"/>
                  </a:cubicBezTo>
                  <a:cubicBezTo>
                    <a:pt x="123" y="138"/>
                    <a:pt x="123" y="125"/>
                    <a:pt x="123" y="112"/>
                  </a:cubicBezTo>
                  <a:cubicBezTo>
                    <a:pt x="123" y="108"/>
                    <a:pt x="123" y="105"/>
                    <a:pt x="123" y="102"/>
                  </a:cubicBezTo>
                  <a:cubicBezTo>
                    <a:pt x="123" y="99"/>
                    <a:pt x="122" y="96"/>
                    <a:pt x="122" y="94"/>
                  </a:cubicBezTo>
                  <a:cubicBezTo>
                    <a:pt x="122" y="94"/>
                    <a:pt x="122" y="94"/>
                    <a:pt x="122" y="94"/>
                  </a:cubicBezTo>
                  <a:cubicBezTo>
                    <a:pt x="122" y="93"/>
                    <a:pt x="122" y="93"/>
                    <a:pt x="122" y="93"/>
                  </a:cubicBezTo>
                  <a:cubicBezTo>
                    <a:pt x="121" y="92"/>
                    <a:pt x="121" y="91"/>
                    <a:pt x="121" y="90"/>
                  </a:cubicBezTo>
                  <a:cubicBezTo>
                    <a:pt x="120" y="84"/>
                    <a:pt x="118" y="78"/>
                    <a:pt x="120" y="70"/>
                  </a:cubicBezTo>
                  <a:cubicBezTo>
                    <a:pt x="122" y="64"/>
                    <a:pt x="125" y="57"/>
                    <a:pt x="129" y="51"/>
                  </a:cubicBezTo>
                  <a:cubicBezTo>
                    <a:pt x="136" y="39"/>
                    <a:pt x="143" y="27"/>
                    <a:pt x="132" y="13"/>
                  </a:cubicBezTo>
                  <a:cubicBezTo>
                    <a:pt x="126" y="11"/>
                    <a:pt x="121" y="10"/>
                    <a:pt x="115" y="10"/>
                  </a:cubicBezTo>
                  <a:cubicBezTo>
                    <a:pt x="104" y="10"/>
                    <a:pt x="93" y="14"/>
                    <a:pt x="83" y="18"/>
                  </a:cubicBezTo>
                  <a:cubicBezTo>
                    <a:pt x="72" y="22"/>
                    <a:pt x="61" y="26"/>
                    <a:pt x="49" y="26"/>
                  </a:cubicBezTo>
                  <a:cubicBezTo>
                    <a:pt x="48" y="26"/>
                    <a:pt x="47" y="26"/>
                    <a:pt x="45" y="26"/>
                  </a:cubicBezTo>
                  <a:cubicBezTo>
                    <a:pt x="40" y="25"/>
                    <a:pt x="35" y="23"/>
                    <a:pt x="30" y="22"/>
                  </a:cubicBezTo>
                  <a:cubicBezTo>
                    <a:pt x="25" y="19"/>
                    <a:pt x="19" y="17"/>
                    <a:pt x="13" y="17"/>
                  </a:cubicBezTo>
                  <a:cubicBezTo>
                    <a:pt x="9" y="17"/>
                    <a:pt x="4" y="19"/>
                    <a:pt x="1" y="21"/>
                  </a:cubicBezTo>
                  <a:cubicBezTo>
                    <a:pt x="0" y="20"/>
                    <a:pt x="0" y="20"/>
                    <a:pt x="0" y="20"/>
                  </a:cubicBezTo>
                  <a:cubicBezTo>
                    <a:pt x="5" y="15"/>
                    <a:pt x="11" y="13"/>
                    <a:pt x="20" y="13"/>
                  </a:cubicBezTo>
                  <a:cubicBezTo>
                    <a:pt x="20" y="13"/>
                    <a:pt x="20" y="13"/>
                    <a:pt x="20" y="13"/>
                  </a:cubicBezTo>
                  <a:cubicBezTo>
                    <a:pt x="26" y="13"/>
                    <a:pt x="33" y="14"/>
                    <a:pt x="39" y="15"/>
                  </a:cubicBezTo>
                  <a:cubicBezTo>
                    <a:pt x="46" y="16"/>
                    <a:pt x="53" y="17"/>
                    <a:pt x="59" y="17"/>
                  </a:cubicBezTo>
                  <a:cubicBezTo>
                    <a:pt x="61" y="16"/>
                    <a:pt x="60" y="13"/>
                    <a:pt x="59" y="10"/>
                  </a:cubicBezTo>
                  <a:cubicBezTo>
                    <a:pt x="58" y="8"/>
                    <a:pt x="58" y="7"/>
                    <a:pt x="58" y="5"/>
                  </a:cubicBezTo>
                  <a:cubicBezTo>
                    <a:pt x="58" y="5"/>
                    <a:pt x="58" y="5"/>
                    <a:pt x="58" y="5"/>
                  </a:cubicBezTo>
                  <a:cubicBezTo>
                    <a:pt x="58" y="4"/>
                    <a:pt x="58" y="4"/>
                    <a:pt x="58" y="4"/>
                  </a:cubicBezTo>
                  <a:cubicBezTo>
                    <a:pt x="59" y="4"/>
                    <a:pt x="59" y="3"/>
                    <a:pt x="60" y="3"/>
                  </a:cubicBezTo>
                  <a:cubicBezTo>
                    <a:pt x="62" y="1"/>
                    <a:pt x="63" y="0"/>
                    <a:pt x="65" y="0"/>
                  </a:cubicBezTo>
                  <a:close/>
                  <a:moveTo>
                    <a:pt x="67" y="2"/>
                  </a:moveTo>
                  <a:cubicBezTo>
                    <a:pt x="65" y="1"/>
                    <a:pt x="63" y="2"/>
                    <a:pt x="61" y="4"/>
                  </a:cubicBezTo>
                  <a:cubicBezTo>
                    <a:pt x="60" y="4"/>
                    <a:pt x="60" y="5"/>
                    <a:pt x="59" y="5"/>
                  </a:cubicBezTo>
                  <a:cubicBezTo>
                    <a:pt x="59" y="7"/>
                    <a:pt x="60" y="8"/>
                    <a:pt x="60" y="10"/>
                  </a:cubicBezTo>
                  <a:cubicBezTo>
                    <a:pt x="60" y="10"/>
                    <a:pt x="60" y="10"/>
                    <a:pt x="60" y="10"/>
                  </a:cubicBezTo>
                  <a:cubicBezTo>
                    <a:pt x="60" y="8"/>
                    <a:pt x="60" y="7"/>
                    <a:pt x="61" y="5"/>
                  </a:cubicBezTo>
                  <a:cubicBezTo>
                    <a:pt x="62" y="3"/>
                    <a:pt x="65" y="3"/>
                    <a:pt x="66" y="2"/>
                  </a:cubicBezTo>
                  <a:cubicBezTo>
                    <a:pt x="66" y="2"/>
                    <a:pt x="67" y="2"/>
                    <a:pt x="67" y="2"/>
                  </a:cubicBezTo>
                  <a:close/>
                  <a:moveTo>
                    <a:pt x="77" y="14"/>
                  </a:moveTo>
                  <a:cubicBezTo>
                    <a:pt x="76" y="13"/>
                    <a:pt x="76" y="13"/>
                    <a:pt x="76" y="13"/>
                  </a:cubicBezTo>
                  <a:cubicBezTo>
                    <a:pt x="78" y="11"/>
                    <a:pt x="78" y="8"/>
                    <a:pt x="77" y="6"/>
                  </a:cubicBezTo>
                  <a:cubicBezTo>
                    <a:pt x="75" y="3"/>
                    <a:pt x="73" y="1"/>
                    <a:pt x="72" y="2"/>
                  </a:cubicBezTo>
                  <a:cubicBezTo>
                    <a:pt x="73" y="5"/>
                    <a:pt x="76" y="11"/>
                    <a:pt x="73" y="15"/>
                  </a:cubicBezTo>
                  <a:cubicBezTo>
                    <a:pt x="72" y="16"/>
                    <a:pt x="70" y="17"/>
                    <a:pt x="67" y="17"/>
                  </a:cubicBezTo>
                  <a:cubicBezTo>
                    <a:pt x="66" y="17"/>
                    <a:pt x="66" y="17"/>
                    <a:pt x="66" y="17"/>
                  </a:cubicBezTo>
                  <a:cubicBezTo>
                    <a:pt x="66" y="17"/>
                    <a:pt x="66" y="17"/>
                    <a:pt x="66" y="17"/>
                  </a:cubicBezTo>
                  <a:cubicBezTo>
                    <a:pt x="65" y="12"/>
                    <a:pt x="66" y="10"/>
                    <a:pt x="68" y="8"/>
                  </a:cubicBezTo>
                  <a:cubicBezTo>
                    <a:pt x="68" y="8"/>
                    <a:pt x="68" y="7"/>
                    <a:pt x="69" y="7"/>
                  </a:cubicBezTo>
                  <a:cubicBezTo>
                    <a:pt x="69" y="6"/>
                    <a:pt x="68" y="6"/>
                    <a:pt x="68" y="6"/>
                  </a:cubicBezTo>
                  <a:cubicBezTo>
                    <a:pt x="67" y="6"/>
                    <a:pt x="66" y="7"/>
                    <a:pt x="65" y="8"/>
                  </a:cubicBezTo>
                  <a:cubicBezTo>
                    <a:pt x="64" y="10"/>
                    <a:pt x="63" y="11"/>
                    <a:pt x="61" y="12"/>
                  </a:cubicBezTo>
                  <a:cubicBezTo>
                    <a:pt x="61" y="12"/>
                    <a:pt x="61" y="12"/>
                    <a:pt x="61" y="12"/>
                  </a:cubicBezTo>
                  <a:cubicBezTo>
                    <a:pt x="61" y="14"/>
                    <a:pt x="62" y="17"/>
                    <a:pt x="60" y="18"/>
                  </a:cubicBezTo>
                  <a:cubicBezTo>
                    <a:pt x="60" y="19"/>
                    <a:pt x="60" y="19"/>
                    <a:pt x="60" y="19"/>
                  </a:cubicBezTo>
                  <a:cubicBezTo>
                    <a:pt x="60" y="19"/>
                    <a:pt x="60" y="19"/>
                    <a:pt x="60" y="19"/>
                  </a:cubicBezTo>
                  <a:cubicBezTo>
                    <a:pt x="53" y="18"/>
                    <a:pt x="46" y="17"/>
                    <a:pt x="39" y="16"/>
                  </a:cubicBezTo>
                  <a:cubicBezTo>
                    <a:pt x="32" y="15"/>
                    <a:pt x="26" y="14"/>
                    <a:pt x="20" y="14"/>
                  </a:cubicBezTo>
                  <a:cubicBezTo>
                    <a:pt x="20" y="14"/>
                    <a:pt x="20" y="14"/>
                    <a:pt x="20" y="14"/>
                  </a:cubicBezTo>
                  <a:cubicBezTo>
                    <a:pt x="15" y="14"/>
                    <a:pt x="11" y="15"/>
                    <a:pt x="7" y="17"/>
                  </a:cubicBezTo>
                  <a:cubicBezTo>
                    <a:pt x="9" y="16"/>
                    <a:pt x="11" y="16"/>
                    <a:pt x="13" y="16"/>
                  </a:cubicBezTo>
                  <a:cubicBezTo>
                    <a:pt x="18" y="16"/>
                    <a:pt x="24" y="18"/>
                    <a:pt x="29" y="19"/>
                  </a:cubicBezTo>
                  <a:cubicBezTo>
                    <a:pt x="31" y="19"/>
                    <a:pt x="31" y="19"/>
                    <a:pt x="31" y="19"/>
                  </a:cubicBezTo>
                  <a:cubicBezTo>
                    <a:pt x="34" y="18"/>
                    <a:pt x="37" y="17"/>
                    <a:pt x="40" y="17"/>
                  </a:cubicBezTo>
                  <a:cubicBezTo>
                    <a:pt x="40" y="17"/>
                    <a:pt x="40" y="17"/>
                    <a:pt x="40" y="17"/>
                  </a:cubicBezTo>
                  <a:cubicBezTo>
                    <a:pt x="45" y="17"/>
                    <a:pt x="49" y="18"/>
                    <a:pt x="54" y="19"/>
                  </a:cubicBezTo>
                  <a:cubicBezTo>
                    <a:pt x="55" y="19"/>
                    <a:pt x="57" y="20"/>
                    <a:pt x="58" y="20"/>
                  </a:cubicBezTo>
                  <a:cubicBezTo>
                    <a:pt x="60" y="20"/>
                    <a:pt x="60" y="20"/>
                    <a:pt x="60" y="20"/>
                  </a:cubicBezTo>
                  <a:cubicBezTo>
                    <a:pt x="59" y="21"/>
                    <a:pt x="59" y="21"/>
                    <a:pt x="59" y="21"/>
                  </a:cubicBezTo>
                  <a:cubicBezTo>
                    <a:pt x="56" y="23"/>
                    <a:pt x="53" y="24"/>
                    <a:pt x="50" y="24"/>
                  </a:cubicBezTo>
                  <a:cubicBezTo>
                    <a:pt x="47" y="24"/>
                    <a:pt x="43" y="23"/>
                    <a:pt x="40" y="22"/>
                  </a:cubicBezTo>
                  <a:cubicBezTo>
                    <a:pt x="37" y="21"/>
                    <a:pt x="34" y="20"/>
                    <a:pt x="31" y="20"/>
                  </a:cubicBezTo>
                  <a:cubicBezTo>
                    <a:pt x="30" y="20"/>
                    <a:pt x="30" y="20"/>
                    <a:pt x="30" y="20"/>
                  </a:cubicBezTo>
                  <a:cubicBezTo>
                    <a:pt x="30" y="20"/>
                    <a:pt x="31" y="20"/>
                    <a:pt x="31" y="20"/>
                  </a:cubicBezTo>
                  <a:cubicBezTo>
                    <a:pt x="36" y="22"/>
                    <a:pt x="41" y="24"/>
                    <a:pt x="46" y="24"/>
                  </a:cubicBezTo>
                  <a:cubicBezTo>
                    <a:pt x="47" y="24"/>
                    <a:pt x="48" y="24"/>
                    <a:pt x="49" y="24"/>
                  </a:cubicBezTo>
                  <a:cubicBezTo>
                    <a:pt x="61" y="24"/>
                    <a:pt x="72" y="20"/>
                    <a:pt x="82" y="16"/>
                  </a:cubicBezTo>
                  <a:cubicBezTo>
                    <a:pt x="84" y="16"/>
                    <a:pt x="86" y="15"/>
                    <a:pt x="88" y="14"/>
                  </a:cubicBezTo>
                  <a:cubicBezTo>
                    <a:pt x="88" y="14"/>
                    <a:pt x="88" y="14"/>
                    <a:pt x="88" y="14"/>
                  </a:cubicBezTo>
                  <a:cubicBezTo>
                    <a:pt x="87" y="13"/>
                    <a:pt x="87" y="12"/>
                    <a:pt x="87" y="12"/>
                  </a:cubicBezTo>
                  <a:cubicBezTo>
                    <a:pt x="88" y="10"/>
                    <a:pt x="91" y="9"/>
                    <a:pt x="94" y="7"/>
                  </a:cubicBezTo>
                  <a:cubicBezTo>
                    <a:pt x="97" y="7"/>
                    <a:pt x="99" y="6"/>
                    <a:pt x="100" y="5"/>
                  </a:cubicBezTo>
                  <a:cubicBezTo>
                    <a:pt x="101" y="4"/>
                    <a:pt x="101" y="4"/>
                    <a:pt x="101" y="4"/>
                  </a:cubicBezTo>
                  <a:cubicBezTo>
                    <a:pt x="92" y="6"/>
                    <a:pt x="84" y="9"/>
                    <a:pt x="77" y="14"/>
                  </a:cubicBezTo>
                  <a:close/>
                  <a:moveTo>
                    <a:pt x="126" y="98"/>
                  </a:moveTo>
                  <a:cubicBezTo>
                    <a:pt x="126" y="98"/>
                    <a:pt x="125" y="98"/>
                    <a:pt x="125" y="98"/>
                  </a:cubicBezTo>
                  <a:cubicBezTo>
                    <a:pt x="124" y="98"/>
                    <a:pt x="124" y="98"/>
                    <a:pt x="124" y="98"/>
                  </a:cubicBezTo>
                  <a:cubicBezTo>
                    <a:pt x="124" y="97"/>
                    <a:pt x="124" y="97"/>
                    <a:pt x="124" y="97"/>
                  </a:cubicBezTo>
                  <a:cubicBezTo>
                    <a:pt x="123" y="85"/>
                    <a:pt x="129" y="74"/>
                    <a:pt x="135" y="64"/>
                  </a:cubicBezTo>
                  <a:cubicBezTo>
                    <a:pt x="141" y="54"/>
                    <a:pt x="147" y="45"/>
                    <a:pt x="146" y="34"/>
                  </a:cubicBezTo>
                  <a:cubicBezTo>
                    <a:pt x="144" y="15"/>
                    <a:pt x="130" y="4"/>
                    <a:pt x="110" y="4"/>
                  </a:cubicBezTo>
                  <a:cubicBezTo>
                    <a:pt x="107" y="4"/>
                    <a:pt x="104" y="4"/>
                    <a:pt x="101" y="4"/>
                  </a:cubicBezTo>
                  <a:cubicBezTo>
                    <a:pt x="102" y="5"/>
                    <a:pt x="102" y="5"/>
                    <a:pt x="102" y="5"/>
                  </a:cubicBezTo>
                  <a:cubicBezTo>
                    <a:pt x="102" y="6"/>
                    <a:pt x="102" y="6"/>
                    <a:pt x="102" y="7"/>
                  </a:cubicBezTo>
                  <a:cubicBezTo>
                    <a:pt x="101" y="9"/>
                    <a:pt x="99" y="10"/>
                    <a:pt x="96" y="11"/>
                  </a:cubicBezTo>
                  <a:cubicBezTo>
                    <a:pt x="93" y="11"/>
                    <a:pt x="90" y="12"/>
                    <a:pt x="89" y="14"/>
                  </a:cubicBezTo>
                  <a:cubicBezTo>
                    <a:pt x="97" y="11"/>
                    <a:pt x="106" y="8"/>
                    <a:pt x="115" y="8"/>
                  </a:cubicBezTo>
                  <a:cubicBezTo>
                    <a:pt x="121" y="8"/>
                    <a:pt x="127" y="9"/>
                    <a:pt x="132" y="12"/>
                  </a:cubicBezTo>
                  <a:cubicBezTo>
                    <a:pt x="133" y="12"/>
                    <a:pt x="133" y="12"/>
                    <a:pt x="133" y="12"/>
                  </a:cubicBezTo>
                  <a:cubicBezTo>
                    <a:pt x="133" y="12"/>
                    <a:pt x="133" y="12"/>
                    <a:pt x="133" y="12"/>
                  </a:cubicBezTo>
                  <a:cubicBezTo>
                    <a:pt x="145" y="27"/>
                    <a:pt x="137" y="40"/>
                    <a:pt x="130" y="52"/>
                  </a:cubicBezTo>
                  <a:cubicBezTo>
                    <a:pt x="126" y="58"/>
                    <a:pt x="123" y="64"/>
                    <a:pt x="122" y="71"/>
                  </a:cubicBezTo>
                  <a:cubicBezTo>
                    <a:pt x="120" y="76"/>
                    <a:pt x="121" y="80"/>
                    <a:pt x="121" y="84"/>
                  </a:cubicBezTo>
                  <a:cubicBezTo>
                    <a:pt x="122" y="72"/>
                    <a:pt x="126" y="63"/>
                    <a:pt x="131" y="55"/>
                  </a:cubicBezTo>
                  <a:cubicBezTo>
                    <a:pt x="135" y="47"/>
                    <a:pt x="139" y="39"/>
                    <a:pt x="140" y="28"/>
                  </a:cubicBezTo>
                  <a:cubicBezTo>
                    <a:pt x="139" y="27"/>
                    <a:pt x="138" y="25"/>
                    <a:pt x="139" y="24"/>
                  </a:cubicBezTo>
                  <a:cubicBezTo>
                    <a:pt x="139" y="24"/>
                    <a:pt x="139" y="24"/>
                    <a:pt x="140" y="24"/>
                  </a:cubicBezTo>
                  <a:cubicBezTo>
                    <a:pt x="140" y="24"/>
                    <a:pt x="140" y="24"/>
                    <a:pt x="140" y="24"/>
                  </a:cubicBezTo>
                  <a:cubicBezTo>
                    <a:pt x="141" y="24"/>
                    <a:pt x="142" y="24"/>
                    <a:pt x="143" y="26"/>
                  </a:cubicBezTo>
                  <a:cubicBezTo>
                    <a:pt x="143" y="26"/>
                    <a:pt x="143" y="26"/>
                    <a:pt x="143" y="26"/>
                  </a:cubicBezTo>
                  <a:cubicBezTo>
                    <a:pt x="145" y="43"/>
                    <a:pt x="139" y="55"/>
                    <a:pt x="133" y="66"/>
                  </a:cubicBezTo>
                  <a:cubicBezTo>
                    <a:pt x="129" y="73"/>
                    <a:pt x="125" y="81"/>
                    <a:pt x="123" y="89"/>
                  </a:cubicBezTo>
                  <a:cubicBezTo>
                    <a:pt x="123" y="90"/>
                    <a:pt x="123" y="90"/>
                    <a:pt x="123" y="90"/>
                  </a:cubicBezTo>
                  <a:cubicBezTo>
                    <a:pt x="123" y="94"/>
                    <a:pt x="124" y="97"/>
                    <a:pt x="124" y="102"/>
                  </a:cubicBezTo>
                  <a:cubicBezTo>
                    <a:pt x="125" y="105"/>
                    <a:pt x="125" y="108"/>
                    <a:pt x="125" y="112"/>
                  </a:cubicBezTo>
                  <a:cubicBezTo>
                    <a:pt x="125" y="124"/>
                    <a:pt x="125" y="135"/>
                    <a:pt x="135" y="137"/>
                  </a:cubicBezTo>
                  <a:cubicBezTo>
                    <a:pt x="129" y="133"/>
                    <a:pt x="129" y="124"/>
                    <a:pt x="129" y="115"/>
                  </a:cubicBezTo>
                  <a:cubicBezTo>
                    <a:pt x="129" y="112"/>
                    <a:pt x="129" y="112"/>
                    <a:pt x="129" y="112"/>
                  </a:cubicBezTo>
                  <a:cubicBezTo>
                    <a:pt x="130" y="112"/>
                    <a:pt x="130" y="112"/>
                    <a:pt x="130" y="112"/>
                  </a:cubicBezTo>
                  <a:cubicBezTo>
                    <a:pt x="133" y="115"/>
                    <a:pt x="137" y="116"/>
                    <a:pt x="141" y="116"/>
                  </a:cubicBezTo>
                  <a:cubicBezTo>
                    <a:pt x="143" y="116"/>
                    <a:pt x="145" y="115"/>
                    <a:pt x="147" y="114"/>
                  </a:cubicBezTo>
                  <a:cubicBezTo>
                    <a:pt x="147" y="112"/>
                    <a:pt x="147" y="109"/>
                    <a:pt x="147" y="106"/>
                  </a:cubicBezTo>
                  <a:cubicBezTo>
                    <a:pt x="147" y="103"/>
                    <a:pt x="147" y="100"/>
                    <a:pt x="147" y="98"/>
                  </a:cubicBezTo>
                  <a:cubicBezTo>
                    <a:pt x="147" y="98"/>
                    <a:pt x="147" y="98"/>
                    <a:pt x="147" y="98"/>
                  </a:cubicBezTo>
                  <a:cubicBezTo>
                    <a:pt x="146" y="99"/>
                    <a:pt x="145" y="99"/>
                    <a:pt x="144" y="99"/>
                  </a:cubicBezTo>
                  <a:cubicBezTo>
                    <a:pt x="143" y="99"/>
                    <a:pt x="142" y="99"/>
                    <a:pt x="141" y="99"/>
                  </a:cubicBezTo>
                  <a:cubicBezTo>
                    <a:pt x="138" y="98"/>
                    <a:pt x="136" y="97"/>
                    <a:pt x="134" y="98"/>
                  </a:cubicBezTo>
                  <a:cubicBezTo>
                    <a:pt x="131" y="99"/>
                    <a:pt x="131" y="99"/>
                    <a:pt x="131" y="99"/>
                  </a:cubicBezTo>
                  <a:cubicBezTo>
                    <a:pt x="133" y="97"/>
                    <a:pt x="133" y="97"/>
                    <a:pt x="133" y="97"/>
                  </a:cubicBezTo>
                  <a:cubicBezTo>
                    <a:pt x="137" y="93"/>
                    <a:pt x="142" y="93"/>
                    <a:pt x="147" y="97"/>
                  </a:cubicBezTo>
                  <a:cubicBezTo>
                    <a:pt x="147" y="97"/>
                    <a:pt x="147" y="97"/>
                    <a:pt x="147" y="97"/>
                  </a:cubicBezTo>
                  <a:cubicBezTo>
                    <a:pt x="147" y="96"/>
                    <a:pt x="146" y="95"/>
                    <a:pt x="146" y="94"/>
                  </a:cubicBezTo>
                  <a:cubicBezTo>
                    <a:pt x="145" y="93"/>
                    <a:pt x="143" y="93"/>
                    <a:pt x="142" y="93"/>
                  </a:cubicBezTo>
                  <a:cubicBezTo>
                    <a:pt x="139" y="93"/>
                    <a:pt x="136" y="94"/>
                    <a:pt x="133" y="96"/>
                  </a:cubicBezTo>
                  <a:cubicBezTo>
                    <a:pt x="130" y="97"/>
                    <a:pt x="128" y="98"/>
                    <a:pt x="126" y="98"/>
                  </a:cubicBezTo>
                  <a:close/>
                  <a:moveTo>
                    <a:pt x="88" y="12"/>
                  </a:moveTo>
                  <a:cubicBezTo>
                    <a:pt x="90" y="11"/>
                    <a:pt x="93" y="10"/>
                    <a:pt x="95" y="9"/>
                  </a:cubicBezTo>
                  <a:cubicBezTo>
                    <a:pt x="98" y="8"/>
                    <a:pt x="100" y="8"/>
                    <a:pt x="101" y="7"/>
                  </a:cubicBezTo>
                  <a:cubicBezTo>
                    <a:pt x="101" y="7"/>
                    <a:pt x="101" y="6"/>
                    <a:pt x="101" y="6"/>
                  </a:cubicBezTo>
                  <a:cubicBezTo>
                    <a:pt x="99" y="7"/>
                    <a:pt x="97" y="8"/>
                    <a:pt x="95" y="9"/>
                  </a:cubicBezTo>
                  <a:cubicBezTo>
                    <a:pt x="92" y="10"/>
                    <a:pt x="89" y="11"/>
                    <a:pt x="88" y="12"/>
                  </a:cubicBezTo>
                  <a:close/>
                  <a:moveTo>
                    <a:pt x="56" y="21"/>
                  </a:moveTo>
                  <a:cubicBezTo>
                    <a:pt x="55" y="21"/>
                    <a:pt x="54" y="21"/>
                    <a:pt x="53" y="20"/>
                  </a:cubicBezTo>
                  <a:cubicBezTo>
                    <a:pt x="49" y="19"/>
                    <a:pt x="45" y="19"/>
                    <a:pt x="40" y="19"/>
                  </a:cubicBezTo>
                  <a:cubicBezTo>
                    <a:pt x="39" y="19"/>
                    <a:pt x="37" y="19"/>
                    <a:pt x="35" y="19"/>
                  </a:cubicBezTo>
                  <a:cubicBezTo>
                    <a:pt x="37" y="20"/>
                    <a:pt x="38" y="20"/>
                    <a:pt x="40" y="20"/>
                  </a:cubicBezTo>
                  <a:cubicBezTo>
                    <a:pt x="44" y="21"/>
                    <a:pt x="47" y="22"/>
                    <a:pt x="50" y="22"/>
                  </a:cubicBezTo>
                  <a:cubicBezTo>
                    <a:pt x="52" y="22"/>
                    <a:pt x="54" y="22"/>
                    <a:pt x="56" y="21"/>
                  </a:cubicBezTo>
                  <a:close/>
                  <a:moveTo>
                    <a:pt x="141" y="27"/>
                  </a:moveTo>
                  <a:cubicBezTo>
                    <a:pt x="141" y="26"/>
                    <a:pt x="141" y="26"/>
                    <a:pt x="140" y="25"/>
                  </a:cubicBezTo>
                  <a:cubicBezTo>
                    <a:pt x="141" y="26"/>
                    <a:pt x="141" y="27"/>
                    <a:pt x="141" y="27"/>
                  </a:cubicBezTo>
                  <a:cubicBezTo>
                    <a:pt x="141" y="28"/>
                    <a:pt x="141" y="28"/>
                    <a:pt x="141" y="28"/>
                  </a:cubicBezTo>
                  <a:cubicBezTo>
                    <a:pt x="141" y="28"/>
                    <a:pt x="141" y="28"/>
                    <a:pt x="141" y="28"/>
                  </a:cubicBezTo>
                  <a:cubicBezTo>
                    <a:pt x="141" y="40"/>
                    <a:pt x="136" y="48"/>
                    <a:pt x="132" y="56"/>
                  </a:cubicBezTo>
                  <a:cubicBezTo>
                    <a:pt x="128" y="64"/>
                    <a:pt x="123" y="72"/>
                    <a:pt x="123" y="84"/>
                  </a:cubicBezTo>
                  <a:cubicBezTo>
                    <a:pt x="125" y="77"/>
                    <a:pt x="128" y="71"/>
                    <a:pt x="131" y="66"/>
                  </a:cubicBezTo>
                  <a:cubicBezTo>
                    <a:pt x="138" y="54"/>
                    <a:pt x="144" y="43"/>
                    <a:pt x="141" y="27"/>
                  </a:cubicBezTo>
                  <a:close/>
                  <a:moveTo>
                    <a:pt x="145" y="98"/>
                  </a:moveTo>
                  <a:cubicBezTo>
                    <a:pt x="142" y="95"/>
                    <a:pt x="139" y="95"/>
                    <a:pt x="136" y="96"/>
                  </a:cubicBezTo>
                  <a:cubicBezTo>
                    <a:pt x="138" y="96"/>
                    <a:pt x="140" y="97"/>
                    <a:pt x="141" y="97"/>
                  </a:cubicBezTo>
                  <a:cubicBezTo>
                    <a:pt x="143" y="98"/>
                    <a:pt x="144" y="98"/>
                    <a:pt x="145" y="98"/>
                  </a:cubicBezTo>
                  <a:close/>
                  <a:moveTo>
                    <a:pt x="132" y="100"/>
                  </a:moveTo>
                  <a:cubicBezTo>
                    <a:pt x="142" y="100"/>
                    <a:pt x="142" y="100"/>
                    <a:pt x="142" y="100"/>
                  </a:cubicBezTo>
                  <a:cubicBezTo>
                    <a:pt x="143" y="100"/>
                    <a:pt x="143" y="100"/>
                    <a:pt x="143" y="100"/>
                  </a:cubicBezTo>
                  <a:cubicBezTo>
                    <a:pt x="146" y="102"/>
                    <a:pt x="146" y="108"/>
                    <a:pt x="146" y="113"/>
                  </a:cubicBezTo>
                  <a:cubicBezTo>
                    <a:pt x="146" y="114"/>
                    <a:pt x="146" y="114"/>
                    <a:pt x="146" y="114"/>
                  </a:cubicBezTo>
                  <a:cubicBezTo>
                    <a:pt x="145" y="114"/>
                    <a:pt x="145" y="114"/>
                    <a:pt x="145" y="114"/>
                  </a:cubicBezTo>
                  <a:cubicBezTo>
                    <a:pt x="138" y="115"/>
                    <a:pt x="132" y="112"/>
                    <a:pt x="130" y="108"/>
                  </a:cubicBezTo>
                  <a:cubicBezTo>
                    <a:pt x="129" y="105"/>
                    <a:pt x="129" y="102"/>
                    <a:pt x="132" y="100"/>
                  </a:cubicBezTo>
                  <a:close/>
                  <a:moveTo>
                    <a:pt x="142" y="101"/>
                  </a:moveTo>
                  <a:cubicBezTo>
                    <a:pt x="133" y="101"/>
                    <a:pt x="133" y="101"/>
                    <a:pt x="133" y="101"/>
                  </a:cubicBezTo>
                  <a:cubicBezTo>
                    <a:pt x="131" y="103"/>
                    <a:pt x="130" y="105"/>
                    <a:pt x="131" y="107"/>
                  </a:cubicBezTo>
                  <a:cubicBezTo>
                    <a:pt x="133" y="111"/>
                    <a:pt x="138" y="113"/>
                    <a:pt x="144" y="112"/>
                  </a:cubicBezTo>
                  <a:cubicBezTo>
                    <a:pt x="145" y="106"/>
                    <a:pt x="144" y="103"/>
                    <a:pt x="142" y="101"/>
                  </a:cubicBezTo>
                  <a:close/>
                </a:path>
              </a:pathLst>
            </a:custGeom>
            <a:grpFill/>
            <a:ln>
              <a:noFill/>
            </a:ln>
          </p:spPr>
          <p:txBody>
            <a:bodyPr vert="horz" wrap="square" lIns="91440" tIns="45720" rIns="91440" bIns="45720" numCol="1" rtlCol="0" anchor="t" anchorCtr="0" compatLnSpc="1">
              <a:prstTxWarp prst="textNoShape">
                <a:avLst/>
              </a:prstTxWarp>
            </a:bodyPr>
            <a:lstStyle/>
            <a:p>
              <a:pPr rtl="0"/>
              <a:endParaRPr/>
            </a:p>
          </p:txBody>
        </p:sp>
        <p:sp>
          <p:nvSpPr>
            <p:cNvPr id="33" name="Freeform 51"/>
            <p:cNvSpPr>
              <a:spLocks noEditPoints="1"/>
            </p:cNvSpPr>
            <p:nvPr/>
          </p:nvSpPr>
          <p:spPr bwMode="auto">
            <a:xfrm>
              <a:off x="4205288" y="5753100"/>
              <a:ext cx="303213" cy="344488"/>
            </a:xfrm>
            <a:custGeom>
              <a:avLst/>
              <a:gdLst>
                <a:gd name="T0" fmla="*/ 47 w 135"/>
                <a:gd name="T1" fmla="*/ 133 h 153"/>
                <a:gd name="T2" fmla="*/ 91 w 135"/>
                <a:gd name="T3" fmla="*/ 114 h 153"/>
                <a:gd name="T4" fmla="*/ 47 w 135"/>
                <a:gd name="T5" fmla="*/ 138 h 153"/>
                <a:gd name="T6" fmla="*/ 0 w 135"/>
                <a:gd name="T7" fmla="*/ 124 h 153"/>
                <a:gd name="T8" fmla="*/ 4 w 135"/>
                <a:gd name="T9" fmla="*/ 133 h 153"/>
                <a:gd name="T10" fmla="*/ 97 w 135"/>
                <a:gd name="T11" fmla="*/ 109 h 153"/>
                <a:gd name="T12" fmla="*/ 100 w 135"/>
                <a:gd name="T13" fmla="*/ 94 h 153"/>
                <a:gd name="T14" fmla="*/ 125 w 135"/>
                <a:gd name="T15" fmla="*/ 22 h 153"/>
                <a:gd name="T16" fmla="*/ 101 w 135"/>
                <a:gd name="T17" fmla="*/ 15 h 153"/>
                <a:gd name="T18" fmla="*/ 114 w 135"/>
                <a:gd name="T19" fmla="*/ 5 h 153"/>
                <a:gd name="T20" fmla="*/ 132 w 135"/>
                <a:gd name="T21" fmla="*/ 30 h 153"/>
                <a:gd name="T22" fmla="*/ 107 w 135"/>
                <a:gd name="T23" fmla="*/ 106 h 153"/>
                <a:gd name="T24" fmla="*/ 100 w 135"/>
                <a:gd name="T25" fmla="*/ 137 h 153"/>
                <a:gd name="T26" fmla="*/ 95 w 135"/>
                <a:gd name="T27" fmla="*/ 113 h 153"/>
                <a:gd name="T28" fmla="*/ 47 w 135"/>
                <a:gd name="T29" fmla="*/ 133 h 153"/>
                <a:gd name="T30" fmla="*/ 102 w 135"/>
                <a:gd name="T31" fmla="*/ 107 h 153"/>
                <a:gd name="T32" fmla="*/ 128 w 135"/>
                <a:gd name="T33" fmla="*/ 36 h 153"/>
                <a:gd name="T34" fmla="*/ 102 w 135"/>
                <a:gd name="T35" fmla="*/ 107 h 153"/>
                <a:gd name="T36" fmla="*/ 114 w 135"/>
                <a:gd name="T37" fmla="*/ 110 h 153"/>
                <a:gd name="T38" fmla="*/ 118 w 135"/>
                <a:gd name="T39" fmla="*/ 128 h 153"/>
                <a:gd name="T40" fmla="*/ 114 w 135"/>
                <a:gd name="T41" fmla="*/ 110 h 153"/>
                <a:gd name="T42" fmla="*/ 104 w 135"/>
                <a:gd name="T43" fmla="*/ 110 h 153"/>
                <a:gd name="T44" fmla="*/ 102 w 135"/>
                <a:gd name="T45" fmla="*/ 131 h 153"/>
                <a:gd name="T46" fmla="*/ 115 w 135"/>
                <a:gd name="T47" fmla="*/ 133 h 153"/>
                <a:gd name="T48" fmla="*/ 104 w 135"/>
                <a:gd name="T49" fmla="*/ 110 h 1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35" h="153">
                  <a:moveTo>
                    <a:pt x="47" y="133"/>
                  </a:moveTo>
                  <a:cubicBezTo>
                    <a:pt x="62" y="133"/>
                    <a:pt x="76" y="119"/>
                    <a:pt x="91" y="114"/>
                  </a:cubicBezTo>
                  <a:cubicBezTo>
                    <a:pt x="82" y="120"/>
                    <a:pt x="63" y="134"/>
                    <a:pt x="47" y="138"/>
                  </a:cubicBezTo>
                  <a:cubicBezTo>
                    <a:pt x="28" y="143"/>
                    <a:pt x="0" y="144"/>
                    <a:pt x="0" y="124"/>
                  </a:cubicBezTo>
                  <a:cubicBezTo>
                    <a:pt x="6" y="123"/>
                    <a:pt x="1" y="132"/>
                    <a:pt x="4" y="133"/>
                  </a:cubicBezTo>
                  <a:cubicBezTo>
                    <a:pt x="38" y="148"/>
                    <a:pt x="65" y="113"/>
                    <a:pt x="97" y="109"/>
                  </a:cubicBezTo>
                  <a:cubicBezTo>
                    <a:pt x="98" y="104"/>
                    <a:pt x="100" y="100"/>
                    <a:pt x="100" y="94"/>
                  </a:cubicBezTo>
                  <a:cubicBezTo>
                    <a:pt x="109" y="85"/>
                    <a:pt x="131" y="46"/>
                    <a:pt x="125" y="22"/>
                  </a:cubicBezTo>
                  <a:cubicBezTo>
                    <a:pt x="123" y="12"/>
                    <a:pt x="109" y="0"/>
                    <a:pt x="101" y="15"/>
                  </a:cubicBezTo>
                  <a:cubicBezTo>
                    <a:pt x="97" y="9"/>
                    <a:pt x="107" y="4"/>
                    <a:pt x="114" y="5"/>
                  </a:cubicBezTo>
                  <a:cubicBezTo>
                    <a:pt x="125" y="6"/>
                    <a:pt x="131" y="18"/>
                    <a:pt x="132" y="30"/>
                  </a:cubicBezTo>
                  <a:cubicBezTo>
                    <a:pt x="135" y="56"/>
                    <a:pt x="111" y="90"/>
                    <a:pt x="107" y="106"/>
                  </a:cubicBezTo>
                  <a:cubicBezTo>
                    <a:pt x="133" y="105"/>
                    <a:pt x="126" y="153"/>
                    <a:pt x="100" y="137"/>
                  </a:cubicBezTo>
                  <a:cubicBezTo>
                    <a:pt x="97" y="130"/>
                    <a:pt x="98" y="120"/>
                    <a:pt x="95" y="113"/>
                  </a:cubicBezTo>
                  <a:cubicBezTo>
                    <a:pt x="78" y="113"/>
                    <a:pt x="63" y="127"/>
                    <a:pt x="47" y="133"/>
                  </a:cubicBezTo>
                  <a:close/>
                  <a:moveTo>
                    <a:pt x="102" y="107"/>
                  </a:moveTo>
                  <a:cubicBezTo>
                    <a:pt x="112" y="84"/>
                    <a:pt x="130" y="63"/>
                    <a:pt x="128" y="36"/>
                  </a:cubicBezTo>
                  <a:cubicBezTo>
                    <a:pt x="126" y="65"/>
                    <a:pt x="105" y="83"/>
                    <a:pt x="102" y="107"/>
                  </a:cubicBezTo>
                  <a:close/>
                  <a:moveTo>
                    <a:pt x="114" y="110"/>
                  </a:moveTo>
                  <a:cubicBezTo>
                    <a:pt x="117" y="118"/>
                    <a:pt x="121" y="121"/>
                    <a:pt x="118" y="128"/>
                  </a:cubicBezTo>
                  <a:cubicBezTo>
                    <a:pt x="128" y="125"/>
                    <a:pt x="119" y="112"/>
                    <a:pt x="114" y="110"/>
                  </a:cubicBezTo>
                  <a:close/>
                  <a:moveTo>
                    <a:pt x="104" y="110"/>
                  </a:moveTo>
                  <a:cubicBezTo>
                    <a:pt x="100" y="114"/>
                    <a:pt x="100" y="125"/>
                    <a:pt x="102" y="131"/>
                  </a:cubicBezTo>
                  <a:cubicBezTo>
                    <a:pt x="108" y="132"/>
                    <a:pt x="110" y="135"/>
                    <a:pt x="115" y="133"/>
                  </a:cubicBezTo>
                  <a:cubicBezTo>
                    <a:pt x="120" y="121"/>
                    <a:pt x="114" y="111"/>
                    <a:pt x="104" y="110"/>
                  </a:cubicBezTo>
                  <a:close/>
                </a:path>
              </a:pathLst>
            </a:custGeom>
            <a:grpFill/>
            <a:ln>
              <a:noFill/>
            </a:ln>
          </p:spPr>
          <p:txBody>
            <a:bodyPr vert="horz" wrap="square" lIns="91440" tIns="45720" rIns="91440" bIns="45720" numCol="1" rtlCol="0" anchor="t" anchorCtr="0" compatLnSpc="1">
              <a:prstTxWarp prst="textNoShape">
                <a:avLst/>
              </a:prstTxWarp>
            </a:bodyPr>
            <a:lstStyle/>
            <a:p>
              <a:pPr rtl="0"/>
              <a:endParaRPr/>
            </a:p>
          </p:txBody>
        </p:sp>
        <p:sp>
          <p:nvSpPr>
            <p:cNvPr id="34" name="Freeform 52"/>
            <p:cNvSpPr>
              <a:spLocks noEditPoints="1"/>
            </p:cNvSpPr>
            <p:nvPr/>
          </p:nvSpPr>
          <p:spPr bwMode="auto">
            <a:xfrm>
              <a:off x="4202113" y="5762625"/>
              <a:ext cx="306388" cy="311150"/>
            </a:xfrm>
            <a:custGeom>
              <a:avLst/>
              <a:gdLst>
                <a:gd name="T0" fmla="*/ 0 w 136"/>
                <a:gd name="T1" fmla="*/ 120 h 138"/>
                <a:gd name="T2" fmla="*/ 4 w 136"/>
                <a:gd name="T3" fmla="*/ 120 h 138"/>
                <a:gd name="T4" fmla="*/ 23 w 136"/>
                <a:gd name="T5" fmla="*/ 132 h 138"/>
                <a:gd name="T6" fmla="*/ 97 w 136"/>
                <a:gd name="T7" fmla="*/ 104 h 138"/>
                <a:gd name="T8" fmla="*/ 100 w 136"/>
                <a:gd name="T9" fmla="*/ 90 h 138"/>
                <a:gd name="T10" fmla="*/ 103 w 136"/>
                <a:gd name="T11" fmla="*/ 11 h 138"/>
                <a:gd name="T12" fmla="*/ 101 w 136"/>
                <a:gd name="T13" fmla="*/ 6 h 138"/>
                <a:gd name="T14" fmla="*/ 134 w 136"/>
                <a:gd name="T15" fmla="*/ 26 h 138"/>
                <a:gd name="T16" fmla="*/ 125 w 136"/>
                <a:gd name="T17" fmla="*/ 119 h 138"/>
                <a:gd name="T18" fmla="*/ 100 w 136"/>
                <a:gd name="T19" fmla="*/ 133 h 138"/>
                <a:gd name="T20" fmla="*/ 96 w 136"/>
                <a:gd name="T21" fmla="*/ 110 h 138"/>
                <a:gd name="T22" fmla="*/ 87 w 136"/>
                <a:gd name="T23" fmla="*/ 115 h 138"/>
                <a:gd name="T24" fmla="*/ 5 w 136"/>
                <a:gd name="T25" fmla="*/ 129 h 138"/>
                <a:gd name="T26" fmla="*/ 48 w 136"/>
                <a:gd name="T27" fmla="*/ 134 h 138"/>
                <a:gd name="T28" fmla="*/ 48 w 136"/>
                <a:gd name="T29" fmla="*/ 129 h 138"/>
                <a:gd name="T30" fmla="*/ 65 w 136"/>
                <a:gd name="T31" fmla="*/ 120 h 138"/>
                <a:gd name="T32" fmla="*/ 97 w 136"/>
                <a:gd name="T33" fmla="*/ 108 h 138"/>
                <a:gd name="T34" fmla="*/ 97 w 136"/>
                <a:gd name="T35" fmla="*/ 109 h 138"/>
                <a:gd name="T36" fmla="*/ 111 w 136"/>
                <a:gd name="T37" fmla="*/ 135 h 138"/>
                <a:gd name="T38" fmla="*/ 118 w 136"/>
                <a:gd name="T39" fmla="*/ 125 h 138"/>
                <a:gd name="T40" fmla="*/ 117 w 136"/>
                <a:gd name="T41" fmla="*/ 129 h 138"/>
                <a:gd name="T42" fmla="*/ 108 w 136"/>
                <a:gd name="T43" fmla="*/ 129 h 138"/>
                <a:gd name="T44" fmla="*/ 103 w 136"/>
                <a:gd name="T45" fmla="*/ 128 h 138"/>
                <a:gd name="T46" fmla="*/ 105 w 136"/>
                <a:gd name="T47" fmla="*/ 105 h 138"/>
                <a:gd name="T48" fmla="*/ 118 w 136"/>
                <a:gd name="T49" fmla="*/ 124 h 138"/>
                <a:gd name="T50" fmla="*/ 114 w 136"/>
                <a:gd name="T51" fmla="*/ 105 h 138"/>
                <a:gd name="T52" fmla="*/ 108 w 136"/>
                <a:gd name="T53" fmla="*/ 102 h 138"/>
                <a:gd name="T54" fmla="*/ 115 w 136"/>
                <a:gd name="T55" fmla="*/ 82 h 138"/>
                <a:gd name="T56" fmla="*/ 102 w 136"/>
                <a:gd name="T57" fmla="*/ 7 h 138"/>
                <a:gd name="T58" fmla="*/ 127 w 136"/>
                <a:gd name="T59" fmla="*/ 18 h 138"/>
                <a:gd name="T60" fmla="*/ 98 w 136"/>
                <a:gd name="T61" fmla="*/ 105 h 138"/>
                <a:gd name="T62" fmla="*/ 23 w 136"/>
                <a:gd name="T63" fmla="*/ 133 h 138"/>
                <a:gd name="T64" fmla="*/ 104 w 136"/>
                <a:gd name="T65" fmla="*/ 127 h 138"/>
                <a:gd name="T66" fmla="*/ 115 w 136"/>
                <a:gd name="T67" fmla="*/ 113 h 138"/>
                <a:gd name="T68" fmla="*/ 89 w 136"/>
                <a:gd name="T69" fmla="*/ 110 h 138"/>
                <a:gd name="T70" fmla="*/ 74 w 136"/>
                <a:gd name="T71" fmla="*/ 118 h 138"/>
                <a:gd name="T72" fmla="*/ 4 w 136"/>
                <a:gd name="T73" fmla="*/ 127 h 138"/>
                <a:gd name="T74" fmla="*/ 2 w 136"/>
                <a:gd name="T75" fmla="*/ 121 h 138"/>
                <a:gd name="T76" fmla="*/ 120 w 136"/>
                <a:gd name="T77" fmla="*/ 123 h 138"/>
                <a:gd name="T78" fmla="*/ 102 w 136"/>
                <a:gd name="T79" fmla="*/ 108 h 138"/>
                <a:gd name="T80" fmla="*/ 128 w 136"/>
                <a:gd name="T81" fmla="*/ 32 h 138"/>
                <a:gd name="T82" fmla="*/ 104 w 136"/>
                <a:gd name="T83" fmla="*/ 103 h 138"/>
                <a:gd name="T84" fmla="*/ 116 w 136"/>
                <a:gd name="T85" fmla="*/ 72 h 138"/>
                <a:gd name="T86" fmla="*/ 128 w 136"/>
                <a:gd name="T87" fmla="*/ 44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36" h="138">
                  <a:moveTo>
                    <a:pt x="26" y="138"/>
                  </a:moveTo>
                  <a:cubicBezTo>
                    <a:pt x="16" y="138"/>
                    <a:pt x="9" y="136"/>
                    <a:pt x="5" y="131"/>
                  </a:cubicBezTo>
                  <a:cubicBezTo>
                    <a:pt x="2" y="129"/>
                    <a:pt x="0" y="125"/>
                    <a:pt x="0" y="120"/>
                  </a:cubicBezTo>
                  <a:cubicBezTo>
                    <a:pt x="0" y="120"/>
                    <a:pt x="0" y="120"/>
                    <a:pt x="0" y="120"/>
                  </a:cubicBezTo>
                  <a:cubicBezTo>
                    <a:pt x="1" y="119"/>
                    <a:pt x="1" y="119"/>
                    <a:pt x="1" y="119"/>
                  </a:cubicBezTo>
                  <a:cubicBezTo>
                    <a:pt x="2" y="119"/>
                    <a:pt x="3" y="119"/>
                    <a:pt x="4" y="120"/>
                  </a:cubicBezTo>
                  <a:cubicBezTo>
                    <a:pt x="5" y="121"/>
                    <a:pt x="5" y="123"/>
                    <a:pt x="5" y="124"/>
                  </a:cubicBezTo>
                  <a:cubicBezTo>
                    <a:pt x="5" y="126"/>
                    <a:pt x="5" y="128"/>
                    <a:pt x="6" y="128"/>
                  </a:cubicBezTo>
                  <a:cubicBezTo>
                    <a:pt x="11" y="131"/>
                    <a:pt x="17" y="132"/>
                    <a:pt x="23" y="132"/>
                  </a:cubicBezTo>
                  <a:cubicBezTo>
                    <a:pt x="37" y="132"/>
                    <a:pt x="49" y="125"/>
                    <a:pt x="63" y="118"/>
                  </a:cubicBezTo>
                  <a:cubicBezTo>
                    <a:pt x="74" y="112"/>
                    <a:pt x="85" y="106"/>
                    <a:pt x="97" y="104"/>
                  </a:cubicBezTo>
                  <a:cubicBezTo>
                    <a:pt x="97" y="104"/>
                    <a:pt x="97" y="104"/>
                    <a:pt x="97" y="104"/>
                  </a:cubicBezTo>
                  <a:cubicBezTo>
                    <a:pt x="99" y="100"/>
                    <a:pt x="100" y="96"/>
                    <a:pt x="100" y="90"/>
                  </a:cubicBezTo>
                  <a:cubicBezTo>
                    <a:pt x="100" y="90"/>
                    <a:pt x="100" y="90"/>
                    <a:pt x="100" y="90"/>
                  </a:cubicBezTo>
                  <a:cubicBezTo>
                    <a:pt x="100" y="90"/>
                    <a:pt x="100" y="90"/>
                    <a:pt x="100" y="90"/>
                  </a:cubicBezTo>
                  <a:cubicBezTo>
                    <a:pt x="109" y="81"/>
                    <a:pt x="132" y="42"/>
                    <a:pt x="125" y="18"/>
                  </a:cubicBezTo>
                  <a:cubicBezTo>
                    <a:pt x="124" y="12"/>
                    <a:pt x="117" y="4"/>
                    <a:pt x="111" y="4"/>
                  </a:cubicBezTo>
                  <a:cubicBezTo>
                    <a:pt x="108" y="4"/>
                    <a:pt x="105" y="7"/>
                    <a:pt x="103" y="11"/>
                  </a:cubicBezTo>
                  <a:cubicBezTo>
                    <a:pt x="102" y="12"/>
                    <a:pt x="102" y="12"/>
                    <a:pt x="102" y="12"/>
                  </a:cubicBezTo>
                  <a:cubicBezTo>
                    <a:pt x="101" y="11"/>
                    <a:pt x="101" y="11"/>
                    <a:pt x="101" y="11"/>
                  </a:cubicBezTo>
                  <a:cubicBezTo>
                    <a:pt x="100" y="9"/>
                    <a:pt x="100" y="8"/>
                    <a:pt x="101" y="6"/>
                  </a:cubicBezTo>
                  <a:cubicBezTo>
                    <a:pt x="103" y="2"/>
                    <a:pt x="109" y="0"/>
                    <a:pt x="114" y="0"/>
                  </a:cubicBezTo>
                  <a:cubicBezTo>
                    <a:pt x="114" y="0"/>
                    <a:pt x="114" y="0"/>
                    <a:pt x="115" y="0"/>
                  </a:cubicBezTo>
                  <a:cubicBezTo>
                    <a:pt x="127" y="1"/>
                    <a:pt x="133" y="14"/>
                    <a:pt x="134" y="26"/>
                  </a:cubicBezTo>
                  <a:cubicBezTo>
                    <a:pt x="136" y="44"/>
                    <a:pt x="125" y="66"/>
                    <a:pt x="117" y="83"/>
                  </a:cubicBezTo>
                  <a:cubicBezTo>
                    <a:pt x="113" y="90"/>
                    <a:pt x="110" y="96"/>
                    <a:pt x="109" y="101"/>
                  </a:cubicBezTo>
                  <a:cubicBezTo>
                    <a:pt x="120" y="101"/>
                    <a:pt x="125" y="110"/>
                    <a:pt x="125" y="119"/>
                  </a:cubicBezTo>
                  <a:cubicBezTo>
                    <a:pt x="125" y="128"/>
                    <a:pt x="120" y="137"/>
                    <a:pt x="111" y="137"/>
                  </a:cubicBezTo>
                  <a:cubicBezTo>
                    <a:pt x="107" y="137"/>
                    <a:pt x="104" y="136"/>
                    <a:pt x="100" y="134"/>
                  </a:cubicBezTo>
                  <a:cubicBezTo>
                    <a:pt x="100" y="133"/>
                    <a:pt x="100" y="133"/>
                    <a:pt x="100" y="133"/>
                  </a:cubicBezTo>
                  <a:cubicBezTo>
                    <a:pt x="100" y="133"/>
                    <a:pt x="100" y="133"/>
                    <a:pt x="100" y="133"/>
                  </a:cubicBezTo>
                  <a:cubicBezTo>
                    <a:pt x="98" y="130"/>
                    <a:pt x="98" y="125"/>
                    <a:pt x="97" y="120"/>
                  </a:cubicBezTo>
                  <a:cubicBezTo>
                    <a:pt x="97" y="116"/>
                    <a:pt x="97" y="113"/>
                    <a:pt x="96" y="110"/>
                  </a:cubicBezTo>
                  <a:cubicBezTo>
                    <a:pt x="95" y="110"/>
                    <a:pt x="95" y="110"/>
                    <a:pt x="94" y="110"/>
                  </a:cubicBezTo>
                  <a:cubicBezTo>
                    <a:pt x="92" y="111"/>
                    <a:pt x="92" y="111"/>
                    <a:pt x="92" y="111"/>
                  </a:cubicBezTo>
                  <a:cubicBezTo>
                    <a:pt x="91" y="112"/>
                    <a:pt x="89" y="113"/>
                    <a:pt x="87" y="115"/>
                  </a:cubicBezTo>
                  <a:cubicBezTo>
                    <a:pt x="77" y="121"/>
                    <a:pt x="61" y="132"/>
                    <a:pt x="48" y="135"/>
                  </a:cubicBezTo>
                  <a:cubicBezTo>
                    <a:pt x="41" y="137"/>
                    <a:pt x="33" y="138"/>
                    <a:pt x="26" y="138"/>
                  </a:cubicBezTo>
                  <a:close/>
                  <a:moveTo>
                    <a:pt x="5" y="129"/>
                  </a:moveTo>
                  <a:cubicBezTo>
                    <a:pt x="5" y="130"/>
                    <a:pt x="5" y="130"/>
                    <a:pt x="6" y="130"/>
                  </a:cubicBezTo>
                  <a:cubicBezTo>
                    <a:pt x="10" y="134"/>
                    <a:pt x="17" y="137"/>
                    <a:pt x="26" y="137"/>
                  </a:cubicBezTo>
                  <a:cubicBezTo>
                    <a:pt x="33" y="137"/>
                    <a:pt x="41" y="135"/>
                    <a:pt x="48" y="134"/>
                  </a:cubicBezTo>
                  <a:cubicBezTo>
                    <a:pt x="61" y="130"/>
                    <a:pt x="76" y="120"/>
                    <a:pt x="86" y="114"/>
                  </a:cubicBezTo>
                  <a:cubicBezTo>
                    <a:pt x="82" y="115"/>
                    <a:pt x="78" y="117"/>
                    <a:pt x="75" y="119"/>
                  </a:cubicBezTo>
                  <a:cubicBezTo>
                    <a:pt x="66" y="124"/>
                    <a:pt x="57" y="129"/>
                    <a:pt x="48" y="129"/>
                  </a:cubicBezTo>
                  <a:cubicBezTo>
                    <a:pt x="44" y="129"/>
                    <a:pt x="44" y="129"/>
                    <a:pt x="44" y="129"/>
                  </a:cubicBezTo>
                  <a:cubicBezTo>
                    <a:pt x="48" y="128"/>
                    <a:pt x="48" y="128"/>
                    <a:pt x="48" y="128"/>
                  </a:cubicBezTo>
                  <a:cubicBezTo>
                    <a:pt x="54" y="126"/>
                    <a:pt x="59" y="123"/>
                    <a:pt x="65" y="120"/>
                  </a:cubicBezTo>
                  <a:cubicBezTo>
                    <a:pt x="75" y="114"/>
                    <a:pt x="85" y="108"/>
                    <a:pt x="96" y="108"/>
                  </a:cubicBezTo>
                  <a:cubicBezTo>
                    <a:pt x="96" y="108"/>
                    <a:pt x="96" y="108"/>
                    <a:pt x="96" y="108"/>
                  </a:cubicBezTo>
                  <a:cubicBezTo>
                    <a:pt x="97" y="108"/>
                    <a:pt x="97" y="108"/>
                    <a:pt x="97" y="108"/>
                  </a:cubicBezTo>
                  <a:cubicBezTo>
                    <a:pt x="97" y="108"/>
                    <a:pt x="97" y="108"/>
                    <a:pt x="97" y="108"/>
                  </a:cubicBezTo>
                  <a:cubicBezTo>
                    <a:pt x="97" y="108"/>
                    <a:pt x="97" y="108"/>
                    <a:pt x="97" y="108"/>
                  </a:cubicBezTo>
                  <a:cubicBezTo>
                    <a:pt x="97" y="109"/>
                    <a:pt x="97" y="109"/>
                    <a:pt x="97" y="109"/>
                  </a:cubicBezTo>
                  <a:cubicBezTo>
                    <a:pt x="98" y="112"/>
                    <a:pt x="99" y="116"/>
                    <a:pt x="99" y="120"/>
                  </a:cubicBezTo>
                  <a:cubicBezTo>
                    <a:pt x="99" y="124"/>
                    <a:pt x="100" y="129"/>
                    <a:pt x="101" y="132"/>
                  </a:cubicBezTo>
                  <a:cubicBezTo>
                    <a:pt x="104" y="134"/>
                    <a:pt x="108" y="135"/>
                    <a:pt x="111" y="135"/>
                  </a:cubicBezTo>
                  <a:cubicBezTo>
                    <a:pt x="118" y="135"/>
                    <a:pt x="122" y="129"/>
                    <a:pt x="123" y="123"/>
                  </a:cubicBezTo>
                  <a:cubicBezTo>
                    <a:pt x="122" y="124"/>
                    <a:pt x="121" y="125"/>
                    <a:pt x="119" y="125"/>
                  </a:cubicBezTo>
                  <a:cubicBezTo>
                    <a:pt x="118" y="125"/>
                    <a:pt x="118" y="125"/>
                    <a:pt x="118" y="125"/>
                  </a:cubicBezTo>
                  <a:cubicBezTo>
                    <a:pt x="118" y="127"/>
                    <a:pt x="117" y="128"/>
                    <a:pt x="117" y="129"/>
                  </a:cubicBezTo>
                  <a:cubicBezTo>
                    <a:pt x="117" y="129"/>
                    <a:pt x="117" y="129"/>
                    <a:pt x="117" y="129"/>
                  </a:cubicBezTo>
                  <a:cubicBezTo>
                    <a:pt x="117" y="129"/>
                    <a:pt x="117" y="129"/>
                    <a:pt x="117" y="129"/>
                  </a:cubicBezTo>
                  <a:cubicBezTo>
                    <a:pt x="115" y="130"/>
                    <a:pt x="114" y="130"/>
                    <a:pt x="113" y="130"/>
                  </a:cubicBezTo>
                  <a:cubicBezTo>
                    <a:pt x="113" y="130"/>
                    <a:pt x="113" y="130"/>
                    <a:pt x="113" y="130"/>
                  </a:cubicBezTo>
                  <a:cubicBezTo>
                    <a:pt x="111" y="130"/>
                    <a:pt x="109" y="130"/>
                    <a:pt x="108" y="129"/>
                  </a:cubicBezTo>
                  <a:cubicBezTo>
                    <a:pt x="106" y="129"/>
                    <a:pt x="105" y="128"/>
                    <a:pt x="103" y="128"/>
                  </a:cubicBezTo>
                  <a:cubicBezTo>
                    <a:pt x="103" y="128"/>
                    <a:pt x="103" y="128"/>
                    <a:pt x="103" y="128"/>
                  </a:cubicBezTo>
                  <a:cubicBezTo>
                    <a:pt x="103" y="128"/>
                    <a:pt x="103" y="128"/>
                    <a:pt x="103" y="128"/>
                  </a:cubicBezTo>
                  <a:cubicBezTo>
                    <a:pt x="100" y="122"/>
                    <a:pt x="100" y="110"/>
                    <a:pt x="104" y="105"/>
                  </a:cubicBezTo>
                  <a:cubicBezTo>
                    <a:pt x="105" y="105"/>
                    <a:pt x="105" y="105"/>
                    <a:pt x="105" y="105"/>
                  </a:cubicBezTo>
                  <a:cubicBezTo>
                    <a:pt x="105" y="105"/>
                    <a:pt x="105" y="105"/>
                    <a:pt x="105" y="105"/>
                  </a:cubicBezTo>
                  <a:cubicBezTo>
                    <a:pt x="110" y="106"/>
                    <a:pt x="114" y="108"/>
                    <a:pt x="116" y="112"/>
                  </a:cubicBezTo>
                  <a:cubicBezTo>
                    <a:pt x="118" y="116"/>
                    <a:pt x="119" y="120"/>
                    <a:pt x="118" y="124"/>
                  </a:cubicBezTo>
                  <a:cubicBezTo>
                    <a:pt x="118" y="124"/>
                    <a:pt x="118" y="124"/>
                    <a:pt x="118" y="124"/>
                  </a:cubicBezTo>
                  <a:cubicBezTo>
                    <a:pt x="121" y="119"/>
                    <a:pt x="119" y="116"/>
                    <a:pt x="117" y="112"/>
                  </a:cubicBezTo>
                  <a:cubicBezTo>
                    <a:pt x="116" y="110"/>
                    <a:pt x="115" y="109"/>
                    <a:pt x="114" y="106"/>
                  </a:cubicBezTo>
                  <a:cubicBezTo>
                    <a:pt x="114" y="105"/>
                    <a:pt x="114" y="105"/>
                    <a:pt x="114" y="105"/>
                  </a:cubicBezTo>
                  <a:cubicBezTo>
                    <a:pt x="115" y="105"/>
                    <a:pt x="115" y="105"/>
                    <a:pt x="115" y="105"/>
                  </a:cubicBezTo>
                  <a:cubicBezTo>
                    <a:pt x="117" y="106"/>
                    <a:pt x="121" y="109"/>
                    <a:pt x="123" y="113"/>
                  </a:cubicBezTo>
                  <a:cubicBezTo>
                    <a:pt x="121" y="107"/>
                    <a:pt x="116" y="102"/>
                    <a:pt x="108" y="102"/>
                  </a:cubicBezTo>
                  <a:cubicBezTo>
                    <a:pt x="107" y="102"/>
                    <a:pt x="107" y="102"/>
                    <a:pt x="107" y="102"/>
                  </a:cubicBezTo>
                  <a:cubicBezTo>
                    <a:pt x="107" y="101"/>
                    <a:pt x="107" y="101"/>
                    <a:pt x="107" y="101"/>
                  </a:cubicBezTo>
                  <a:cubicBezTo>
                    <a:pt x="108" y="97"/>
                    <a:pt x="112" y="90"/>
                    <a:pt x="115" y="82"/>
                  </a:cubicBezTo>
                  <a:cubicBezTo>
                    <a:pt x="124" y="65"/>
                    <a:pt x="134" y="44"/>
                    <a:pt x="133" y="26"/>
                  </a:cubicBezTo>
                  <a:cubicBezTo>
                    <a:pt x="131" y="15"/>
                    <a:pt x="126" y="3"/>
                    <a:pt x="115" y="2"/>
                  </a:cubicBezTo>
                  <a:cubicBezTo>
                    <a:pt x="110" y="1"/>
                    <a:pt x="104" y="4"/>
                    <a:pt x="102" y="7"/>
                  </a:cubicBezTo>
                  <a:cubicBezTo>
                    <a:pt x="102" y="7"/>
                    <a:pt x="102" y="8"/>
                    <a:pt x="102" y="9"/>
                  </a:cubicBezTo>
                  <a:cubicBezTo>
                    <a:pt x="105" y="4"/>
                    <a:pt x="109" y="3"/>
                    <a:pt x="111" y="3"/>
                  </a:cubicBezTo>
                  <a:cubicBezTo>
                    <a:pt x="118" y="3"/>
                    <a:pt x="125" y="11"/>
                    <a:pt x="127" y="18"/>
                  </a:cubicBezTo>
                  <a:cubicBezTo>
                    <a:pt x="133" y="42"/>
                    <a:pt x="110" y="81"/>
                    <a:pt x="101" y="91"/>
                  </a:cubicBezTo>
                  <a:cubicBezTo>
                    <a:pt x="102" y="96"/>
                    <a:pt x="100" y="100"/>
                    <a:pt x="99" y="104"/>
                  </a:cubicBezTo>
                  <a:cubicBezTo>
                    <a:pt x="98" y="105"/>
                    <a:pt x="98" y="105"/>
                    <a:pt x="98" y="105"/>
                  </a:cubicBezTo>
                  <a:cubicBezTo>
                    <a:pt x="98" y="105"/>
                    <a:pt x="98" y="105"/>
                    <a:pt x="98" y="105"/>
                  </a:cubicBezTo>
                  <a:cubicBezTo>
                    <a:pt x="86" y="107"/>
                    <a:pt x="75" y="113"/>
                    <a:pt x="64" y="119"/>
                  </a:cubicBezTo>
                  <a:cubicBezTo>
                    <a:pt x="51" y="126"/>
                    <a:pt x="37" y="133"/>
                    <a:pt x="23" y="133"/>
                  </a:cubicBezTo>
                  <a:cubicBezTo>
                    <a:pt x="17" y="133"/>
                    <a:pt x="11" y="132"/>
                    <a:pt x="5" y="129"/>
                  </a:cubicBezTo>
                  <a:cubicBezTo>
                    <a:pt x="5" y="129"/>
                    <a:pt x="5" y="129"/>
                    <a:pt x="5" y="129"/>
                  </a:cubicBezTo>
                  <a:close/>
                  <a:moveTo>
                    <a:pt x="104" y="127"/>
                  </a:moveTo>
                  <a:cubicBezTo>
                    <a:pt x="106" y="127"/>
                    <a:pt x="107" y="127"/>
                    <a:pt x="108" y="128"/>
                  </a:cubicBezTo>
                  <a:cubicBezTo>
                    <a:pt x="111" y="129"/>
                    <a:pt x="113" y="129"/>
                    <a:pt x="116" y="128"/>
                  </a:cubicBezTo>
                  <a:cubicBezTo>
                    <a:pt x="118" y="123"/>
                    <a:pt x="118" y="117"/>
                    <a:pt x="115" y="113"/>
                  </a:cubicBezTo>
                  <a:cubicBezTo>
                    <a:pt x="113" y="110"/>
                    <a:pt x="109" y="107"/>
                    <a:pt x="105" y="107"/>
                  </a:cubicBezTo>
                  <a:cubicBezTo>
                    <a:pt x="102" y="111"/>
                    <a:pt x="102" y="121"/>
                    <a:pt x="104" y="127"/>
                  </a:cubicBezTo>
                  <a:close/>
                  <a:moveTo>
                    <a:pt x="89" y="110"/>
                  </a:moveTo>
                  <a:cubicBezTo>
                    <a:pt x="81" y="112"/>
                    <a:pt x="73" y="117"/>
                    <a:pt x="65" y="121"/>
                  </a:cubicBezTo>
                  <a:cubicBezTo>
                    <a:pt x="61" y="123"/>
                    <a:pt x="57" y="125"/>
                    <a:pt x="53" y="127"/>
                  </a:cubicBezTo>
                  <a:cubicBezTo>
                    <a:pt x="60" y="126"/>
                    <a:pt x="67" y="122"/>
                    <a:pt x="74" y="118"/>
                  </a:cubicBezTo>
                  <a:cubicBezTo>
                    <a:pt x="79" y="115"/>
                    <a:pt x="84" y="112"/>
                    <a:pt x="89" y="110"/>
                  </a:cubicBezTo>
                  <a:close/>
                  <a:moveTo>
                    <a:pt x="2" y="121"/>
                  </a:moveTo>
                  <a:cubicBezTo>
                    <a:pt x="2" y="123"/>
                    <a:pt x="3" y="125"/>
                    <a:pt x="4" y="127"/>
                  </a:cubicBezTo>
                  <a:cubicBezTo>
                    <a:pt x="3" y="127"/>
                    <a:pt x="3" y="125"/>
                    <a:pt x="3" y="124"/>
                  </a:cubicBezTo>
                  <a:cubicBezTo>
                    <a:pt x="3" y="123"/>
                    <a:pt x="4" y="122"/>
                    <a:pt x="3" y="121"/>
                  </a:cubicBezTo>
                  <a:cubicBezTo>
                    <a:pt x="3" y="121"/>
                    <a:pt x="3" y="121"/>
                    <a:pt x="2" y="121"/>
                  </a:cubicBezTo>
                  <a:close/>
                  <a:moveTo>
                    <a:pt x="116" y="108"/>
                  </a:moveTo>
                  <a:cubicBezTo>
                    <a:pt x="117" y="109"/>
                    <a:pt x="118" y="110"/>
                    <a:pt x="118" y="111"/>
                  </a:cubicBezTo>
                  <a:cubicBezTo>
                    <a:pt x="120" y="115"/>
                    <a:pt x="122" y="118"/>
                    <a:pt x="120" y="123"/>
                  </a:cubicBezTo>
                  <a:cubicBezTo>
                    <a:pt x="122" y="122"/>
                    <a:pt x="123" y="121"/>
                    <a:pt x="123" y="119"/>
                  </a:cubicBezTo>
                  <a:cubicBezTo>
                    <a:pt x="123" y="115"/>
                    <a:pt x="119" y="110"/>
                    <a:pt x="116" y="108"/>
                  </a:cubicBezTo>
                  <a:close/>
                  <a:moveTo>
                    <a:pt x="102" y="108"/>
                  </a:moveTo>
                  <a:cubicBezTo>
                    <a:pt x="103" y="103"/>
                    <a:pt x="103" y="103"/>
                    <a:pt x="103" y="103"/>
                  </a:cubicBezTo>
                  <a:cubicBezTo>
                    <a:pt x="104" y="92"/>
                    <a:pt x="109" y="82"/>
                    <a:pt x="114" y="72"/>
                  </a:cubicBezTo>
                  <a:cubicBezTo>
                    <a:pt x="121" y="60"/>
                    <a:pt x="127" y="47"/>
                    <a:pt x="128" y="32"/>
                  </a:cubicBezTo>
                  <a:cubicBezTo>
                    <a:pt x="130" y="32"/>
                    <a:pt x="130" y="32"/>
                    <a:pt x="130" y="32"/>
                  </a:cubicBezTo>
                  <a:cubicBezTo>
                    <a:pt x="131" y="51"/>
                    <a:pt x="122" y="68"/>
                    <a:pt x="114" y="84"/>
                  </a:cubicBezTo>
                  <a:cubicBezTo>
                    <a:pt x="110" y="90"/>
                    <a:pt x="107" y="97"/>
                    <a:pt x="104" y="103"/>
                  </a:cubicBezTo>
                  <a:lnTo>
                    <a:pt x="102" y="108"/>
                  </a:lnTo>
                  <a:close/>
                  <a:moveTo>
                    <a:pt x="128" y="44"/>
                  </a:moveTo>
                  <a:cubicBezTo>
                    <a:pt x="125" y="54"/>
                    <a:pt x="120" y="63"/>
                    <a:pt x="116" y="72"/>
                  </a:cubicBezTo>
                  <a:cubicBezTo>
                    <a:pt x="111" y="81"/>
                    <a:pt x="107" y="89"/>
                    <a:pt x="105" y="97"/>
                  </a:cubicBezTo>
                  <a:cubicBezTo>
                    <a:pt x="108" y="92"/>
                    <a:pt x="110" y="88"/>
                    <a:pt x="112" y="83"/>
                  </a:cubicBezTo>
                  <a:cubicBezTo>
                    <a:pt x="119" y="71"/>
                    <a:pt x="126" y="58"/>
                    <a:pt x="128" y="44"/>
                  </a:cubicBezTo>
                  <a:close/>
                </a:path>
              </a:pathLst>
            </a:custGeom>
            <a:grpFill/>
            <a:ln>
              <a:noFill/>
            </a:ln>
          </p:spPr>
          <p:txBody>
            <a:bodyPr vert="horz" wrap="square" lIns="91440" tIns="45720" rIns="91440" bIns="45720" numCol="1" rtlCol="0" anchor="t" anchorCtr="0" compatLnSpc="1">
              <a:prstTxWarp prst="textNoShape">
                <a:avLst/>
              </a:prstTxWarp>
            </a:bodyPr>
            <a:lstStyle/>
            <a:p>
              <a:pPr rtl="0"/>
              <a:endParaRPr/>
            </a:p>
          </p:txBody>
        </p:sp>
      </p:grpSp>
      <p:sp>
        <p:nvSpPr>
          <p:cNvPr id="37" name="Picture Placeholder 33" descr="An empty placeholder to add an image. Click on the placeholder and select the image that you wish to add."/>
          <p:cNvSpPr>
            <a:spLocks noGrp="1" noChangeAspect="1"/>
          </p:cNvSpPr>
          <p:nvPr>
            <p:ph type="pic" sz="quarter" idx="18"/>
          </p:nvPr>
        </p:nvSpPr>
        <p:spPr>
          <a:xfrm>
            <a:off x="6975717" y="1900210"/>
            <a:ext cx="3935536" cy="2571736"/>
          </a:xfrm>
          <a:solidFill>
            <a:schemeClr val="bg2"/>
          </a:solidFill>
          <a:ln w="38100">
            <a:solidFill>
              <a:schemeClr val="bg1"/>
            </a:solidFill>
          </a:ln>
        </p:spPr>
        <p:txBody>
          <a:bodyPr rtlCol="0"/>
          <a:lstStyle>
            <a:lvl1pPr marL="0" indent="0" algn="ctr">
              <a:buNone/>
              <a:defRPr/>
            </a:lvl1pPr>
          </a:lstStyle>
          <a:p>
            <a:pPr rtl="0"/>
            <a:r>
              <a:rPr lang="en-US"/>
              <a:t>Click icon to add picture</a:t>
            </a:r>
            <a:endParaRPr/>
          </a:p>
        </p:txBody>
      </p:sp>
      <p:sp>
        <p:nvSpPr>
          <p:cNvPr id="40" name="Text Placeholder 3"/>
          <p:cNvSpPr>
            <a:spLocks noGrp="1"/>
          </p:cNvSpPr>
          <p:nvPr>
            <p:ph type="body" sz="half" idx="19"/>
          </p:nvPr>
        </p:nvSpPr>
        <p:spPr>
          <a:xfrm>
            <a:off x="6742908" y="4935990"/>
            <a:ext cx="4368980" cy="1007610"/>
          </a:xfrm>
        </p:spPr>
        <p:txBody>
          <a:bodyPr rtlCol="0">
            <a:normAutofit/>
          </a:bodyPr>
          <a:lstStyle>
            <a:lvl1pPr marL="0" indent="0">
              <a:spcBef>
                <a:spcPts val="1600"/>
              </a:spcBef>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rtl="0"/>
            <a:r>
              <a:rPr lang="en-US"/>
              <a:t>Edit Master text styles</a:t>
            </a:r>
          </a:p>
        </p:txBody>
      </p:sp>
      <p:sp>
        <p:nvSpPr>
          <p:cNvPr id="8" name="Slide Number Placeholder 7"/>
          <p:cNvSpPr>
            <a:spLocks noGrp="1"/>
          </p:cNvSpPr>
          <p:nvPr>
            <p:ph type="sldNum" sz="quarter" idx="12"/>
          </p:nvPr>
        </p:nvSpPr>
        <p:spPr/>
        <p:txBody>
          <a:bodyPr rtlCol="0"/>
          <a:lstStyle/>
          <a:p>
            <a:pPr rtl="0"/>
            <a:fld id="{022B156B-59AE-415F-B24B-8756D48BB977}" type="slidenum">
              <a:rPr/>
              <a:pPr rtl="0"/>
              <a:t>‹#›</a:t>
            </a:fld>
            <a:endParaRPr/>
          </a:p>
        </p:txBody>
      </p:sp>
      <p:sp>
        <p:nvSpPr>
          <p:cNvPr id="7" name="Footer Placeholder 6"/>
          <p:cNvSpPr>
            <a:spLocks noGrp="1"/>
          </p:cNvSpPr>
          <p:nvPr>
            <p:ph type="ftr" sz="quarter" idx="11"/>
          </p:nvPr>
        </p:nvSpPr>
        <p:spPr/>
        <p:txBody>
          <a:bodyPr rtlCol="0"/>
          <a:lstStyle/>
          <a:p>
            <a:pPr rtl="0"/>
            <a:endParaRPr/>
          </a:p>
        </p:txBody>
      </p:sp>
      <p:sp>
        <p:nvSpPr>
          <p:cNvPr id="6" name="Date Placeholder 5"/>
          <p:cNvSpPr>
            <a:spLocks noGrp="1"/>
          </p:cNvSpPr>
          <p:nvPr>
            <p:ph type="dt" sz="half" idx="10"/>
          </p:nvPr>
        </p:nvSpPr>
        <p:spPr/>
        <p:txBody>
          <a:bodyPr rtlCol="0"/>
          <a:lstStyle/>
          <a:p>
            <a:pPr rtl="0"/>
            <a:r>
              <a:rPr lang="en-US"/>
              <a:t>24/8/2016</a:t>
            </a:r>
            <a:endParaRPr/>
          </a:p>
        </p:txBody>
      </p:sp>
    </p:spTree>
    <p:extLst>
      <p:ext uri="{BB962C8B-B14F-4D97-AF65-F5344CB8AC3E}">
        <p14:creationId xmlns:p14="http://schemas.microsoft.com/office/powerpoint/2010/main" val="116827480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Three Pictures with Captions">
    <p:spTree>
      <p:nvGrpSpPr>
        <p:cNvPr id="1" name=""/>
        <p:cNvGrpSpPr/>
        <p:nvPr/>
      </p:nvGrpSpPr>
      <p:grpSpPr>
        <a:xfrm>
          <a:off x="0" y="0"/>
          <a:ext cx="0" cy="0"/>
          <a:chOff x="0" y="0"/>
          <a:chExt cx="0" cy="0"/>
        </a:xfrm>
      </p:grpSpPr>
      <p:sp>
        <p:nvSpPr>
          <p:cNvPr id="2" name="Title 1"/>
          <p:cNvSpPr>
            <a:spLocks noGrp="1"/>
          </p:cNvSpPr>
          <p:nvPr>
            <p:ph type="title"/>
          </p:nvPr>
        </p:nvSpPr>
        <p:spPr/>
        <p:txBody>
          <a:bodyPr rtlCol="0"/>
          <a:lstStyle/>
          <a:p>
            <a:pPr rtl="0"/>
            <a:r>
              <a:rPr lang="en-US"/>
              <a:t>Click to edit Master title style</a:t>
            </a:r>
            <a:endParaRPr lang="en-gb"/>
          </a:p>
        </p:txBody>
      </p:sp>
      <p:grpSp>
        <p:nvGrpSpPr>
          <p:cNvPr id="52" name="Group 51"/>
          <p:cNvGrpSpPr>
            <a:grpSpLocks noChangeAspect="1"/>
          </p:cNvGrpSpPr>
          <p:nvPr/>
        </p:nvGrpSpPr>
        <p:grpSpPr>
          <a:xfrm rot="5400000">
            <a:off x="1045139" y="1678105"/>
            <a:ext cx="3123347" cy="3089730"/>
            <a:chOff x="895350" y="3313113"/>
            <a:chExt cx="3613151" cy="2790825"/>
          </a:xfrm>
          <a:solidFill>
            <a:schemeClr val="tx1">
              <a:lumMod val="50000"/>
            </a:schemeClr>
          </a:solidFill>
        </p:grpSpPr>
        <p:sp>
          <p:nvSpPr>
            <p:cNvPr id="53" name="Freeform 41"/>
            <p:cNvSpPr>
              <a:spLocks/>
            </p:cNvSpPr>
            <p:nvPr/>
          </p:nvSpPr>
          <p:spPr bwMode="auto">
            <a:xfrm>
              <a:off x="963613" y="3725863"/>
              <a:ext cx="11113" cy="1952625"/>
            </a:xfrm>
            <a:custGeom>
              <a:avLst/>
              <a:gdLst>
                <a:gd name="T0" fmla="*/ 3 w 5"/>
                <a:gd name="T1" fmla="*/ 0 h 868"/>
                <a:gd name="T2" fmla="*/ 4 w 5"/>
                <a:gd name="T3" fmla="*/ 217 h 868"/>
                <a:gd name="T4" fmla="*/ 3 w 5"/>
                <a:gd name="T5" fmla="*/ 326 h 868"/>
                <a:gd name="T6" fmla="*/ 4 w 5"/>
                <a:gd name="T7" fmla="*/ 434 h 868"/>
                <a:gd name="T8" fmla="*/ 4 w 5"/>
                <a:gd name="T9" fmla="*/ 651 h 868"/>
                <a:gd name="T10" fmla="*/ 4 w 5"/>
                <a:gd name="T11" fmla="*/ 760 h 868"/>
                <a:gd name="T12" fmla="*/ 3 w 5"/>
                <a:gd name="T13" fmla="*/ 868 h 868"/>
                <a:gd name="T14" fmla="*/ 2 w 5"/>
                <a:gd name="T15" fmla="*/ 868 h 868"/>
                <a:gd name="T16" fmla="*/ 1 w 5"/>
                <a:gd name="T17" fmla="*/ 760 h 868"/>
                <a:gd name="T18" fmla="*/ 0 w 5"/>
                <a:gd name="T19" fmla="*/ 651 h 868"/>
                <a:gd name="T20" fmla="*/ 1 w 5"/>
                <a:gd name="T21" fmla="*/ 434 h 868"/>
                <a:gd name="T22" fmla="*/ 2 w 5"/>
                <a:gd name="T23" fmla="*/ 326 h 868"/>
                <a:gd name="T24" fmla="*/ 1 w 5"/>
                <a:gd name="T25" fmla="*/ 217 h 868"/>
                <a:gd name="T26" fmla="*/ 2 w 5"/>
                <a:gd name="T27" fmla="*/ 0 h 868"/>
                <a:gd name="T28" fmla="*/ 3 w 5"/>
                <a:gd name="T29" fmla="*/ 0 h 8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 h="868">
                  <a:moveTo>
                    <a:pt x="3" y="0"/>
                  </a:moveTo>
                  <a:cubicBezTo>
                    <a:pt x="4" y="73"/>
                    <a:pt x="4" y="145"/>
                    <a:pt x="4" y="217"/>
                  </a:cubicBezTo>
                  <a:cubicBezTo>
                    <a:pt x="4" y="253"/>
                    <a:pt x="3" y="290"/>
                    <a:pt x="3" y="326"/>
                  </a:cubicBezTo>
                  <a:cubicBezTo>
                    <a:pt x="3" y="362"/>
                    <a:pt x="3" y="398"/>
                    <a:pt x="4" y="434"/>
                  </a:cubicBezTo>
                  <a:cubicBezTo>
                    <a:pt x="4" y="507"/>
                    <a:pt x="5" y="579"/>
                    <a:pt x="4" y="651"/>
                  </a:cubicBezTo>
                  <a:cubicBezTo>
                    <a:pt x="5" y="687"/>
                    <a:pt x="4" y="724"/>
                    <a:pt x="4" y="760"/>
                  </a:cubicBezTo>
                  <a:cubicBezTo>
                    <a:pt x="4" y="796"/>
                    <a:pt x="3" y="832"/>
                    <a:pt x="3" y="868"/>
                  </a:cubicBezTo>
                  <a:cubicBezTo>
                    <a:pt x="2" y="868"/>
                    <a:pt x="2" y="868"/>
                    <a:pt x="2" y="868"/>
                  </a:cubicBezTo>
                  <a:cubicBezTo>
                    <a:pt x="2" y="832"/>
                    <a:pt x="1" y="796"/>
                    <a:pt x="1" y="760"/>
                  </a:cubicBezTo>
                  <a:cubicBezTo>
                    <a:pt x="1" y="724"/>
                    <a:pt x="0" y="687"/>
                    <a:pt x="0" y="651"/>
                  </a:cubicBezTo>
                  <a:cubicBezTo>
                    <a:pt x="0" y="579"/>
                    <a:pt x="1" y="507"/>
                    <a:pt x="1" y="434"/>
                  </a:cubicBezTo>
                  <a:cubicBezTo>
                    <a:pt x="2" y="398"/>
                    <a:pt x="2" y="362"/>
                    <a:pt x="2" y="326"/>
                  </a:cubicBezTo>
                  <a:cubicBezTo>
                    <a:pt x="2" y="290"/>
                    <a:pt x="1" y="253"/>
                    <a:pt x="1" y="217"/>
                  </a:cubicBezTo>
                  <a:cubicBezTo>
                    <a:pt x="0" y="145"/>
                    <a:pt x="1" y="73"/>
                    <a:pt x="2" y="0"/>
                  </a:cubicBezTo>
                  <a:lnTo>
                    <a:pt x="3" y="0"/>
                  </a:lnTo>
                  <a:close/>
                </a:path>
              </a:pathLst>
            </a:custGeom>
            <a:grpFill/>
            <a:ln>
              <a:noFill/>
            </a:ln>
          </p:spPr>
          <p:txBody>
            <a:bodyPr vert="horz" wrap="square" lIns="91440" tIns="45720" rIns="91440" bIns="45720" numCol="1" rtlCol="0" anchor="t" anchorCtr="0" compatLnSpc="1">
              <a:prstTxWarp prst="textNoShape">
                <a:avLst/>
              </a:prstTxWarp>
            </a:bodyPr>
            <a:lstStyle/>
            <a:p>
              <a:pPr rtl="0"/>
              <a:endParaRPr/>
            </a:p>
          </p:txBody>
        </p:sp>
        <p:sp>
          <p:nvSpPr>
            <p:cNvPr id="54" name="Freeform 42"/>
            <p:cNvSpPr>
              <a:spLocks/>
            </p:cNvSpPr>
            <p:nvPr/>
          </p:nvSpPr>
          <p:spPr bwMode="auto">
            <a:xfrm>
              <a:off x="1350963" y="6038850"/>
              <a:ext cx="2736850" cy="11113"/>
            </a:xfrm>
            <a:custGeom>
              <a:avLst/>
              <a:gdLst>
                <a:gd name="T0" fmla="*/ 0 w 1216"/>
                <a:gd name="T1" fmla="*/ 2 h 5"/>
                <a:gd name="T2" fmla="*/ 304 w 1216"/>
                <a:gd name="T3" fmla="*/ 1 h 5"/>
                <a:gd name="T4" fmla="*/ 456 w 1216"/>
                <a:gd name="T5" fmla="*/ 2 h 5"/>
                <a:gd name="T6" fmla="*/ 608 w 1216"/>
                <a:gd name="T7" fmla="*/ 1 h 5"/>
                <a:gd name="T8" fmla="*/ 912 w 1216"/>
                <a:gd name="T9" fmla="*/ 0 h 5"/>
                <a:gd name="T10" fmla="*/ 1064 w 1216"/>
                <a:gd name="T11" fmla="*/ 1 h 5"/>
                <a:gd name="T12" fmla="*/ 1216 w 1216"/>
                <a:gd name="T13" fmla="*/ 2 h 5"/>
                <a:gd name="T14" fmla="*/ 1216 w 1216"/>
                <a:gd name="T15" fmla="*/ 2 h 5"/>
                <a:gd name="T16" fmla="*/ 1064 w 1216"/>
                <a:gd name="T17" fmla="*/ 4 h 5"/>
                <a:gd name="T18" fmla="*/ 912 w 1216"/>
                <a:gd name="T19" fmla="*/ 4 h 5"/>
                <a:gd name="T20" fmla="*/ 608 w 1216"/>
                <a:gd name="T21" fmla="*/ 3 h 5"/>
                <a:gd name="T22" fmla="*/ 456 w 1216"/>
                <a:gd name="T23" fmla="*/ 3 h 5"/>
                <a:gd name="T24" fmla="*/ 304 w 1216"/>
                <a:gd name="T25" fmla="*/ 4 h 5"/>
                <a:gd name="T26" fmla="*/ 0 w 1216"/>
                <a:gd name="T27" fmla="*/ 2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216" h="5">
                  <a:moveTo>
                    <a:pt x="0" y="2"/>
                  </a:moveTo>
                  <a:cubicBezTo>
                    <a:pt x="101" y="1"/>
                    <a:pt x="202" y="0"/>
                    <a:pt x="304" y="1"/>
                  </a:cubicBezTo>
                  <a:cubicBezTo>
                    <a:pt x="354" y="1"/>
                    <a:pt x="405" y="2"/>
                    <a:pt x="456" y="2"/>
                  </a:cubicBezTo>
                  <a:cubicBezTo>
                    <a:pt x="506" y="2"/>
                    <a:pt x="557" y="1"/>
                    <a:pt x="608" y="1"/>
                  </a:cubicBezTo>
                  <a:cubicBezTo>
                    <a:pt x="709" y="1"/>
                    <a:pt x="810" y="0"/>
                    <a:pt x="912" y="0"/>
                  </a:cubicBezTo>
                  <a:cubicBezTo>
                    <a:pt x="962" y="0"/>
                    <a:pt x="1013" y="1"/>
                    <a:pt x="1064" y="1"/>
                  </a:cubicBezTo>
                  <a:cubicBezTo>
                    <a:pt x="1114" y="1"/>
                    <a:pt x="1165" y="1"/>
                    <a:pt x="1216" y="2"/>
                  </a:cubicBezTo>
                  <a:cubicBezTo>
                    <a:pt x="1216" y="2"/>
                    <a:pt x="1216" y="2"/>
                    <a:pt x="1216" y="2"/>
                  </a:cubicBezTo>
                  <a:cubicBezTo>
                    <a:pt x="1165" y="3"/>
                    <a:pt x="1114" y="3"/>
                    <a:pt x="1064" y="4"/>
                  </a:cubicBezTo>
                  <a:cubicBezTo>
                    <a:pt x="1013" y="4"/>
                    <a:pt x="962" y="4"/>
                    <a:pt x="912" y="4"/>
                  </a:cubicBezTo>
                  <a:cubicBezTo>
                    <a:pt x="810" y="5"/>
                    <a:pt x="709" y="4"/>
                    <a:pt x="608" y="3"/>
                  </a:cubicBezTo>
                  <a:cubicBezTo>
                    <a:pt x="557" y="3"/>
                    <a:pt x="506" y="3"/>
                    <a:pt x="456" y="3"/>
                  </a:cubicBezTo>
                  <a:cubicBezTo>
                    <a:pt x="405" y="3"/>
                    <a:pt x="354" y="4"/>
                    <a:pt x="304" y="4"/>
                  </a:cubicBezTo>
                  <a:cubicBezTo>
                    <a:pt x="202" y="4"/>
                    <a:pt x="101" y="4"/>
                    <a:pt x="0" y="2"/>
                  </a:cubicBezTo>
                  <a:close/>
                </a:path>
              </a:pathLst>
            </a:custGeom>
            <a:grpFill/>
            <a:ln>
              <a:noFill/>
            </a:ln>
          </p:spPr>
          <p:txBody>
            <a:bodyPr vert="horz" wrap="square" lIns="91440" tIns="45720" rIns="91440" bIns="45720" numCol="1" rtlCol="0" anchor="t" anchorCtr="0" compatLnSpc="1">
              <a:prstTxWarp prst="textNoShape">
                <a:avLst/>
              </a:prstTxWarp>
            </a:bodyPr>
            <a:lstStyle/>
            <a:p>
              <a:pPr rtl="0"/>
              <a:endParaRPr/>
            </a:p>
          </p:txBody>
        </p:sp>
        <p:sp>
          <p:nvSpPr>
            <p:cNvPr id="55" name="Freeform 43"/>
            <p:cNvSpPr>
              <a:spLocks/>
            </p:cNvSpPr>
            <p:nvPr/>
          </p:nvSpPr>
          <p:spPr bwMode="auto">
            <a:xfrm>
              <a:off x="1330325" y="3378200"/>
              <a:ext cx="2743200" cy="11113"/>
            </a:xfrm>
            <a:custGeom>
              <a:avLst/>
              <a:gdLst>
                <a:gd name="T0" fmla="*/ 0 w 1219"/>
                <a:gd name="T1" fmla="*/ 2 h 5"/>
                <a:gd name="T2" fmla="*/ 304 w 1219"/>
                <a:gd name="T3" fmla="*/ 1 h 5"/>
                <a:gd name="T4" fmla="*/ 457 w 1219"/>
                <a:gd name="T5" fmla="*/ 2 h 5"/>
                <a:gd name="T6" fmla="*/ 609 w 1219"/>
                <a:gd name="T7" fmla="*/ 1 h 5"/>
                <a:gd name="T8" fmla="*/ 914 w 1219"/>
                <a:gd name="T9" fmla="*/ 0 h 5"/>
                <a:gd name="T10" fmla="*/ 1067 w 1219"/>
                <a:gd name="T11" fmla="*/ 1 h 5"/>
                <a:gd name="T12" fmla="*/ 1219 w 1219"/>
                <a:gd name="T13" fmla="*/ 2 h 5"/>
                <a:gd name="T14" fmla="*/ 1219 w 1219"/>
                <a:gd name="T15" fmla="*/ 3 h 5"/>
                <a:gd name="T16" fmla="*/ 1067 w 1219"/>
                <a:gd name="T17" fmla="*/ 4 h 5"/>
                <a:gd name="T18" fmla="*/ 914 w 1219"/>
                <a:gd name="T19" fmla="*/ 4 h 5"/>
                <a:gd name="T20" fmla="*/ 609 w 1219"/>
                <a:gd name="T21" fmla="*/ 3 h 5"/>
                <a:gd name="T22" fmla="*/ 457 w 1219"/>
                <a:gd name="T23" fmla="*/ 3 h 5"/>
                <a:gd name="T24" fmla="*/ 304 w 1219"/>
                <a:gd name="T25" fmla="*/ 4 h 5"/>
                <a:gd name="T26" fmla="*/ 0 w 1219"/>
                <a:gd name="T27" fmla="*/ 3 h 5"/>
                <a:gd name="T28" fmla="*/ 0 w 1219"/>
                <a:gd name="T29" fmla="*/ 2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219" h="5">
                  <a:moveTo>
                    <a:pt x="0" y="2"/>
                  </a:moveTo>
                  <a:cubicBezTo>
                    <a:pt x="101" y="1"/>
                    <a:pt x="203" y="0"/>
                    <a:pt x="304" y="1"/>
                  </a:cubicBezTo>
                  <a:cubicBezTo>
                    <a:pt x="355" y="1"/>
                    <a:pt x="406" y="2"/>
                    <a:pt x="457" y="2"/>
                  </a:cubicBezTo>
                  <a:cubicBezTo>
                    <a:pt x="508" y="2"/>
                    <a:pt x="559" y="1"/>
                    <a:pt x="609" y="1"/>
                  </a:cubicBezTo>
                  <a:cubicBezTo>
                    <a:pt x="711" y="1"/>
                    <a:pt x="813" y="0"/>
                    <a:pt x="914" y="0"/>
                  </a:cubicBezTo>
                  <a:cubicBezTo>
                    <a:pt x="965" y="0"/>
                    <a:pt x="1016" y="1"/>
                    <a:pt x="1067" y="1"/>
                  </a:cubicBezTo>
                  <a:cubicBezTo>
                    <a:pt x="1117" y="1"/>
                    <a:pt x="1168" y="1"/>
                    <a:pt x="1219" y="2"/>
                  </a:cubicBezTo>
                  <a:cubicBezTo>
                    <a:pt x="1219" y="3"/>
                    <a:pt x="1219" y="3"/>
                    <a:pt x="1219" y="3"/>
                  </a:cubicBezTo>
                  <a:cubicBezTo>
                    <a:pt x="1168" y="3"/>
                    <a:pt x="1117" y="4"/>
                    <a:pt x="1067" y="4"/>
                  </a:cubicBezTo>
                  <a:cubicBezTo>
                    <a:pt x="1016" y="4"/>
                    <a:pt x="965" y="4"/>
                    <a:pt x="914" y="4"/>
                  </a:cubicBezTo>
                  <a:cubicBezTo>
                    <a:pt x="813" y="5"/>
                    <a:pt x="711" y="4"/>
                    <a:pt x="609" y="3"/>
                  </a:cubicBezTo>
                  <a:cubicBezTo>
                    <a:pt x="559" y="3"/>
                    <a:pt x="508" y="3"/>
                    <a:pt x="457" y="3"/>
                  </a:cubicBezTo>
                  <a:cubicBezTo>
                    <a:pt x="406" y="3"/>
                    <a:pt x="355" y="4"/>
                    <a:pt x="304" y="4"/>
                  </a:cubicBezTo>
                  <a:cubicBezTo>
                    <a:pt x="203" y="4"/>
                    <a:pt x="101" y="4"/>
                    <a:pt x="0" y="3"/>
                  </a:cubicBezTo>
                  <a:lnTo>
                    <a:pt x="0" y="2"/>
                  </a:lnTo>
                  <a:close/>
                </a:path>
              </a:pathLst>
            </a:custGeom>
            <a:grpFill/>
            <a:ln>
              <a:noFill/>
            </a:ln>
          </p:spPr>
          <p:txBody>
            <a:bodyPr vert="horz" wrap="square" lIns="91440" tIns="45720" rIns="91440" bIns="45720" numCol="1" rtlCol="0" anchor="t" anchorCtr="0" compatLnSpc="1">
              <a:prstTxWarp prst="textNoShape">
                <a:avLst/>
              </a:prstTxWarp>
            </a:bodyPr>
            <a:lstStyle/>
            <a:p>
              <a:pPr rtl="0"/>
              <a:endParaRPr/>
            </a:p>
          </p:txBody>
        </p:sp>
        <p:sp>
          <p:nvSpPr>
            <p:cNvPr id="56" name="Freeform 44"/>
            <p:cNvSpPr>
              <a:spLocks/>
            </p:cNvSpPr>
            <p:nvPr/>
          </p:nvSpPr>
          <p:spPr bwMode="auto">
            <a:xfrm>
              <a:off x="4443413" y="3759200"/>
              <a:ext cx="9525" cy="1919288"/>
            </a:xfrm>
            <a:custGeom>
              <a:avLst/>
              <a:gdLst>
                <a:gd name="T0" fmla="*/ 2 w 4"/>
                <a:gd name="T1" fmla="*/ 853 h 853"/>
                <a:gd name="T2" fmla="*/ 0 w 4"/>
                <a:gd name="T3" fmla="*/ 640 h 853"/>
                <a:gd name="T4" fmla="*/ 1 w 4"/>
                <a:gd name="T5" fmla="*/ 533 h 853"/>
                <a:gd name="T6" fmla="*/ 1 w 4"/>
                <a:gd name="T7" fmla="*/ 427 h 853"/>
                <a:gd name="T8" fmla="*/ 0 w 4"/>
                <a:gd name="T9" fmla="*/ 213 h 853"/>
                <a:gd name="T10" fmla="*/ 0 w 4"/>
                <a:gd name="T11" fmla="*/ 107 h 853"/>
                <a:gd name="T12" fmla="*/ 2 w 4"/>
                <a:gd name="T13" fmla="*/ 0 h 853"/>
                <a:gd name="T14" fmla="*/ 2 w 4"/>
                <a:gd name="T15" fmla="*/ 0 h 853"/>
                <a:gd name="T16" fmla="*/ 3 w 4"/>
                <a:gd name="T17" fmla="*/ 107 h 853"/>
                <a:gd name="T18" fmla="*/ 4 w 4"/>
                <a:gd name="T19" fmla="*/ 213 h 853"/>
                <a:gd name="T20" fmla="*/ 3 w 4"/>
                <a:gd name="T21" fmla="*/ 427 h 853"/>
                <a:gd name="T22" fmla="*/ 2 w 4"/>
                <a:gd name="T23" fmla="*/ 533 h 853"/>
                <a:gd name="T24" fmla="*/ 3 w 4"/>
                <a:gd name="T25" fmla="*/ 640 h 853"/>
                <a:gd name="T26" fmla="*/ 2 w 4"/>
                <a:gd name="T27" fmla="*/ 853 h 8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 h="853">
                  <a:moveTo>
                    <a:pt x="2" y="853"/>
                  </a:moveTo>
                  <a:cubicBezTo>
                    <a:pt x="0" y="782"/>
                    <a:pt x="0" y="711"/>
                    <a:pt x="0" y="640"/>
                  </a:cubicBezTo>
                  <a:cubicBezTo>
                    <a:pt x="0" y="604"/>
                    <a:pt x="1" y="569"/>
                    <a:pt x="1" y="533"/>
                  </a:cubicBezTo>
                  <a:cubicBezTo>
                    <a:pt x="1" y="498"/>
                    <a:pt x="1" y="462"/>
                    <a:pt x="1" y="427"/>
                  </a:cubicBezTo>
                  <a:cubicBezTo>
                    <a:pt x="0" y="356"/>
                    <a:pt x="0" y="284"/>
                    <a:pt x="0" y="213"/>
                  </a:cubicBezTo>
                  <a:cubicBezTo>
                    <a:pt x="0" y="178"/>
                    <a:pt x="0" y="142"/>
                    <a:pt x="0" y="107"/>
                  </a:cubicBezTo>
                  <a:cubicBezTo>
                    <a:pt x="1" y="71"/>
                    <a:pt x="1" y="36"/>
                    <a:pt x="2" y="0"/>
                  </a:cubicBezTo>
                  <a:cubicBezTo>
                    <a:pt x="2" y="0"/>
                    <a:pt x="2" y="0"/>
                    <a:pt x="2" y="0"/>
                  </a:cubicBezTo>
                  <a:cubicBezTo>
                    <a:pt x="3" y="36"/>
                    <a:pt x="3" y="71"/>
                    <a:pt x="3" y="107"/>
                  </a:cubicBezTo>
                  <a:cubicBezTo>
                    <a:pt x="4" y="142"/>
                    <a:pt x="4" y="178"/>
                    <a:pt x="4" y="213"/>
                  </a:cubicBezTo>
                  <a:cubicBezTo>
                    <a:pt x="4" y="284"/>
                    <a:pt x="3" y="356"/>
                    <a:pt x="3" y="427"/>
                  </a:cubicBezTo>
                  <a:cubicBezTo>
                    <a:pt x="3" y="462"/>
                    <a:pt x="2" y="498"/>
                    <a:pt x="2" y="533"/>
                  </a:cubicBezTo>
                  <a:cubicBezTo>
                    <a:pt x="3" y="569"/>
                    <a:pt x="3" y="604"/>
                    <a:pt x="3" y="640"/>
                  </a:cubicBezTo>
                  <a:cubicBezTo>
                    <a:pt x="4" y="711"/>
                    <a:pt x="3" y="782"/>
                    <a:pt x="2" y="853"/>
                  </a:cubicBezTo>
                  <a:close/>
                </a:path>
              </a:pathLst>
            </a:custGeom>
            <a:grpFill/>
            <a:ln>
              <a:noFill/>
            </a:ln>
          </p:spPr>
          <p:txBody>
            <a:bodyPr vert="horz" wrap="square" lIns="91440" tIns="45720" rIns="91440" bIns="45720" numCol="1" rtlCol="0" anchor="t" anchorCtr="0" compatLnSpc="1">
              <a:prstTxWarp prst="textNoShape">
                <a:avLst/>
              </a:prstTxWarp>
            </a:bodyPr>
            <a:lstStyle/>
            <a:p>
              <a:pPr rtl="0"/>
              <a:endParaRPr/>
            </a:p>
          </p:txBody>
        </p:sp>
        <p:sp>
          <p:nvSpPr>
            <p:cNvPr id="57" name="Freeform 45"/>
            <p:cNvSpPr>
              <a:spLocks noEditPoints="1"/>
            </p:cNvSpPr>
            <p:nvPr/>
          </p:nvSpPr>
          <p:spPr bwMode="auto">
            <a:xfrm>
              <a:off x="903288" y="5772150"/>
              <a:ext cx="341313" cy="331788"/>
            </a:xfrm>
            <a:custGeom>
              <a:avLst/>
              <a:gdLst>
                <a:gd name="T0" fmla="*/ 127 w 152"/>
                <a:gd name="T1" fmla="*/ 122 h 148"/>
                <a:gd name="T2" fmla="*/ 84 w 152"/>
                <a:gd name="T3" fmla="*/ 134 h 148"/>
                <a:gd name="T4" fmla="*/ 112 w 152"/>
                <a:gd name="T5" fmla="*/ 131 h 148"/>
                <a:gd name="T6" fmla="*/ 48 w 152"/>
                <a:gd name="T7" fmla="*/ 142 h 148"/>
                <a:gd name="T8" fmla="*/ 4 w 152"/>
                <a:gd name="T9" fmla="*/ 95 h 148"/>
                <a:gd name="T10" fmla="*/ 20 w 152"/>
                <a:gd name="T11" fmla="*/ 61 h 148"/>
                <a:gd name="T12" fmla="*/ 26 w 152"/>
                <a:gd name="T13" fmla="*/ 58 h 148"/>
                <a:gd name="T14" fmla="*/ 31 w 152"/>
                <a:gd name="T15" fmla="*/ 23 h 148"/>
                <a:gd name="T16" fmla="*/ 19 w 152"/>
                <a:gd name="T17" fmla="*/ 0 h 148"/>
                <a:gd name="T18" fmla="*/ 33 w 152"/>
                <a:gd name="T19" fmla="*/ 57 h 148"/>
                <a:gd name="T20" fmla="*/ 41 w 152"/>
                <a:gd name="T21" fmla="*/ 63 h 148"/>
                <a:gd name="T22" fmla="*/ 36 w 152"/>
                <a:gd name="T23" fmla="*/ 80 h 148"/>
                <a:gd name="T24" fmla="*/ 26 w 152"/>
                <a:gd name="T25" fmla="*/ 67 h 148"/>
                <a:gd name="T26" fmla="*/ 64 w 152"/>
                <a:gd name="T27" fmla="*/ 132 h 148"/>
                <a:gd name="T28" fmla="*/ 84 w 152"/>
                <a:gd name="T29" fmla="*/ 112 h 148"/>
                <a:gd name="T30" fmla="*/ 77 w 152"/>
                <a:gd name="T31" fmla="*/ 131 h 148"/>
                <a:gd name="T32" fmla="*/ 152 w 152"/>
                <a:gd name="T33" fmla="*/ 129 h 148"/>
                <a:gd name="T34" fmla="*/ 114 w 152"/>
                <a:gd name="T35" fmla="*/ 131 h 148"/>
                <a:gd name="T36" fmla="*/ 127 w 152"/>
                <a:gd name="T37" fmla="*/ 122 h 148"/>
                <a:gd name="T38" fmla="*/ 74 w 152"/>
                <a:gd name="T39" fmla="*/ 128 h 148"/>
                <a:gd name="T40" fmla="*/ 68 w 152"/>
                <a:gd name="T41" fmla="*/ 112 h 148"/>
                <a:gd name="T42" fmla="*/ 66 w 152"/>
                <a:gd name="T43" fmla="*/ 117 h 148"/>
                <a:gd name="T44" fmla="*/ 66 w 152"/>
                <a:gd name="T45" fmla="*/ 125 h 148"/>
                <a:gd name="T46" fmla="*/ 73 w 152"/>
                <a:gd name="T47" fmla="*/ 128 h 148"/>
                <a:gd name="T48" fmla="*/ 74 w 152"/>
                <a:gd name="T49" fmla="*/ 114 h 148"/>
                <a:gd name="T50" fmla="*/ 74 w 152"/>
                <a:gd name="T51" fmla="*/ 128 h 148"/>
                <a:gd name="T52" fmla="*/ 9 w 152"/>
                <a:gd name="T53" fmla="*/ 88 h 148"/>
                <a:gd name="T54" fmla="*/ 56 w 152"/>
                <a:gd name="T55" fmla="*/ 135 h 148"/>
                <a:gd name="T56" fmla="*/ 9 w 152"/>
                <a:gd name="T57" fmla="*/ 88 h 148"/>
                <a:gd name="T58" fmla="*/ 37 w 152"/>
                <a:gd name="T59" fmla="*/ 61 h 148"/>
                <a:gd name="T60" fmla="*/ 31 w 152"/>
                <a:gd name="T61" fmla="*/ 77 h 148"/>
                <a:gd name="T62" fmla="*/ 37 w 152"/>
                <a:gd name="T63" fmla="*/ 61 h 148"/>
                <a:gd name="T64" fmla="*/ 30 w 152"/>
                <a:gd name="T65" fmla="*/ 57 h 148"/>
                <a:gd name="T66" fmla="*/ 33 w 152"/>
                <a:gd name="T67" fmla="*/ 31 h 148"/>
                <a:gd name="T68" fmla="*/ 30 w 152"/>
                <a:gd name="T69" fmla="*/ 57 h 148"/>
                <a:gd name="T70" fmla="*/ 30 w 152"/>
                <a:gd name="T71" fmla="*/ 61 h 148"/>
                <a:gd name="T72" fmla="*/ 30 w 152"/>
                <a:gd name="T73" fmla="*/ 74 h 148"/>
                <a:gd name="T74" fmla="*/ 30 w 152"/>
                <a:gd name="T75" fmla="*/ 61 h 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52" h="148">
                  <a:moveTo>
                    <a:pt x="127" y="122"/>
                  </a:moveTo>
                  <a:cubicBezTo>
                    <a:pt x="115" y="118"/>
                    <a:pt x="99" y="137"/>
                    <a:pt x="84" y="134"/>
                  </a:cubicBezTo>
                  <a:cubicBezTo>
                    <a:pt x="92" y="142"/>
                    <a:pt x="106" y="130"/>
                    <a:pt x="112" y="131"/>
                  </a:cubicBezTo>
                  <a:cubicBezTo>
                    <a:pt x="95" y="147"/>
                    <a:pt x="66" y="127"/>
                    <a:pt x="48" y="142"/>
                  </a:cubicBezTo>
                  <a:cubicBezTo>
                    <a:pt x="19" y="142"/>
                    <a:pt x="1" y="123"/>
                    <a:pt x="4" y="95"/>
                  </a:cubicBezTo>
                  <a:cubicBezTo>
                    <a:pt x="6" y="82"/>
                    <a:pt x="19" y="74"/>
                    <a:pt x="20" y="61"/>
                  </a:cubicBezTo>
                  <a:cubicBezTo>
                    <a:pt x="23" y="58"/>
                    <a:pt x="22" y="60"/>
                    <a:pt x="26" y="58"/>
                  </a:cubicBezTo>
                  <a:cubicBezTo>
                    <a:pt x="25" y="45"/>
                    <a:pt x="33" y="34"/>
                    <a:pt x="31" y="23"/>
                  </a:cubicBezTo>
                  <a:cubicBezTo>
                    <a:pt x="30" y="12"/>
                    <a:pt x="19" y="8"/>
                    <a:pt x="19" y="0"/>
                  </a:cubicBezTo>
                  <a:cubicBezTo>
                    <a:pt x="36" y="7"/>
                    <a:pt x="41" y="36"/>
                    <a:pt x="33" y="57"/>
                  </a:cubicBezTo>
                  <a:cubicBezTo>
                    <a:pt x="34" y="60"/>
                    <a:pt x="40" y="59"/>
                    <a:pt x="41" y="63"/>
                  </a:cubicBezTo>
                  <a:cubicBezTo>
                    <a:pt x="43" y="69"/>
                    <a:pt x="40" y="75"/>
                    <a:pt x="36" y="80"/>
                  </a:cubicBezTo>
                  <a:cubicBezTo>
                    <a:pt x="27" y="79"/>
                    <a:pt x="20" y="74"/>
                    <a:pt x="26" y="67"/>
                  </a:cubicBezTo>
                  <a:cubicBezTo>
                    <a:pt x="1" y="88"/>
                    <a:pt x="14" y="148"/>
                    <a:pt x="64" y="132"/>
                  </a:cubicBezTo>
                  <a:cubicBezTo>
                    <a:pt x="54" y="118"/>
                    <a:pt x="73" y="97"/>
                    <a:pt x="84" y="112"/>
                  </a:cubicBezTo>
                  <a:cubicBezTo>
                    <a:pt x="86" y="123"/>
                    <a:pt x="81" y="126"/>
                    <a:pt x="77" y="131"/>
                  </a:cubicBezTo>
                  <a:cubicBezTo>
                    <a:pt x="101" y="137"/>
                    <a:pt x="133" y="102"/>
                    <a:pt x="152" y="129"/>
                  </a:cubicBezTo>
                  <a:cubicBezTo>
                    <a:pt x="143" y="117"/>
                    <a:pt x="124" y="124"/>
                    <a:pt x="114" y="131"/>
                  </a:cubicBezTo>
                  <a:cubicBezTo>
                    <a:pt x="116" y="126"/>
                    <a:pt x="123" y="126"/>
                    <a:pt x="127" y="122"/>
                  </a:cubicBezTo>
                  <a:close/>
                  <a:moveTo>
                    <a:pt x="74" y="128"/>
                  </a:moveTo>
                  <a:cubicBezTo>
                    <a:pt x="91" y="127"/>
                    <a:pt x="78" y="98"/>
                    <a:pt x="68" y="112"/>
                  </a:cubicBezTo>
                  <a:cubicBezTo>
                    <a:pt x="75" y="112"/>
                    <a:pt x="69" y="117"/>
                    <a:pt x="66" y="117"/>
                  </a:cubicBezTo>
                  <a:cubicBezTo>
                    <a:pt x="66" y="119"/>
                    <a:pt x="66" y="122"/>
                    <a:pt x="66" y="125"/>
                  </a:cubicBezTo>
                  <a:cubicBezTo>
                    <a:pt x="68" y="126"/>
                    <a:pt x="69" y="128"/>
                    <a:pt x="73" y="128"/>
                  </a:cubicBezTo>
                  <a:cubicBezTo>
                    <a:pt x="75" y="124"/>
                    <a:pt x="80" y="117"/>
                    <a:pt x="74" y="114"/>
                  </a:cubicBezTo>
                  <a:cubicBezTo>
                    <a:pt x="84" y="115"/>
                    <a:pt x="78" y="125"/>
                    <a:pt x="74" y="128"/>
                  </a:cubicBezTo>
                  <a:close/>
                  <a:moveTo>
                    <a:pt x="9" y="88"/>
                  </a:moveTo>
                  <a:cubicBezTo>
                    <a:pt x="0" y="121"/>
                    <a:pt x="28" y="148"/>
                    <a:pt x="56" y="135"/>
                  </a:cubicBezTo>
                  <a:cubicBezTo>
                    <a:pt x="20" y="145"/>
                    <a:pt x="13" y="115"/>
                    <a:pt x="9" y="88"/>
                  </a:cubicBezTo>
                  <a:close/>
                  <a:moveTo>
                    <a:pt x="37" y="61"/>
                  </a:moveTo>
                  <a:cubicBezTo>
                    <a:pt x="38" y="69"/>
                    <a:pt x="34" y="72"/>
                    <a:pt x="31" y="77"/>
                  </a:cubicBezTo>
                  <a:cubicBezTo>
                    <a:pt x="40" y="78"/>
                    <a:pt x="42" y="66"/>
                    <a:pt x="37" y="61"/>
                  </a:cubicBezTo>
                  <a:close/>
                  <a:moveTo>
                    <a:pt x="30" y="57"/>
                  </a:moveTo>
                  <a:cubicBezTo>
                    <a:pt x="30" y="49"/>
                    <a:pt x="38" y="40"/>
                    <a:pt x="33" y="31"/>
                  </a:cubicBezTo>
                  <a:cubicBezTo>
                    <a:pt x="34" y="41"/>
                    <a:pt x="26" y="49"/>
                    <a:pt x="30" y="57"/>
                  </a:cubicBezTo>
                  <a:close/>
                  <a:moveTo>
                    <a:pt x="30" y="61"/>
                  </a:moveTo>
                  <a:cubicBezTo>
                    <a:pt x="28" y="63"/>
                    <a:pt x="27" y="72"/>
                    <a:pt x="30" y="74"/>
                  </a:cubicBezTo>
                  <a:cubicBezTo>
                    <a:pt x="33" y="70"/>
                    <a:pt x="36" y="63"/>
                    <a:pt x="30" y="61"/>
                  </a:cubicBezTo>
                  <a:close/>
                </a:path>
              </a:pathLst>
            </a:custGeom>
            <a:grpFill/>
            <a:ln>
              <a:noFill/>
            </a:ln>
          </p:spPr>
          <p:txBody>
            <a:bodyPr vert="horz" wrap="square" lIns="91440" tIns="45720" rIns="91440" bIns="45720" numCol="1" rtlCol="0" anchor="t" anchorCtr="0" compatLnSpc="1">
              <a:prstTxWarp prst="textNoShape">
                <a:avLst/>
              </a:prstTxWarp>
            </a:bodyPr>
            <a:lstStyle/>
            <a:p>
              <a:pPr rtl="0"/>
              <a:endParaRPr/>
            </a:p>
          </p:txBody>
        </p:sp>
        <p:sp>
          <p:nvSpPr>
            <p:cNvPr id="58" name="Freeform 46"/>
            <p:cNvSpPr>
              <a:spLocks noEditPoints="1"/>
            </p:cNvSpPr>
            <p:nvPr/>
          </p:nvSpPr>
          <p:spPr bwMode="auto">
            <a:xfrm>
              <a:off x="906463" y="5768975"/>
              <a:ext cx="341313" cy="323850"/>
            </a:xfrm>
            <a:custGeom>
              <a:avLst/>
              <a:gdLst>
                <a:gd name="T0" fmla="*/ 2 w 151"/>
                <a:gd name="T1" fmla="*/ 96 h 144"/>
                <a:gd name="T2" fmla="*/ 21 w 151"/>
                <a:gd name="T3" fmla="*/ 59 h 144"/>
                <a:gd name="T4" fmla="*/ 22 w 151"/>
                <a:gd name="T5" fmla="*/ 12 h 144"/>
                <a:gd name="T6" fmla="*/ 32 w 151"/>
                <a:gd name="T7" fmla="*/ 58 h 144"/>
                <a:gd name="T8" fmla="*/ 34 w 151"/>
                <a:gd name="T9" fmla="*/ 81 h 144"/>
                <a:gd name="T10" fmla="*/ 15 w 151"/>
                <a:gd name="T11" fmla="*/ 112 h 144"/>
                <a:gd name="T12" fmla="*/ 73 w 151"/>
                <a:gd name="T13" fmla="*/ 107 h 144"/>
                <a:gd name="T14" fmla="*/ 76 w 151"/>
                <a:gd name="T15" fmla="*/ 131 h 144"/>
                <a:gd name="T16" fmla="*/ 151 w 151"/>
                <a:gd name="T17" fmla="*/ 130 h 144"/>
                <a:gd name="T18" fmla="*/ 110 w 151"/>
                <a:gd name="T19" fmla="*/ 134 h 144"/>
                <a:gd name="T20" fmla="*/ 66 w 151"/>
                <a:gd name="T21" fmla="*/ 138 h 144"/>
                <a:gd name="T22" fmla="*/ 12 w 151"/>
                <a:gd name="T23" fmla="*/ 128 h 144"/>
                <a:gd name="T24" fmla="*/ 86 w 151"/>
                <a:gd name="T25" fmla="*/ 138 h 144"/>
                <a:gd name="T26" fmla="*/ 86 w 151"/>
                <a:gd name="T27" fmla="*/ 134 h 144"/>
                <a:gd name="T28" fmla="*/ 75 w 151"/>
                <a:gd name="T29" fmla="*/ 133 h 144"/>
                <a:gd name="T30" fmla="*/ 77 w 151"/>
                <a:gd name="T31" fmla="*/ 128 h 144"/>
                <a:gd name="T32" fmla="*/ 66 w 151"/>
                <a:gd name="T33" fmla="*/ 128 h 144"/>
                <a:gd name="T34" fmla="*/ 64 w 151"/>
                <a:gd name="T35" fmla="*/ 117 h 144"/>
                <a:gd name="T36" fmla="*/ 65 w 151"/>
                <a:gd name="T37" fmla="*/ 114 h 144"/>
                <a:gd name="T38" fmla="*/ 63 w 151"/>
                <a:gd name="T39" fmla="*/ 133 h 144"/>
                <a:gd name="T40" fmla="*/ 54 w 151"/>
                <a:gd name="T41" fmla="*/ 137 h 144"/>
                <a:gd name="T42" fmla="*/ 7 w 151"/>
                <a:gd name="T43" fmla="*/ 86 h 144"/>
                <a:gd name="T44" fmla="*/ 41 w 151"/>
                <a:gd name="T45" fmla="*/ 139 h 144"/>
                <a:gd name="T46" fmla="*/ 92 w 151"/>
                <a:gd name="T47" fmla="*/ 138 h 144"/>
                <a:gd name="T48" fmla="*/ 41 w 151"/>
                <a:gd name="T49" fmla="*/ 137 h 144"/>
                <a:gd name="T50" fmla="*/ 26 w 151"/>
                <a:gd name="T51" fmla="*/ 65 h 144"/>
                <a:gd name="T52" fmla="*/ 32 w 151"/>
                <a:gd name="T53" fmla="*/ 64 h 144"/>
                <a:gd name="T54" fmla="*/ 26 w 151"/>
                <a:gd name="T55" fmla="*/ 72 h 144"/>
                <a:gd name="T56" fmla="*/ 33 w 151"/>
                <a:gd name="T57" fmla="*/ 80 h 144"/>
                <a:gd name="T58" fmla="*/ 38 w 151"/>
                <a:gd name="T59" fmla="*/ 73 h 144"/>
                <a:gd name="T60" fmla="*/ 28 w 151"/>
                <a:gd name="T61" fmla="*/ 78 h 144"/>
                <a:gd name="T62" fmla="*/ 34 w 151"/>
                <a:gd name="T63" fmla="*/ 61 h 144"/>
                <a:gd name="T64" fmla="*/ 18 w 151"/>
                <a:gd name="T65" fmla="*/ 2 h 144"/>
                <a:gd name="T66" fmla="*/ 31 w 151"/>
                <a:gd name="T67" fmla="*/ 32 h 144"/>
                <a:gd name="T68" fmla="*/ 27 w 151"/>
                <a:gd name="T69" fmla="*/ 58 h 144"/>
                <a:gd name="T70" fmla="*/ 28 w 151"/>
                <a:gd name="T71" fmla="*/ 42 h 144"/>
                <a:gd name="T72" fmla="*/ 21 w 151"/>
                <a:gd name="T73" fmla="*/ 61 h 144"/>
                <a:gd name="T74" fmla="*/ 7 w 151"/>
                <a:gd name="T75" fmla="*/ 86 h 144"/>
                <a:gd name="T76" fmla="*/ 110 w 151"/>
                <a:gd name="T77" fmla="*/ 131 h 144"/>
                <a:gd name="T78" fmla="*/ 121 w 151"/>
                <a:gd name="T79" fmla="*/ 123 h 144"/>
                <a:gd name="T80" fmla="*/ 67 w 151"/>
                <a:gd name="T81" fmla="*/ 127 h 144"/>
                <a:gd name="T82" fmla="*/ 74 w 151"/>
                <a:gd name="T83" fmla="*/ 118 h 144"/>
                <a:gd name="T84" fmla="*/ 64 w 151"/>
                <a:gd name="T85" fmla="*/ 118 h 144"/>
                <a:gd name="T86" fmla="*/ 75 w 151"/>
                <a:gd name="T87" fmla="*/ 118 h 144"/>
                <a:gd name="T88" fmla="*/ 70 w 151"/>
                <a:gd name="T89" fmla="*/ 114 h 144"/>
                <a:gd name="T90" fmla="*/ 79 w 151"/>
                <a:gd name="T91" fmla="*/ 120 h 144"/>
                <a:gd name="T92" fmla="*/ 122 w 151"/>
                <a:gd name="T93" fmla="*/ 122 h 144"/>
                <a:gd name="T94" fmla="*/ 123 w 151"/>
                <a:gd name="T95" fmla="*/ 125 h 144"/>
                <a:gd name="T96" fmla="*/ 122 w 151"/>
                <a:gd name="T97" fmla="*/ 122 h 144"/>
                <a:gd name="T98" fmla="*/ 81 w 151"/>
                <a:gd name="T99" fmla="*/ 114 h 144"/>
                <a:gd name="T100" fmla="*/ 32 w 151"/>
                <a:gd name="T101" fmla="*/ 74 h 144"/>
                <a:gd name="T102" fmla="*/ 28 w 151"/>
                <a:gd name="T103" fmla="*/ 63 h 144"/>
                <a:gd name="T104" fmla="*/ 28 w 151"/>
                <a:gd name="T105" fmla="*/ 63 h 144"/>
                <a:gd name="T106" fmla="*/ 29 w 151"/>
                <a:gd name="T107" fmla="*/ 49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51" h="144">
                  <a:moveTo>
                    <a:pt x="47" y="144"/>
                  </a:moveTo>
                  <a:cubicBezTo>
                    <a:pt x="46" y="144"/>
                    <a:pt x="46" y="144"/>
                    <a:pt x="46" y="144"/>
                  </a:cubicBezTo>
                  <a:cubicBezTo>
                    <a:pt x="32" y="144"/>
                    <a:pt x="19" y="139"/>
                    <a:pt x="11" y="129"/>
                  </a:cubicBezTo>
                  <a:cubicBezTo>
                    <a:pt x="3" y="121"/>
                    <a:pt x="0" y="109"/>
                    <a:pt x="2" y="96"/>
                  </a:cubicBezTo>
                  <a:cubicBezTo>
                    <a:pt x="3" y="90"/>
                    <a:pt x="6" y="84"/>
                    <a:pt x="10" y="79"/>
                  </a:cubicBezTo>
                  <a:cubicBezTo>
                    <a:pt x="13" y="73"/>
                    <a:pt x="17" y="68"/>
                    <a:pt x="17" y="62"/>
                  </a:cubicBezTo>
                  <a:cubicBezTo>
                    <a:pt x="17" y="62"/>
                    <a:pt x="17" y="62"/>
                    <a:pt x="17" y="62"/>
                  </a:cubicBezTo>
                  <a:cubicBezTo>
                    <a:pt x="19" y="60"/>
                    <a:pt x="20" y="59"/>
                    <a:pt x="21" y="59"/>
                  </a:cubicBezTo>
                  <a:cubicBezTo>
                    <a:pt x="21" y="59"/>
                    <a:pt x="22" y="59"/>
                    <a:pt x="23" y="59"/>
                  </a:cubicBezTo>
                  <a:cubicBezTo>
                    <a:pt x="23" y="53"/>
                    <a:pt x="24" y="47"/>
                    <a:pt x="26" y="41"/>
                  </a:cubicBezTo>
                  <a:cubicBezTo>
                    <a:pt x="28" y="35"/>
                    <a:pt x="30" y="30"/>
                    <a:pt x="29" y="24"/>
                  </a:cubicBezTo>
                  <a:cubicBezTo>
                    <a:pt x="28" y="19"/>
                    <a:pt x="25" y="15"/>
                    <a:pt x="22" y="12"/>
                  </a:cubicBezTo>
                  <a:cubicBezTo>
                    <a:pt x="19" y="8"/>
                    <a:pt x="16" y="5"/>
                    <a:pt x="16" y="1"/>
                  </a:cubicBezTo>
                  <a:cubicBezTo>
                    <a:pt x="16" y="0"/>
                    <a:pt x="16" y="0"/>
                    <a:pt x="16" y="0"/>
                  </a:cubicBezTo>
                  <a:cubicBezTo>
                    <a:pt x="17" y="0"/>
                    <a:pt x="17" y="0"/>
                    <a:pt x="17" y="0"/>
                  </a:cubicBezTo>
                  <a:cubicBezTo>
                    <a:pt x="35" y="8"/>
                    <a:pt x="40" y="37"/>
                    <a:pt x="32" y="58"/>
                  </a:cubicBezTo>
                  <a:cubicBezTo>
                    <a:pt x="32" y="59"/>
                    <a:pt x="34" y="59"/>
                    <a:pt x="35" y="60"/>
                  </a:cubicBezTo>
                  <a:cubicBezTo>
                    <a:pt x="37" y="61"/>
                    <a:pt x="39" y="61"/>
                    <a:pt x="40" y="63"/>
                  </a:cubicBezTo>
                  <a:cubicBezTo>
                    <a:pt x="43" y="72"/>
                    <a:pt x="37" y="78"/>
                    <a:pt x="34" y="81"/>
                  </a:cubicBezTo>
                  <a:cubicBezTo>
                    <a:pt x="34" y="81"/>
                    <a:pt x="34" y="81"/>
                    <a:pt x="34" y="81"/>
                  </a:cubicBezTo>
                  <a:cubicBezTo>
                    <a:pt x="34" y="81"/>
                    <a:pt x="34" y="81"/>
                    <a:pt x="34" y="81"/>
                  </a:cubicBezTo>
                  <a:cubicBezTo>
                    <a:pt x="28" y="81"/>
                    <a:pt x="23" y="79"/>
                    <a:pt x="22" y="76"/>
                  </a:cubicBezTo>
                  <a:cubicBezTo>
                    <a:pt x="21" y="75"/>
                    <a:pt x="21" y="73"/>
                    <a:pt x="21" y="71"/>
                  </a:cubicBezTo>
                  <a:cubicBezTo>
                    <a:pt x="12" y="82"/>
                    <a:pt x="10" y="98"/>
                    <a:pt x="15" y="112"/>
                  </a:cubicBezTo>
                  <a:cubicBezTo>
                    <a:pt x="20" y="127"/>
                    <a:pt x="32" y="135"/>
                    <a:pt x="46" y="135"/>
                  </a:cubicBezTo>
                  <a:cubicBezTo>
                    <a:pt x="51" y="135"/>
                    <a:pt x="56" y="134"/>
                    <a:pt x="61" y="133"/>
                  </a:cubicBezTo>
                  <a:cubicBezTo>
                    <a:pt x="58" y="128"/>
                    <a:pt x="57" y="122"/>
                    <a:pt x="60" y="116"/>
                  </a:cubicBezTo>
                  <a:cubicBezTo>
                    <a:pt x="63" y="111"/>
                    <a:pt x="68" y="107"/>
                    <a:pt x="73" y="107"/>
                  </a:cubicBezTo>
                  <a:cubicBezTo>
                    <a:pt x="75" y="107"/>
                    <a:pt x="79" y="108"/>
                    <a:pt x="83" y="113"/>
                  </a:cubicBezTo>
                  <a:cubicBezTo>
                    <a:pt x="83" y="113"/>
                    <a:pt x="83" y="113"/>
                    <a:pt x="83" y="113"/>
                  </a:cubicBezTo>
                  <a:cubicBezTo>
                    <a:pt x="84" y="122"/>
                    <a:pt x="81" y="126"/>
                    <a:pt x="77" y="130"/>
                  </a:cubicBezTo>
                  <a:cubicBezTo>
                    <a:pt x="77" y="130"/>
                    <a:pt x="77" y="131"/>
                    <a:pt x="76" y="131"/>
                  </a:cubicBezTo>
                  <a:cubicBezTo>
                    <a:pt x="78" y="132"/>
                    <a:pt x="80" y="132"/>
                    <a:pt x="82" y="132"/>
                  </a:cubicBezTo>
                  <a:cubicBezTo>
                    <a:pt x="90" y="132"/>
                    <a:pt x="98" y="129"/>
                    <a:pt x="107" y="125"/>
                  </a:cubicBezTo>
                  <a:cubicBezTo>
                    <a:pt x="115" y="122"/>
                    <a:pt x="123" y="119"/>
                    <a:pt x="131" y="119"/>
                  </a:cubicBezTo>
                  <a:cubicBezTo>
                    <a:pt x="139" y="119"/>
                    <a:pt x="146" y="123"/>
                    <a:pt x="151" y="130"/>
                  </a:cubicBezTo>
                  <a:cubicBezTo>
                    <a:pt x="150" y="131"/>
                    <a:pt x="150" y="131"/>
                    <a:pt x="150" y="131"/>
                  </a:cubicBezTo>
                  <a:cubicBezTo>
                    <a:pt x="146" y="127"/>
                    <a:pt x="142" y="124"/>
                    <a:pt x="136" y="124"/>
                  </a:cubicBezTo>
                  <a:cubicBezTo>
                    <a:pt x="126" y="124"/>
                    <a:pt x="115" y="131"/>
                    <a:pt x="112" y="132"/>
                  </a:cubicBezTo>
                  <a:cubicBezTo>
                    <a:pt x="110" y="134"/>
                    <a:pt x="110" y="134"/>
                    <a:pt x="110" y="134"/>
                  </a:cubicBezTo>
                  <a:cubicBezTo>
                    <a:pt x="110" y="133"/>
                    <a:pt x="110" y="133"/>
                    <a:pt x="110" y="133"/>
                  </a:cubicBezTo>
                  <a:cubicBezTo>
                    <a:pt x="105" y="137"/>
                    <a:pt x="99" y="139"/>
                    <a:pt x="90" y="139"/>
                  </a:cubicBezTo>
                  <a:cubicBezTo>
                    <a:pt x="86" y="139"/>
                    <a:pt x="82" y="139"/>
                    <a:pt x="78" y="139"/>
                  </a:cubicBezTo>
                  <a:cubicBezTo>
                    <a:pt x="74" y="138"/>
                    <a:pt x="70" y="138"/>
                    <a:pt x="66" y="138"/>
                  </a:cubicBezTo>
                  <a:cubicBezTo>
                    <a:pt x="58" y="138"/>
                    <a:pt x="52" y="140"/>
                    <a:pt x="47" y="144"/>
                  </a:cubicBezTo>
                  <a:close/>
                  <a:moveTo>
                    <a:pt x="7" y="86"/>
                  </a:moveTo>
                  <a:cubicBezTo>
                    <a:pt x="5" y="89"/>
                    <a:pt x="4" y="93"/>
                    <a:pt x="3" y="96"/>
                  </a:cubicBezTo>
                  <a:cubicBezTo>
                    <a:pt x="2" y="109"/>
                    <a:pt x="5" y="120"/>
                    <a:pt x="12" y="128"/>
                  </a:cubicBezTo>
                  <a:cubicBezTo>
                    <a:pt x="20" y="137"/>
                    <a:pt x="32" y="142"/>
                    <a:pt x="46" y="142"/>
                  </a:cubicBezTo>
                  <a:cubicBezTo>
                    <a:pt x="51" y="138"/>
                    <a:pt x="57" y="136"/>
                    <a:pt x="66" y="136"/>
                  </a:cubicBezTo>
                  <a:cubicBezTo>
                    <a:pt x="70" y="136"/>
                    <a:pt x="74" y="137"/>
                    <a:pt x="78" y="137"/>
                  </a:cubicBezTo>
                  <a:cubicBezTo>
                    <a:pt x="81" y="137"/>
                    <a:pt x="83" y="138"/>
                    <a:pt x="86" y="138"/>
                  </a:cubicBezTo>
                  <a:cubicBezTo>
                    <a:pt x="84" y="137"/>
                    <a:pt x="83" y="136"/>
                    <a:pt x="81" y="135"/>
                  </a:cubicBezTo>
                  <a:cubicBezTo>
                    <a:pt x="80" y="133"/>
                    <a:pt x="80" y="133"/>
                    <a:pt x="80" y="133"/>
                  </a:cubicBezTo>
                  <a:cubicBezTo>
                    <a:pt x="82" y="134"/>
                    <a:pt x="82" y="134"/>
                    <a:pt x="82" y="134"/>
                  </a:cubicBezTo>
                  <a:cubicBezTo>
                    <a:pt x="83" y="134"/>
                    <a:pt x="84" y="134"/>
                    <a:pt x="86" y="134"/>
                  </a:cubicBezTo>
                  <a:cubicBezTo>
                    <a:pt x="92" y="134"/>
                    <a:pt x="99" y="131"/>
                    <a:pt x="105" y="128"/>
                  </a:cubicBezTo>
                  <a:cubicBezTo>
                    <a:pt x="105" y="128"/>
                    <a:pt x="105" y="128"/>
                    <a:pt x="105" y="128"/>
                  </a:cubicBezTo>
                  <a:cubicBezTo>
                    <a:pt x="97" y="131"/>
                    <a:pt x="89" y="133"/>
                    <a:pt x="82" y="133"/>
                  </a:cubicBezTo>
                  <a:cubicBezTo>
                    <a:pt x="79" y="133"/>
                    <a:pt x="77" y="133"/>
                    <a:pt x="75" y="133"/>
                  </a:cubicBezTo>
                  <a:cubicBezTo>
                    <a:pt x="74" y="132"/>
                    <a:pt x="74" y="132"/>
                    <a:pt x="74" y="132"/>
                  </a:cubicBezTo>
                  <a:cubicBezTo>
                    <a:pt x="74" y="131"/>
                    <a:pt x="74" y="131"/>
                    <a:pt x="74" y="131"/>
                  </a:cubicBezTo>
                  <a:cubicBezTo>
                    <a:pt x="75" y="131"/>
                    <a:pt x="76" y="130"/>
                    <a:pt x="76" y="129"/>
                  </a:cubicBezTo>
                  <a:cubicBezTo>
                    <a:pt x="77" y="129"/>
                    <a:pt x="77" y="128"/>
                    <a:pt x="77" y="128"/>
                  </a:cubicBezTo>
                  <a:cubicBezTo>
                    <a:pt x="76" y="129"/>
                    <a:pt x="74" y="130"/>
                    <a:pt x="72" y="130"/>
                  </a:cubicBezTo>
                  <a:cubicBezTo>
                    <a:pt x="70" y="130"/>
                    <a:pt x="70" y="130"/>
                    <a:pt x="70" y="130"/>
                  </a:cubicBezTo>
                  <a:cubicBezTo>
                    <a:pt x="70" y="130"/>
                    <a:pt x="70" y="130"/>
                    <a:pt x="70" y="130"/>
                  </a:cubicBezTo>
                  <a:cubicBezTo>
                    <a:pt x="68" y="130"/>
                    <a:pt x="67" y="129"/>
                    <a:pt x="66" y="128"/>
                  </a:cubicBezTo>
                  <a:cubicBezTo>
                    <a:pt x="65" y="128"/>
                    <a:pt x="64" y="127"/>
                    <a:pt x="63" y="127"/>
                  </a:cubicBezTo>
                  <a:cubicBezTo>
                    <a:pt x="63" y="127"/>
                    <a:pt x="63" y="127"/>
                    <a:pt x="63" y="127"/>
                  </a:cubicBezTo>
                  <a:cubicBezTo>
                    <a:pt x="63" y="117"/>
                    <a:pt x="63" y="117"/>
                    <a:pt x="63" y="117"/>
                  </a:cubicBezTo>
                  <a:cubicBezTo>
                    <a:pt x="64" y="117"/>
                    <a:pt x="64" y="117"/>
                    <a:pt x="64" y="117"/>
                  </a:cubicBezTo>
                  <a:cubicBezTo>
                    <a:pt x="64" y="117"/>
                    <a:pt x="64" y="117"/>
                    <a:pt x="64" y="117"/>
                  </a:cubicBezTo>
                  <a:cubicBezTo>
                    <a:pt x="66" y="117"/>
                    <a:pt x="68" y="115"/>
                    <a:pt x="68" y="114"/>
                  </a:cubicBezTo>
                  <a:cubicBezTo>
                    <a:pt x="68" y="114"/>
                    <a:pt x="68" y="114"/>
                    <a:pt x="66" y="114"/>
                  </a:cubicBezTo>
                  <a:cubicBezTo>
                    <a:pt x="65" y="114"/>
                    <a:pt x="65" y="114"/>
                    <a:pt x="65" y="114"/>
                  </a:cubicBezTo>
                  <a:cubicBezTo>
                    <a:pt x="66" y="113"/>
                    <a:pt x="66" y="113"/>
                    <a:pt x="66" y="113"/>
                  </a:cubicBezTo>
                  <a:cubicBezTo>
                    <a:pt x="67" y="110"/>
                    <a:pt x="69" y="109"/>
                    <a:pt x="71" y="109"/>
                  </a:cubicBezTo>
                  <a:cubicBezTo>
                    <a:pt x="67" y="110"/>
                    <a:pt x="64" y="113"/>
                    <a:pt x="62" y="117"/>
                  </a:cubicBezTo>
                  <a:cubicBezTo>
                    <a:pt x="59" y="122"/>
                    <a:pt x="59" y="128"/>
                    <a:pt x="63" y="133"/>
                  </a:cubicBezTo>
                  <a:cubicBezTo>
                    <a:pt x="63" y="134"/>
                    <a:pt x="63" y="134"/>
                    <a:pt x="63" y="134"/>
                  </a:cubicBezTo>
                  <a:cubicBezTo>
                    <a:pt x="62" y="134"/>
                    <a:pt x="62" y="134"/>
                    <a:pt x="62" y="134"/>
                  </a:cubicBezTo>
                  <a:cubicBezTo>
                    <a:pt x="59" y="135"/>
                    <a:pt x="56" y="136"/>
                    <a:pt x="54" y="136"/>
                  </a:cubicBezTo>
                  <a:cubicBezTo>
                    <a:pt x="54" y="137"/>
                    <a:pt x="54" y="137"/>
                    <a:pt x="54" y="137"/>
                  </a:cubicBezTo>
                  <a:cubicBezTo>
                    <a:pt x="49" y="139"/>
                    <a:pt x="44" y="140"/>
                    <a:pt x="39" y="140"/>
                  </a:cubicBezTo>
                  <a:cubicBezTo>
                    <a:pt x="29" y="140"/>
                    <a:pt x="19" y="135"/>
                    <a:pt x="13" y="127"/>
                  </a:cubicBezTo>
                  <a:cubicBezTo>
                    <a:pt x="5" y="116"/>
                    <a:pt x="2" y="103"/>
                    <a:pt x="6" y="89"/>
                  </a:cubicBezTo>
                  <a:lnTo>
                    <a:pt x="7" y="86"/>
                  </a:lnTo>
                  <a:close/>
                  <a:moveTo>
                    <a:pt x="7" y="93"/>
                  </a:moveTo>
                  <a:cubicBezTo>
                    <a:pt x="4" y="105"/>
                    <a:pt x="7" y="117"/>
                    <a:pt x="14" y="126"/>
                  </a:cubicBezTo>
                  <a:cubicBezTo>
                    <a:pt x="21" y="135"/>
                    <a:pt x="31" y="139"/>
                    <a:pt x="41" y="139"/>
                  </a:cubicBezTo>
                  <a:cubicBezTo>
                    <a:pt x="41" y="139"/>
                    <a:pt x="41" y="139"/>
                    <a:pt x="41" y="139"/>
                  </a:cubicBezTo>
                  <a:cubicBezTo>
                    <a:pt x="16" y="139"/>
                    <a:pt x="10" y="113"/>
                    <a:pt x="7" y="93"/>
                  </a:cubicBezTo>
                  <a:close/>
                  <a:moveTo>
                    <a:pt x="108" y="133"/>
                  </a:moveTo>
                  <a:cubicBezTo>
                    <a:pt x="106" y="133"/>
                    <a:pt x="104" y="134"/>
                    <a:pt x="102" y="135"/>
                  </a:cubicBezTo>
                  <a:cubicBezTo>
                    <a:pt x="99" y="136"/>
                    <a:pt x="95" y="137"/>
                    <a:pt x="92" y="138"/>
                  </a:cubicBezTo>
                  <a:cubicBezTo>
                    <a:pt x="99" y="138"/>
                    <a:pt x="104" y="136"/>
                    <a:pt x="108" y="133"/>
                  </a:cubicBezTo>
                  <a:close/>
                  <a:moveTo>
                    <a:pt x="7" y="86"/>
                  </a:moveTo>
                  <a:cubicBezTo>
                    <a:pt x="7" y="89"/>
                    <a:pt x="7" y="89"/>
                    <a:pt x="7" y="89"/>
                  </a:cubicBezTo>
                  <a:cubicBezTo>
                    <a:pt x="12" y="114"/>
                    <a:pt x="17" y="137"/>
                    <a:pt x="41" y="137"/>
                  </a:cubicBezTo>
                  <a:cubicBezTo>
                    <a:pt x="43" y="137"/>
                    <a:pt x="45" y="137"/>
                    <a:pt x="48" y="137"/>
                  </a:cubicBezTo>
                  <a:cubicBezTo>
                    <a:pt x="32" y="137"/>
                    <a:pt x="19" y="128"/>
                    <a:pt x="13" y="113"/>
                  </a:cubicBezTo>
                  <a:cubicBezTo>
                    <a:pt x="7" y="96"/>
                    <a:pt x="12" y="77"/>
                    <a:pt x="23" y="67"/>
                  </a:cubicBezTo>
                  <a:cubicBezTo>
                    <a:pt x="26" y="65"/>
                    <a:pt x="26" y="65"/>
                    <a:pt x="26" y="65"/>
                  </a:cubicBezTo>
                  <a:cubicBezTo>
                    <a:pt x="26" y="63"/>
                    <a:pt x="27" y="62"/>
                    <a:pt x="27" y="62"/>
                  </a:cubicBezTo>
                  <a:cubicBezTo>
                    <a:pt x="28" y="61"/>
                    <a:pt x="28" y="61"/>
                    <a:pt x="28" y="61"/>
                  </a:cubicBezTo>
                  <a:cubicBezTo>
                    <a:pt x="28" y="61"/>
                    <a:pt x="28" y="61"/>
                    <a:pt x="28" y="61"/>
                  </a:cubicBezTo>
                  <a:cubicBezTo>
                    <a:pt x="30" y="62"/>
                    <a:pt x="31" y="63"/>
                    <a:pt x="32" y="64"/>
                  </a:cubicBezTo>
                  <a:cubicBezTo>
                    <a:pt x="33" y="68"/>
                    <a:pt x="30" y="73"/>
                    <a:pt x="29" y="75"/>
                  </a:cubicBezTo>
                  <a:cubicBezTo>
                    <a:pt x="28" y="76"/>
                    <a:pt x="28" y="76"/>
                    <a:pt x="28" y="76"/>
                  </a:cubicBezTo>
                  <a:cubicBezTo>
                    <a:pt x="28" y="76"/>
                    <a:pt x="28" y="76"/>
                    <a:pt x="28" y="76"/>
                  </a:cubicBezTo>
                  <a:cubicBezTo>
                    <a:pt x="27" y="75"/>
                    <a:pt x="26" y="74"/>
                    <a:pt x="26" y="72"/>
                  </a:cubicBezTo>
                  <a:cubicBezTo>
                    <a:pt x="25" y="70"/>
                    <a:pt x="26" y="68"/>
                    <a:pt x="26" y="66"/>
                  </a:cubicBezTo>
                  <a:cubicBezTo>
                    <a:pt x="24" y="68"/>
                    <a:pt x="24" y="68"/>
                    <a:pt x="24" y="68"/>
                  </a:cubicBezTo>
                  <a:cubicBezTo>
                    <a:pt x="22" y="71"/>
                    <a:pt x="22" y="73"/>
                    <a:pt x="23" y="75"/>
                  </a:cubicBezTo>
                  <a:cubicBezTo>
                    <a:pt x="24" y="78"/>
                    <a:pt x="28" y="80"/>
                    <a:pt x="33" y="80"/>
                  </a:cubicBezTo>
                  <a:cubicBezTo>
                    <a:pt x="36" y="77"/>
                    <a:pt x="41" y="71"/>
                    <a:pt x="39" y="64"/>
                  </a:cubicBezTo>
                  <a:cubicBezTo>
                    <a:pt x="38" y="63"/>
                    <a:pt x="37" y="62"/>
                    <a:pt x="35" y="62"/>
                  </a:cubicBezTo>
                  <a:cubicBezTo>
                    <a:pt x="36" y="62"/>
                    <a:pt x="36" y="62"/>
                    <a:pt x="36" y="62"/>
                  </a:cubicBezTo>
                  <a:cubicBezTo>
                    <a:pt x="38" y="64"/>
                    <a:pt x="39" y="69"/>
                    <a:pt x="38" y="73"/>
                  </a:cubicBezTo>
                  <a:cubicBezTo>
                    <a:pt x="36" y="77"/>
                    <a:pt x="34" y="79"/>
                    <a:pt x="30" y="79"/>
                  </a:cubicBezTo>
                  <a:cubicBezTo>
                    <a:pt x="30" y="79"/>
                    <a:pt x="30" y="79"/>
                    <a:pt x="30" y="79"/>
                  </a:cubicBezTo>
                  <a:cubicBezTo>
                    <a:pt x="30" y="79"/>
                    <a:pt x="30" y="79"/>
                    <a:pt x="29" y="79"/>
                  </a:cubicBezTo>
                  <a:cubicBezTo>
                    <a:pt x="28" y="78"/>
                    <a:pt x="28" y="78"/>
                    <a:pt x="28" y="78"/>
                  </a:cubicBezTo>
                  <a:cubicBezTo>
                    <a:pt x="29" y="78"/>
                    <a:pt x="29" y="78"/>
                    <a:pt x="29" y="78"/>
                  </a:cubicBezTo>
                  <a:cubicBezTo>
                    <a:pt x="29" y="76"/>
                    <a:pt x="30" y="75"/>
                    <a:pt x="31" y="74"/>
                  </a:cubicBezTo>
                  <a:cubicBezTo>
                    <a:pt x="33" y="71"/>
                    <a:pt x="35" y="68"/>
                    <a:pt x="34" y="62"/>
                  </a:cubicBezTo>
                  <a:cubicBezTo>
                    <a:pt x="34" y="61"/>
                    <a:pt x="34" y="61"/>
                    <a:pt x="34" y="61"/>
                  </a:cubicBezTo>
                  <a:cubicBezTo>
                    <a:pt x="33" y="61"/>
                    <a:pt x="31" y="60"/>
                    <a:pt x="30" y="58"/>
                  </a:cubicBezTo>
                  <a:cubicBezTo>
                    <a:pt x="30" y="58"/>
                    <a:pt x="30" y="58"/>
                    <a:pt x="30" y="58"/>
                  </a:cubicBezTo>
                  <a:cubicBezTo>
                    <a:pt x="30" y="58"/>
                    <a:pt x="30" y="58"/>
                    <a:pt x="30" y="58"/>
                  </a:cubicBezTo>
                  <a:cubicBezTo>
                    <a:pt x="38" y="39"/>
                    <a:pt x="34" y="10"/>
                    <a:pt x="18" y="2"/>
                  </a:cubicBezTo>
                  <a:cubicBezTo>
                    <a:pt x="18" y="5"/>
                    <a:pt x="20" y="8"/>
                    <a:pt x="23" y="11"/>
                  </a:cubicBezTo>
                  <a:cubicBezTo>
                    <a:pt x="26" y="14"/>
                    <a:pt x="29" y="18"/>
                    <a:pt x="30" y="24"/>
                  </a:cubicBezTo>
                  <a:cubicBezTo>
                    <a:pt x="30" y="26"/>
                    <a:pt x="30" y="28"/>
                    <a:pt x="30" y="30"/>
                  </a:cubicBezTo>
                  <a:cubicBezTo>
                    <a:pt x="31" y="32"/>
                    <a:pt x="31" y="32"/>
                    <a:pt x="31" y="32"/>
                  </a:cubicBezTo>
                  <a:cubicBezTo>
                    <a:pt x="35" y="38"/>
                    <a:pt x="33" y="44"/>
                    <a:pt x="31" y="49"/>
                  </a:cubicBezTo>
                  <a:cubicBezTo>
                    <a:pt x="30" y="52"/>
                    <a:pt x="29" y="55"/>
                    <a:pt x="29" y="58"/>
                  </a:cubicBezTo>
                  <a:cubicBezTo>
                    <a:pt x="29" y="61"/>
                    <a:pt x="29" y="61"/>
                    <a:pt x="29" y="61"/>
                  </a:cubicBezTo>
                  <a:cubicBezTo>
                    <a:pt x="27" y="58"/>
                    <a:pt x="27" y="58"/>
                    <a:pt x="27" y="58"/>
                  </a:cubicBezTo>
                  <a:cubicBezTo>
                    <a:pt x="25" y="53"/>
                    <a:pt x="26" y="49"/>
                    <a:pt x="28" y="44"/>
                  </a:cubicBezTo>
                  <a:cubicBezTo>
                    <a:pt x="29" y="40"/>
                    <a:pt x="31" y="36"/>
                    <a:pt x="30" y="32"/>
                  </a:cubicBezTo>
                  <a:cubicBezTo>
                    <a:pt x="30" y="32"/>
                    <a:pt x="30" y="32"/>
                    <a:pt x="30" y="32"/>
                  </a:cubicBezTo>
                  <a:cubicBezTo>
                    <a:pt x="30" y="35"/>
                    <a:pt x="29" y="38"/>
                    <a:pt x="28" y="42"/>
                  </a:cubicBezTo>
                  <a:cubicBezTo>
                    <a:pt x="26" y="47"/>
                    <a:pt x="24" y="53"/>
                    <a:pt x="24" y="59"/>
                  </a:cubicBezTo>
                  <a:cubicBezTo>
                    <a:pt x="25" y="60"/>
                    <a:pt x="25" y="60"/>
                    <a:pt x="25" y="60"/>
                  </a:cubicBezTo>
                  <a:cubicBezTo>
                    <a:pt x="24" y="60"/>
                    <a:pt x="24" y="60"/>
                    <a:pt x="24" y="60"/>
                  </a:cubicBezTo>
                  <a:cubicBezTo>
                    <a:pt x="23" y="61"/>
                    <a:pt x="22" y="61"/>
                    <a:pt x="21" y="61"/>
                  </a:cubicBezTo>
                  <a:cubicBezTo>
                    <a:pt x="21" y="61"/>
                    <a:pt x="21" y="61"/>
                    <a:pt x="21" y="61"/>
                  </a:cubicBezTo>
                  <a:cubicBezTo>
                    <a:pt x="20" y="61"/>
                    <a:pt x="20" y="61"/>
                    <a:pt x="19" y="62"/>
                  </a:cubicBezTo>
                  <a:cubicBezTo>
                    <a:pt x="18" y="69"/>
                    <a:pt x="14" y="74"/>
                    <a:pt x="11" y="79"/>
                  </a:cubicBezTo>
                  <a:cubicBezTo>
                    <a:pt x="10" y="82"/>
                    <a:pt x="8" y="84"/>
                    <a:pt x="7" y="86"/>
                  </a:cubicBezTo>
                  <a:close/>
                  <a:moveTo>
                    <a:pt x="85" y="136"/>
                  </a:moveTo>
                  <a:cubicBezTo>
                    <a:pt x="86" y="136"/>
                    <a:pt x="87" y="137"/>
                    <a:pt x="89" y="137"/>
                  </a:cubicBezTo>
                  <a:cubicBezTo>
                    <a:pt x="93" y="137"/>
                    <a:pt x="97" y="135"/>
                    <a:pt x="101" y="133"/>
                  </a:cubicBezTo>
                  <a:cubicBezTo>
                    <a:pt x="105" y="132"/>
                    <a:pt x="108" y="131"/>
                    <a:pt x="110" y="131"/>
                  </a:cubicBezTo>
                  <a:cubicBezTo>
                    <a:pt x="111" y="131"/>
                    <a:pt x="111" y="131"/>
                    <a:pt x="111" y="131"/>
                  </a:cubicBezTo>
                  <a:cubicBezTo>
                    <a:pt x="113" y="129"/>
                    <a:pt x="116" y="127"/>
                    <a:pt x="118" y="126"/>
                  </a:cubicBezTo>
                  <a:cubicBezTo>
                    <a:pt x="120" y="125"/>
                    <a:pt x="122" y="125"/>
                    <a:pt x="123" y="124"/>
                  </a:cubicBezTo>
                  <a:cubicBezTo>
                    <a:pt x="122" y="124"/>
                    <a:pt x="122" y="123"/>
                    <a:pt x="121" y="123"/>
                  </a:cubicBezTo>
                  <a:cubicBezTo>
                    <a:pt x="117" y="123"/>
                    <a:pt x="111" y="126"/>
                    <a:pt x="106" y="129"/>
                  </a:cubicBezTo>
                  <a:cubicBezTo>
                    <a:pt x="99" y="132"/>
                    <a:pt x="92" y="136"/>
                    <a:pt x="85" y="136"/>
                  </a:cubicBezTo>
                  <a:close/>
                  <a:moveTo>
                    <a:pt x="64" y="126"/>
                  </a:moveTo>
                  <a:cubicBezTo>
                    <a:pt x="65" y="126"/>
                    <a:pt x="66" y="126"/>
                    <a:pt x="67" y="127"/>
                  </a:cubicBezTo>
                  <a:cubicBezTo>
                    <a:pt x="68" y="128"/>
                    <a:pt x="69" y="128"/>
                    <a:pt x="70" y="128"/>
                  </a:cubicBezTo>
                  <a:cubicBezTo>
                    <a:pt x="70" y="128"/>
                    <a:pt x="70" y="128"/>
                    <a:pt x="70" y="128"/>
                  </a:cubicBezTo>
                  <a:cubicBezTo>
                    <a:pt x="70" y="128"/>
                    <a:pt x="71" y="128"/>
                    <a:pt x="71" y="127"/>
                  </a:cubicBezTo>
                  <a:cubicBezTo>
                    <a:pt x="72" y="125"/>
                    <a:pt x="75" y="121"/>
                    <a:pt x="74" y="118"/>
                  </a:cubicBezTo>
                  <a:cubicBezTo>
                    <a:pt x="74" y="117"/>
                    <a:pt x="73" y="116"/>
                    <a:pt x="72" y="115"/>
                  </a:cubicBezTo>
                  <a:cubicBezTo>
                    <a:pt x="70" y="114"/>
                    <a:pt x="70" y="114"/>
                    <a:pt x="70" y="114"/>
                  </a:cubicBezTo>
                  <a:cubicBezTo>
                    <a:pt x="70" y="114"/>
                    <a:pt x="70" y="114"/>
                    <a:pt x="70" y="114"/>
                  </a:cubicBezTo>
                  <a:cubicBezTo>
                    <a:pt x="70" y="116"/>
                    <a:pt x="67" y="118"/>
                    <a:pt x="64" y="118"/>
                  </a:cubicBezTo>
                  <a:cubicBezTo>
                    <a:pt x="64" y="118"/>
                    <a:pt x="64" y="118"/>
                    <a:pt x="64" y="118"/>
                  </a:cubicBezTo>
                  <a:lnTo>
                    <a:pt x="64" y="126"/>
                  </a:lnTo>
                  <a:close/>
                  <a:moveTo>
                    <a:pt x="75" y="116"/>
                  </a:moveTo>
                  <a:cubicBezTo>
                    <a:pt x="75" y="117"/>
                    <a:pt x="75" y="117"/>
                    <a:pt x="75" y="118"/>
                  </a:cubicBezTo>
                  <a:cubicBezTo>
                    <a:pt x="76" y="121"/>
                    <a:pt x="74" y="125"/>
                    <a:pt x="72" y="128"/>
                  </a:cubicBezTo>
                  <a:cubicBezTo>
                    <a:pt x="75" y="126"/>
                    <a:pt x="77" y="121"/>
                    <a:pt x="77" y="118"/>
                  </a:cubicBezTo>
                  <a:cubicBezTo>
                    <a:pt x="76" y="118"/>
                    <a:pt x="76" y="117"/>
                    <a:pt x="75" y="116"/>
                  </a:cubicBezTo>
                  <a:close/>
                  <a:moveTo>
                    <a:pt x="70" y="114"/>
                  </a:moveTo>
                  <a:cubicBezTo>
                    <a:pt x="72" y="114"/>
                    <a:pt x="72" y="114"/>
                    <a:pt x="72" y="114"/>
                  </a:cubicBezTo>
                  <a:cubicBezTo>
                    <a:pt x="76" y="115"/>
                    <a:pt x="78" y="117"/>
                    <a:pt x="78" y="118"/>
                  </a:cubicBezTo>
                  <a:cubicBezTo>
                    <a:pt x="79" y="121"/>
                    <a:pt x="77" y="125"/>
                    <a:pt x="74" y="128"/>
                  </a:cubicBezTo>
                  <a:cubicBezTo>
                    <a:pt x="79" y="126"/>
                    <a:pt x="79" y="122"/>
                    <a:pt x="79" y="120"/>
                  </a:cubicBezTo>
                  <a:cubicBezTo>
                    <a:pt x="79" y="116"/>
                    <a:pt x="76" y="110"/>
                    <a:pt x="72" y="110"/>
                  </a:cubicBezTo>
                  <a:cubicBezTo>
                    <a:pt x="71" y="110"/>
                    <a:pt x="69" y="111"/>
                    <a:pt x="68" y="113"/>
                  </a:cubicBezTo>
                  <a:cubicBezTo>
                    <a:pt x="69" y="113"/>
                    <a:pt x="69" y="113"/>
                    <a:pt x="70" y="114"/>
                  </a:cubicBezTo>
                  <a:close/>
                  <a:moveTo>
                    <a:pt x="122" y="122"/>
                  </a:moveTo>
                  <a:cubicBezTo>
                    <a:pt x="123" y="122"/>
                    <a:pt x="124" y="122"/>
                    <a:pt x="125" y="123"/>
                  </a:cubicBezTo>
                  <a:cubicBezTo>
                    <a:pt x="126" y="123"/>
                    <a:pt x="126" y="123"/>
                    <a:pt x="126" y="123"/>
                  </a:cubicBezTo>
                  <a:cubicBezTo>
                    <a:pt x="125" y="124"/>
                    <a:pt x="125" y="124"/>
                    <a:pt x="125" y="124"/>
                  </a:cubicBezTo>
                  <a:cubicBezTo>
                    <a:pt x="125" y="124"/>
                    <a:pt x="124" y="125"/>
                    <a:pt x="123" y="125"/>
                  </a:cubicBezTo>
                  <a:cubicBezTo>
                    <a:pt x="127" y="124"/>
                    <a:pt x="131" y="123"/>
                    <a:pt x="136" y="123"/>
                  </a:cubicBezTo>
                  <a:cubicBezTo>
                    <a:pt x="139" y="123"/>
                    <a:pt x="141" y="123"/>
                    <a:pt x="143" y="124"/>
                  </a:cubicBezTo>
                  <a:cubicBezTo>
                    <a:pt x="140" y="122"/>
                    <a:pt x="136" y="121"/>
                    <a:pt x="131" y="121"/>
                  </a:cubicBezTo>
                  <a:cubicBezTo>
                    <a:pt x="128" y="121"/>
                    <a:pt x="125" y="121"/>
                    <a:pt x="122" y="122"/>
                  </a:cubicBezTo>
                  <a:close/>
                  <a:moveTo>
                    <a:pt x="72" y="109"/>
                  </a:moveTo>
                  <a:cubicBezTo>
                    <a:pt x="77" y="109"/>
                    <a:pt x="81" y="115"/>
                    <a:pt x="81" y="120"/>
                  </a:cubicBezTo>
                  <a:cubicBezTo>
                    <a:pt x="81" y="121"/>
                    <a:pt x="81" y="122"/>
                    <a:pt x="81" y="123"/>
                  </a:cubicBezTo>
                  <a:cubicBezTo>
                    <a:pt x="82" y="121"/>
                    <a:pt x="82" y="118"/>
                    <a:pt x="81" y="114"/>
                  </a:cubicBezTo>
                  <a:cubicBezTo>
                    <a:pt x="79" y="110"/>
                    <a:pt x="75" y="108"/>
                    <a:pt x="71" y="109"/>
                  </a:cubicBezTo>
                  <a:cubicBezTo>
                    <a:pt x="72" y="109"/>
                    <a:pt x="72" y="109"/>
                    <a:pt x="72" y="109"/>
                  </a:cubicBezTo>
                  <a:close/>
                  <a:moveTo>
                    <a:pt x="36" y="65"/>
                  </a:moveTo>
                  <a:cubicBezTo>
                    <a:pt x="36" y="69"/>
                    <a:pt x="34" y="72"/>
                    <a:pt x="32" y="74"/>
                  </a:cubicBezTo>
                  <a:cubicBezTo>
                    <a:pt x="32" y="75"/>
                    <a:pt x="31" y="76"/>
                    <a:pt x="31" y="77"/>
                  </a:cubicBezTo>
                  <a:cubicBezTo>
                    <a:pt x="34" y="77"/>
                    <a:pt x="36" y="74"/>
                    <a:pt x="36" y="73"/>
                  </a:cubicBezTo>
                  <a:cubicBezTo>
                    <a:pt x="37" y="70"/>
                    <a:pt x="37" y="67"/>
                    <a:pt x="36" y="65"/>
                  </a:cubicBezTo>
                  <a:close/>
                  <a:moveTo>
                    <a:pt x="28" y="63"/>
                  </a:moveTo>
                  <a:cubicBezTo>
                    <a:pt x="27" y="65"/>
                    <a:pt x="27" y="69"/>
                    <a:pt x="27" y="72"/>
                  </a:cubicBezTo>
                  <a:cubicBezTo>
                    <a:pt x="27" y="73"/>
                    <a:pt x="28" y="73"/>
                    <a:pt x="28" y="74"/>
                  </a:cubicBezTo>
                  <a:cubicBezTo>
                    <a:pt x="30" y="71"/>
                    <a:pt x="32" y="67"/>
                    <a:pt x="31" y="65"/>
                  </a:cubicBezTo>
                  <a:cubicBezTo>
                    <a:pt x="30" y="64"/>
                    <a:pt x="30" y="63"/>
                    <a:pt x="28" y="63"/>
                  </a:cubicBezTo>
                  <a:close/>
                  <a:moveTo>
                    <a:pt x="32" y="36"/>
                  </a:moveTo>
                  <a:cubicBezTo>
                    <a:pt x="31" y="39"/>
                    <a:pt x="30" y="42"/>
                    <a:pt x="29" y="44"/>
                  </a:cubicBezTo>
                  <a:cubicBezTo>
                    <a:pt x="28" y="48"/>
                    <a:pt x="27" y="51"/>
                    <a:pt x="28" y="55"/>
                  </a:cubicBezTo>
                  <a:cubicBezTo>
                    <a:pt x="28" y="53"/>
                    <a:pt x="29" y="51"/>
                    <a:pt x="29" y="49"/>
                  </a:cubicBezTo>
                  <a:cubicBezTo>
                    <a:pt x="31" y="45"/>
                    <a:pt x="32" y="41"/>
                    <a:pt x="32" y="36"/>
                  </a:cubicBezTo>
                  <a:close/>
                </a:path>
              </a:pathLst>
            </a:custGeom>
            <a:grpFill/>
            <a:ln>
              <a:noFill/>
            </a:ln>
          </p:spPr>
          <p:txBody>
            <a:bodyPr vert="horz" wrap="square" lIns="91440" tIns="45720" rIns="91440" bIns="45720" numCol="1" rtlCol="0" anchor="t" anchorCtr="0" compatLnSpc="1">
              <a:prstTxWarp prst="textNoShape">
                <a:avLst/>
              </a:prstTxWarp>
            </a:bodyPr>
            <a:lstStyle/>
            <a:p>
              <a:pPr rtl="0"/>
              <a:endParaRPr/>
            </a:p>
          </p:txBody>
        </p:sp>
        <p:sp>
          <p:nvSpPr>
            <p:cNvPr id="59" name="Freeform 47"/>
            <p:cNvSpPr>
              <a:spLocks noEditPoints="1"/>
            </p:cNvSpPr>
            <p:nvPr/>
          </p:nvSpPr>
          <p:spPr bwMode="auto">
            <a:xfrm>
              <a:off x="895350" y="3316288"/>
              <a:ext cx="363538" cy="328613"/>
            </a:xfrm>
            <a:custGeom>
              <a:avLst/>
              <a:gdLst>
                <a:gd name="T0" fmla="*/ 50 w 161"/>
                <a:gd name="T1" fmla="*/ 8 h 146"/>
                <a:gd name="T2" fmla="*/ 60 w 161"/>
                <a:gd name="T3" fmla="*/ 25 h 146"/>
                <a:gd name="T4" fmla="*/ 54 w 161"/>
                <a:gd name="T5" fmla="*/ 17 h 146"/>
                <a:gd name="T6" fmla="*/ 63 w 161"/>
                <a:gd name="T7" fmla="*/ 34 h 146"/>
                <a:gd name="T8" fmla="*/ 49 w 161"/>
                <a:gd name="T9" fmla="*/ 37 h 146"/>
                <a:gd name="T10" fmla="*/ 41 w 161"/>
                <a:gd name="T11" fmla="*/ 13 h 146"/>
                <a:gd name="T12" fmla="*/ 16 w 161"/>
                <a:gd name="T13" fmla="*/ 62 h 146"/>
                <a:gd name="T14" fmla="*/ 34 w 161"/>
                <a:gd name="T15" fmla="*/ 92 h 146"/>
                <a:gd name="T16" fmla="*/ 27 w 161"/>
                <a:gd name="T17" fmla="*/ 146 h 146"/>
                <a:gd name="T18" fmla="*/ 33 w 161"/>
                <a:gd name="T19" fmla="*/ 104 h 146"/>
                <a:gd name="T20" fmla="*/ 26 w 161"/>
                <a:gd name="T21" fmla="*/ 102 h 146"/>
                <a:gd name="T22" fmla="*/ 30 w 161"/>
                <a:gd name="T23" fmla="*/ 101 h 146"/>
                <a:gd name="T24" fmla="*/ 4 w 161"/>
                <a:gd name="T25" fmla="*/ 60 h 146"/>
                <a:gd name="T26" fmla="*/ 41 w 161"/>
                <a:gd name="T27" fmla="*/ 10 h 146"/>
                <a:gd name="T28" fmla="*/ 51 w 161"/>
                <a:gd name="T29" fmla="*/ 4 h 146"/>
                <a:gd name="T30" fmla="*/ 145 w 161"/>
                <a:gd name="T31" fmla="*/ 13 h 146"/>
                <a:gd name="T32" fmla="*/ 142 w 161"/>
                <a:gd name="T33" fmla="*/ 0 h 146"/>
                <a:gd name="T34" fmla="*/ 141 w 161"/>
                <a:gd name="T35" fmla="*/ 33 h 146"/>
                <a:gd name="T36" fmla="*/ 50 w 161"/>
                <a:gd name="T37" fmla="*/ 8 h 146"/>
                <a:gd name="T38" fmla="*/ 137 w 161"/>
                <a:gd name="T39" fmla="*/ 31 h 146"/>
                <a:gd name="T40" fmla="*/ 148 w 161"/>
                <a:gd name="T41" fmla="*/ 16 h 146"/>
                <a:gd name="T42" fmla="*/ 70 w 161"/>
                <a:gd name="T43" fmla="*/ 8 h 146"/>
                <a:gd name="T44" fmla="*/ 137 w 161"/>
                <a:gd name="T45" fmla="*/ 31 h 146"/>
                <a:gd name="T46" fmla="*/ 26 w 161"/>
                <a:gd name="T47" fmla="*/ 84 h 146"/>
                <a:gd name="T48" fmla="*/ 22 w 161"/>
                <a:gd name="T49" fmla="*/ 16 h 146"/>
                <a:gd name="T50" fmla="*/ 26 w 161"/>
                <a:gd name="T51" fmla="*/ 84 h 146"/>
                <a:gd name="T52" fmla="*/ 57 w 161"/>
                <a:gd name="T53" fmla="*/ 28 h 146"/>
                <a:gd name="T54" fmla="*/ 46 w 161"/>
                <a:gd name="T55" fmla="*/ 16 h 146"/>
                <a:gd name="T56" fmla="*/ 57 w 161"/>
                <a:gd name="T57" fmla="*/ 28 h 146"/>
                <a:gd name="T58" fmla="*/ 57 w 161"/>
                <a:gd name="T59" fmla="*/ 31 h 146"/>
                <a:gd name="T60" fmla="*/ 46 w 161"/>
                <a:gd name="T61" fmla="*/ 28 h 146"/>
                <a:gd name="T62" fmla="*/ 57 w 161"/>
                <a:gd name="T63" fmla="*/ 31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61" h="146">
                  <a:moveTo>
                    <a:pt x="50" y="8"/>
                  </a:moveTo>
                  <a:cubicBezTo>
                    <a:pt x="55" y="14"/>
                    <a:pt x="53" y="20"/>
                    <a:pt x="60" y="25"/>
                  </a:cubicBezTo>
                  <a:cubicBezTo>
                    <a:pt x="62" y="23"/>
                    <a:pt x="58" y="18"/>
                    <a:pt x="54" y="17"/>
                  </a:cubicBezTo>
                  <a:cubicBezTo>
                    <a:pt x="64" y="13"/>
                    <a:pt x="65" y="25"/>
                    <a:pt x="63" y="34"/>
                  </a:cubicBezTo>
                  <a:cubicBezTo>
                    <a:pt x="59" y="36"/>
                    <a:pt x="55" y="37"/>
                    <a:pt x="49" y="37"/>
                  </a:cubicBezTo>
                  <a:cubicBezTo>
                    <a:pt x="43" y="31"/>
                    <a:pt x="43" y="19"/>
                    <a:pt x="41" y="13"/>
                  </a:cubicBezTo>
                  <a:cubicBezTo>
                    <a:pt x="14" y="14"/>
                    <a:pt x="9" y="41"/>
                    <a:pt x="16" y="62"/>
                  </a:cubicBezTo>
                  <a:cubicBezTo>
                    <a:pt x="19" y="72"/>
                    <a:pt x="30" y="81"/>
                    <a:pt x="34" y="92"/>
                  </a:cubicBezTo>
                  <a:cubicBezTo>
                    <a:pt x="41" y="111"/>
                    <a:pt x="38" y="129"/>
                    <a:pt x="27" y="146"/>
                  </a:cubicBezTo>
                  <a:cubicBezTo>
                    <a:pt x="28" y="137"/>
                    <a:pt x="39" y="121"/>
                    <a:pt x="33" y="104"/>
                  </a:cubicBezTo>
                  <a:cubicBezTo>
                    <a:pt x="31" y="102"/>
                    <a:pt x="29" y="102"/>
                    <a:pt x="26" y="102"/>
                  </a:cubicBezTo>
                  <a:cubicBezTo>
                    <a:pt x="26" y="100"/>
                    <a:pt x="28" y="101"/>
                    <a:pt x="30" y="101"/>
                  </a:cubicBezTo>
                  <a:cubicBezTo>
                    <a:pt x="28" y="89"/>
                    <a:pt x="7" y="79"/>
                    <a:pt x="4" y="60"/>
                  </a:cubicBezTo>
                  <a:cubicBezTo>
                    <a:pt x="1" y="34"/>
                    <a:pt x="12" y="6"/>
                    <a:pt x="41" y="10"/>
                  </a:cubicBezTo>
                  <a:cubicBezTo>
                    <a:pt x="45" y="9"/>
                    <a:pt x="47" y="5"/>
                    <a:pt x="51" y="4"/>
                  </a:cubicBezTo>
                  <a:cubicBezTo>
                    <a:pt x="86" y="1"/>
                    <a:pt x="128" y="46"/>
                    <a:pt x="145" y="13"/>
                  </a:cubicBezTo>
                  <a:cubicBezTo>
                    <a:pt x="146" y="6"/>
                    <a:pt x="144" y="3"/>
                    <a:pt x="142" y="0"/>
                  </a:cubicBezTo>
                  <a:cubicBezTo>
                    <a:pt x="161" y="2"/>
                    <a:pt x="149" y="29"/>
                    <a:pt x="141" y="33"/>
                  </a:cubicBezTo>
                  <a:cubicBezTo>
                    <a:pt x="111" y="47"/>
                    <a:pt x="71" y="4"/>
                    <a:pt x="50" y="8"/>
                  </a:cubicBezTo>
                  <a:close/>
                  <a:moveTo>
                    <a:pt x="137" y="31"/>
                  </a:moveTo>
                  <a:cubicBezTo>
                    <a:pt x="142" y="29"/>
                    <a:pt x="151" y="17"/>
                    <a:pt x="148" y="16"/>
                  </a:cubicBezTo>
                  <a:cubicBezTo>
                    <a:pt x="130" y="43"/>
                    <a:pt x="93" y="14"/>
                    <a:pt x="70" y="8"/>
                  </a:cubicBezTo>
                  <a:cubicBezTo>
                    <a:pt x="87" y="21"/>
                    <a:pt x="105" y="33"/>
                    <a:pt x="137" y="31"/>
                  </a:cubicBezTo>
                  <a:close/>
                  <a:moveTo>
                    <a:pt x="26" y="84"/>
                  </a:moveTo>
                  <a:cubicBezTo>
                    <a:pt x="10" y="71"/>
                    <a:pt x="7" y="27"/>
                    <a:pt x="22" y="16"/>
                  </a:cubicBezTo>
                  <a:cubicBezTo>
                    <a:pt x="0" y="29"/>
                    <a:pt x="5" y="78"/>
                    <a:pt x="26" y="84"/>
                  </a:cubicBezTo>
                  <a:close/>
                  <a:moveTo>
                    <a:pt x="57" y="28"/>
                  </a:moveTo>
                  <a:cubicBezTo>
                    <a:pt x="55" y="22"/>
                    <a:pt x="53" y="16"/>
                    <a:pt x="46" y="16"/>
                  </a:cubicBezTo>
                  <a:cubicBezTo>
                    <a:pt x="46" y="23"/>
                    <a:pt x="50" y="27"/>
                    <a:pt x="57" y="28"/>
                  </a:cubicBezTo>
                  <a:close/>
                  <a:moveTo>
                    <a:pt x="57" y="31"/>
                  </a:moveTo>
                  <a:cubicBezTo>
                    <a:pt x="51" y="33"/>
                    <a:pt x="49" y="24"/>
                    <a:pt x="46" y="28"/>
                  </a:cubicBezTo>
                  <a:cubicBezTo>
                    <a:pt x="47" y="31"/>
                    <a:pt x="56" y="40"/>
                    <a:pt x="57" y="31"/>
                  </a:cubicBezTo>
                  <a:close/>
                </a:path>
              </a:pathLst>
            </a:custGeom>
            <a:grpFill/>
            <a:ln>
              <a:noFill/>
            </a:ln>
          </p:spPr>
          <p:txBody>
            <a:bodyPr vert="horz" wrap="square" lIns="91440" tIns="45720" rIns="91440" bIns="45720" numCol="1" rtlCol="0" anchor="t" anchorCtr="0" compatLnSpc="1">
              <a:prstTxWarp prst="textNoShape">
                <a:avLst/>
              </a:prstTxWarp>
            </a:bodyPr>
            <a:lstStyle/>
            <a:p>
              <a:pPr rtl="0"/>
              <a:endParaRPr/>
            </a:p>
          </p:txBody>
        </p:sp>
        <p:sp>
          <p:nvSpPr>
            <p:cNvPr id="60" name="Freeform 48"/>
            <p:cNvSpPr>
              <a:spLocks noEditPoints="1"/>
            </p:cNvSpPr>
            <p:nvPr/>
          </p:nvSpPr>
          <p:spPr bwMode="auto">
            <a:xfrm>
              <a:off x="903288" y="3313113"/>
              <a:ext cx="336550" cy="338138"/>
            </a:xfrm>
            <a:custGeom>
              <a:avLst/>
              <a:gdLst>
                <a:gd name="T0" fmla="*/ 81 w 150"/>
                <a:gd name="T1" fmla="*/ 22 h 150"/>
                <a:gd name="T2" fmla="*/ 52 w 150"/>
                <a:gd name="T3" fmla="*/ 17 h 150"/>
                <a:gd name="T4" fmla="*/ 60 w 150"/>
                <a:gd name="T5" fmla="*/ 35 h 150"/>
                <a:gd name="T6" fmla="*/ 45 w 150"/>
                <a:gd name="T7" fmla="*/ 39 h 150"/>
                <a:gd name="T8" fmla="*/ 39 w 150"/>
                <a:gd name="T9" fmla="*/ 20 h 150"/>
                <a:gd name="T10" fmla="*/ 14 w 150"/>
                <a:gd name="T11" fmla="*/ 63 h 150"/>
                <a:gd name="T12" fmla="*/ 25 w 150"/>
                <a:gd name="T13" fmla="*/ 148 h 150"/>
                <a:gd name="T14" fmla="*/ 26 w 150"/>
                <a:gd name="T15" fmla="*/ 137 h 150"/>
                <a:gd name="T16" fmla="*/ 23 w 150"/>
                <a:gd name="T17" fmla="*/ 104 h 150"/>
                <a:gd name="T18" fmla="*/ 26 w 150"/>
                <a:gd name="T19" fmla="*/ 101 h 150"/>
                <a:gd name="T20" fmla="*/ 1 w 150"/>
                <a:gd name="T21" fmla="*/ 61 h 150"/>
                <a:gd name="T22" fmla="*/ 38 w 150"/>
                <a:gd name="T23" fmla="*/ 10 h 150"/>
                <a:gd name="T24" fmla="*/ 91 w 150"/>
                <a:gd name="T25" fmla="*/ 16 h 150"/>
                <a:gd name="T26" fmla="*/ 139 w 150"/>
                <a:gd name="T27" fmla="*/ 2 h 150"/>
                <a:gd name="T28" fmla="*/ 150 w 150"/>
                <a:gd name="T29" fmla="*/ 12 h 150"/>
                <a:gd name="T30" fmla="*/ 82 w 150"/>
                <a:gd name="T31" fmla="*/ 20 h 150"/>
                <a:gd name="T32" fmla="*/ 141 w 150"/>
                <a:gd name="T33" fmla="*/ 2 h 150"/>
                <a:gd name="T34" fmla="*/ 143 w 150"/>
                <a:gd name="T35" fmla="*/ 14 h 150"/>
                <a:gd name="T36" fmla="*/ 44 w 150"/>
                <a:gd name="T37" fmla="*/ 9 h 150"/>
                <a:gd name="T38" fmla="*/ 38 w 150"/>
                <a:gd name="T39" fmla="*/ 12 h 150"/>
                <a:gd name="T40" fmla="*/ 2 w 150"/>
                <a:gd name="T41" fmla="*/ 60 h 150"/>
                <a:gd name="T42" fmla="*/ 28 w 150"/>
                <a:gd name="T43" fmla="*/ 102 h 150"/>
                <a:gd name="T44" fmla="*/ 30 w 150"/>
                <a:gd name="T45" fmla="*/ 104 h 150"/>
                <a:gd name="T46" fmla="*/ 32 w 150"/>
                <a:gd name="T47" fmla="*/ 116 h 150"/>
                <a:gd name="T48" fmla="*/ 31 w 150"/>
                <a:gd name="T49" fmla="*/ 93 h 150"/>
                <a:gd name="T50" fmla="*/ 11 w 150"/>
                <a:gd name="T51" fmla="*/ 61 h 150"/>
                <a:gd name="T52" fmla="*/ 23 w 150"/>
                <a:gd name="T53" fmla="*/ 85 h 150"/>
                <a:gd name="T54" fmla="*/ 19 w 150"/>
                <a:gd name="T55" fmla="*/ 17 h 150"/>
                <a:gd name="T56" fmla="*/ 39 w 150"/>
                <a:gd name="T57" fmla="*/ 13 h 150"/>
                <a:gd name="T58" fmla="*/ 42 w 150"/>
                <a:gd name="T59" fmla="*/ 29 h 150"/>
                <a:gd name="T60" fmla="*/ 48 w 150"/>
                <a:gd name="T61" fmla="*/ 29 h 150"/>
                <a:gd name="T62" fmla="*/ 55 w 150"/>
                <a:gd name="T63" fmla="*/ 32 h 150"/>
                <a:gd name="T64" fmla="*/ 42 w 150"/>
                <a:gd name="T65" fmla="*/ 30 h 150"/>
                <a:gd name="T66" fmla="*/ 60 w 150"/>
                <a:gd name="T67" fmla="*/ 27 h 150"/>
                <a:gd name="T68" fmla="*/ 58 w 150"/>
                <a:gd name="T69" fmla="*/ 25 h 150"/>
                <a:gd name="T70" fmla="*/ 56 w 150"/>
                <a:gd name="T71" fmla="*/ 27 h 150"/>
                <a:gd name="T72" fmla="*/ 50 w 150"/>
                <a:gd name="T73" fmla="*/ 18 h 150"/>
                <a:gd name="T74" fmla="*/ 45 w 150"/>
                <a:gd name="T75" fmla="*/ 9 h 150"/>
                <a:gd name="T76" fmla="*/ 57 w 150"/>
                <a:gd name="T77" fmla="*/ 25 h 150"/>
                <a:gd name="T78" fmla="*/ 53 w 150"/>
                <a:gd name="T79" fmla="*/ 33 h 150"/>
                <a:gd name="T80" fmla="*/ 44 w 150"/>
                <a:gd name="T81" fmla="*/ 29 h 150"/>
                <a:gd name="T82" fmla="*/ 8 w 150"/>
                <a:gd name="T83" fmla="*/ 46 h 150"/>
                <a:gd name="T84" fmla="*/ 146 w 150"/>
                <a:gd name="T85" fmla="*/ 18 h 150"/>
                <a:gd name="T86" fmla="*/ 134 w 150"/>
                <a:gd name="T87" fmla="*/ 33 h 150"/>
                <a:gd name="T88" fmla="*/ 67 w 150"/>
                <a:gd name="T89" fmla="*/ 9 h 150"/>
                <a:gd name="T90" fmla="*/ 145 w 150"/>
                <a:gd name="T91" fmla="*/ 16 h 150"/>
                <a:gd name="T92" fmla="*/ 133 w 150"/>
                <a:gd name="T93" fmla="*/ 31 h 150"/>
                <a:gd name="T94" fmla="*/ 71 w 150"/>
                <a:gd name="T95" fmla="*/ 11 h 150"/>
                <a:gd name="T96" fmla="*/ 54 w 150"/>
                <a:gd name="T97" fmla="*/ 30 h 150"/>
                <a:gd name="T98" fmla="*/ 43 w 150"/>
                <a:gd name="T99" fmla="*/ 16 h 150"/>
                <a:gd name="T100" fmla="*/ 43 w 150"/>
                <a:gd name="T101" fmla="*/ 17 h 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50" h="150">
                  <a:moveTo>
                    <a:pt x="150" y="12"/>
                  </a:moveTo>
                  <a:cubicBezTo>
                    <a:pt x="150" y="20"/>
                    <a:pt x="143" y="32"/>
                    <a:pt x="138" y="34"/>
                  </a:cubicBezTo>
                  <a:cubicBezTo>
                    <a:pt x="120" y="43"/>
                    <a:pt x="99" y="32"/>
                    <a:pt x="81" y="22"/>
                  </a:cubicBezTo>
                  <a:cubicBezTo>
                    <a:pt x="69" y="15"/>
                    <a:pt x="57" y="9"/>
                    <a:pt x="48" y="10"/>
                  </a:cubicBezTo>
                  <a:cubicBezTo>
                    <a:pt x="50" y="12"/>
                    <a:pt x="51" y="15"/>
                    <a:pt x="52" y="17"/>
                  </a:cubicBezTo>
                  <a:cubicBezTo>
                    <a:pt x="52" y="17"/>
                    <a:pt x="52" y="17"/>
                    <a:pt x="52" y="17"/>
                  </a:cubicBezTo>
                  <a:cubicBezTo>
                    <a:pt x="54" y="16"/>
                    <a:pt x="56" y="16"/>
                    <a:pt x="58" y="17"/>
                  </a:cubicBezTo>
                  <a:cubicBezTo>
                    <a:pt x="61" y="19"/>
                    <a:pt x="61" y="24"/>
                    <a:pt x="61" y="27"/>
                  </a:cubicBezTo>
                  <a:cubicBezTo>
                    <a:pt x="61" y="30"/>
                    <a:pt x="61" y="33"/>
                    <a:pt x="60" y="35"/>
                  </a:cubicBezTo>
                  <a:cubicBezTo>
                    <a:pt x="60" y="35"/>
                    <a:pt x="60" y="35"/>
                    <a:pt x="60" y="35"/>
                  </a:cubicBezTo>
                  <a:cubicBezTo>
                    <a:pt x="60" y="36"/>
                    <a:pt x="60" y="36"/>
                    <a:pt x="60" y="36"/>
                  </a:cubicBezTo>
                  <a:cubicBezTo>
                    <a:pt x="57" y="38"/>
                    <a:pt x="52" y="39"/>
                    <a:pt x="45" y="39"/>
                  </a:cubicBezTo>
                  <a:cubicBezTo>
                    <a:pt x="45" y="39"/>
                    <a:pt x="45" y="39"/>
                    <a:pt x="45" y="39"/>
                  </a:cubicBezTo>
                  <a:cubicBezTo>
                    <a:pt x="45" y="38"/>
                    <a:pt x="45" y="38"/>
                    <a:pt x="45" y="38"/>
                  </a:cubicBezTo>
                  <a:cubicBezTo>
                    <a:pt x="41" y="34"/>
                    <a:pt x="40" y="26"/>
                    <a:pt x="39" y="20"/>
                  </a:cubicBezTo>
                  <a:cubicBezTo>
                    <a:pt x="39" y="18"/>
                    <a:pt x="38" y="16"/>
                    <a:pt x="38" y="14"/>
                  </a:cubicBezTo>
                  <a:cubicBezTo>
                    <a:pt x="21" y="15"/>
                    <a:pt x="11" y="27"/>
                    <a:pt x="11" y="47"/>
                  </a:cubicBezTo>
                  <a:cubicBezTo>
                    <a:pt x="11" y="52"/>
                    <a:pt x="12" y="58"/>
                    <a:pt x="14" y="63"/>
                  </a:cubicBezTo>
                  <a:cubicBezTo>
                    <a:pt x="15" y="68"/>
                    <a:pt x="18" y="72"/>
                    <a:pt x="22" y="77"/>
                  </a:cubicBezTo>
                  <a:cubicBezTo>
                    <a:pt x="26" y="82"/>
                    <a:pt x="30" y="87"/>
                    <a:pt x="32" y="93"/>
                  </a:cubicBezTo>
                  <a:cubicBezTo>
                    <a:pt x="39" y="111"/>
                    <a:pt x="36" y="130"/>
                    <a:pt x="25" y="148"/>
                  </a:cubicBezTo>
                  <a:cubicBezTo>
                    <a:pt x="23" y="150"/>
                    <a:pt x="23" y="150"/>
                    <a:pt x="23" y="150"/>
                  </a:cubicBezTo>
                  <a:cubicBezTo>
                    <a:pt x="23" y="147"/>
                    <a:pt x="23" y="147"/>
                    <a:pt x="23" y="147"/>
                  </a:cubicBezTo>
                  <a:cubicBezTo>
                    <a:pt x="24" y="144"/>
                    <a:pt x="25" y="141"/>
                    <a:pt x="26" y="137"/>
                  </a:cubicBezTo>
                  <a:cubicBezTo>
                    <a:pt x="28" y="131"/>
                    <a:pt x="31" y="123"/>
                    <a:pt x="31" y="116"/>
                  </a:cubicBezTo>
                  <a:cubicBezTo>
                    <a:pt x="31" y="112"/>
                    <a:pt x="30" y="108"/>
                    <a:pt x="29" y="105"/>
                  </a:cubicBezTo>
                  <a:cubicBezTo>
                    <a:pt x="28" y="104"/>
                    <a:pt x="26" y="104"/>
                    <a:pt x="23" y="104"/>
                  </a:cubicBezTo>
                  <a:cubicBezTo>
                    <a:pt x="22" y="104"/>
                    <a:pt x="22" y="104"/>
                    <a:pt x="22" y="104"/>
                  </a:cubicBezTo>
                  <a:cubicBezTo>
                    <a:pt x="22" y="103"/>
                    <a:pt x="22" y="103"/>
                    <a:pt x="22" y="103"/>
                  </a:cubicBezTo>
                  <a:cubicBezTo>
                    <a:pt x="22" y="101"/>
                    <a:pt x="24" y="101"/>
                    <a:pt x="26" y="101"/>
                  </a:cubicBezTo>
                  <a:cubicBezTo>
                    <a:pt x="26" y="101"/>
                    <a:pt x="26" y="101"/>
                    <a:pt x="26" y="101"/>
                  </a:cubicBezTo>
                  <a:cubicBezTo>
                    <a:pt x="25" y="97"/>
                    <a:pt x="21" y="93"/>
                    <a:pt x="17" y="88"/>
                  </a:cubicBezTo>
                  <a:cubicBezTo>
                    <a:pt x="10" y="81"/>
                    <a:pt x="2" y="72"/>
                    <a:pt x="1" y="61"/>
                  </a:cubicBezTo>
                  <a:cubicBezTo>
                    <a:pt x="0" y="58"/>
                    <a:pt x="0" y="55"/>
                    <a:pt x="0" y="52"/>
                  </a:cubicBezTo>
                  <a:cubicBezTo>
                    <a:pt x="0" y="37"/>
                    <a:pt x="5" y="24"/>
                    <a:pt x="13" y="17"/>
                  </a:cubicBezTo>
                  <a:cubicBezTo>
                    <a:pt x="20" y="11"/>
                    <a:pt x="28" y="9"/>
                    <a:pt x="38" y="10"/>
                  </a:cubicBezTo>
                  <a:cubicBezTo>
                    <a:pt x="40" y="10"/>
                    <a:pt x="41" y="9"/>
                    <a:pt x="43" y="7"/>
                  </a:cubicBezTo>
                  <a:cubicBezTo>
                    <a:pt x="44" y="6"/>
                    <a:pt x="46" y="5"/>
                    <a:pt x="48" y="4"/>
                  </a:cubicBezTo>
                  <a:cubicBezTo>
                    <a:pt x="62" y="3"/>
                    <a:pt x="77" y="9"/>
                    <a:pt x="91" y="16"/>
                  </a:cubicBezTo>
                  <a:cubicBezTo>
                    <a:pt x="113" y="25"/>
                    <a:pt x="131" y="33"/>
                    <a:pt x="141" y="13"/>
                  </a:cubicBezTo>
                  <a:cubicBezTo>
                    <a:pt x="142" y="12"/>
                    <a:pt x="142" y="11"/>
                    <a:pt x="142" y="10"/>
                  </a:cubicBezTo>
                  <a:cubicBezTo>
                    <a:pt x="142" y="7"/>
                    <a:pt x="140" y="4"/>
                    <a:pt x="139" y="2"/>
                  </a:cubicBezTo>
                  <a:cubicBezTo>
                    <a:pt x="138" y="0"/>
                    <a:pt x="138" y="0"/>
                    <a:pt x="138" y="0"/>
                  </a:cubicBezTo>
                  <a:cubicBezTo>
                    <a:pt x="139" y="0"/>
                    <a:pt x="139" y="0"/>
                    <a:pt x="139" y="0"/>
                  </a:cubicBezTo>
                  <a:cubicBezTo>
                    <a:pt x="146" y="1"/>
                    <a:pt x="150" y="5"/>
                    <a:pt x="150" y="12"/>
                  </a:cubicBezTo>
                  <a:close/>
                  <a:moveTo>
                    <a:pt x="45" y="9"/>
                  </a:moveTo>
                  <a:cubicBezTo>
                    <a:pt x="47" y="9"/>
                    <a:pt x="47" y="9"/>
                    <a:pt x="47" y="9"/>
                  </a:cubicBezTo>
                  <a:cubicBezTo>
                    <a:pt x="56" y="7"/>
                    <a:pt x="68" y="13"/>
                    <a:pt x="82" y="20"/>
                  </a:cubicBezTo>
                  <a:cubicBezTo>
                    <a:pt x="100" y="30"/>
                    <a:pt x="120" y="41"/>
                    <a:pt x="138" y="33"/>
                  </a:cubicBezTo>
                  <a:cubicBezTo>
                    <a:pt x="142" y="31"/>
                    <a:pt x="148" y="20"/>
                    <a:pt x="148" y="12"/>
                  </a:cubicBezTo>
                  <a:cubicBezTo>
                    <a:pt x="148" y="8"/>
                    <a:pt x="147" y="3"/>
                    <a:pt x="141" y="2"/>
                  </a:cubicBezTo>
                  <a:cubicBezTo>
                    <a:pt x="142" y="4"/>
                    <a:pt x="143" y="7"/>
                    <a:pt x="143" y="10"/>
                  </a:cubicBezTo>
                  <a:cubicBezTo>
                    <a:pt x="143" y="11"/>
                    <a:pt x="143" y="13"/>
                    <a:pt x="143" y="14"/>
                  </a:cubicBezTo>
                  <a:cubicBezTo>
                    <a:pt x="143" y="14"/>
                    <a:pt x="143" y="14"/>
                    <a:pt x="143" y="14"/>
                  </a:cubicBezTo>
                  <a:cubicBezTo>
                    <a:pt x="132" y="35"/>
                    <a:pt x="112" y="26"/>
                    <a:pt x="91" y="17"/>
                  </a:cubicBezTo>
                  <a:cubicBezTo>
                    <a:pt x="76" y="11"/>
                    <a:pt x="62" y="5"/>
                    <a:pt x="48" y="6"/>
                  </a:cubicBezTo>
                  <a:cubicBezTo>
                    <a:pt x="46" y="6"/>
                    <a:pt x="45" y="7"/>
                    <a:pt x="44" y="9"/>
                  </a:cubicBezTo>
                  <a:cubicBezTo>
                    <a:pt x="42" y="10"/>
                    <a:pt x="41" y="11"/>
                    <a:pt x="39" y="12"/>
                  </a:cubicBezTo>
                  <a:cubicBezTo>
                    <a:pt x="38" y="12"/>
                    <a:pt x="38" y="12"/>
                    <a:pt x="38" y="12"/>
                  </a:cubicBezTo>
                  <a:cubicBezTo>
                    <a:pt x="38" y="12"/>
                    <a:pt x="38" y="12"/>
                    <a:pt x="38" y="12"/>
                  </a:cubicBezTo>
                  <a:cubicBezTo>
                    <a:pt x="29" y="10"/>
                    <a:pt x="20" y="13"/>
                    <a:pt x="14" y="18"/>
                  </a:cubicBezTo>
                  <a:cubicBezTo>
                    <a:pt x="6" y="25"/>
                    <a:pt x="2" y="37"/>
                    <a:pt x="2" y="52"/>
                  </a:cubicBezTo>
                  <a:cubicBezTo>
                    <a:pt x="2" y="55"/>
                    <a:pt x="2" y="58"/>
                    <a:pt x="2" y="60"/>
                  </a:cubicBezTo>
                  <a:cubicBezTo>
                    <a:pt x="4" y="72"/>
                    <a:pt x="11" y="80"/>
                    <a:pt x="18" y="87"/>
                  </a:cubicBezTo>
                  <a:cubicBezTo>
                    <a:pt x="23" y="92"/>
                    <a:pt x="27" y="97"/>
                    <a:pt x="28" y="102"/>
                  </a:cubicBezTo>
                  <a:cubicBezTo>
                    <a:pt x="28" y="102"/>
                    <a:pt x="28" y="102"/>
                    <a:pt x="28" y="102"/>
                  </a:cubicBezTo>
                  <a:cubicBezTo>
                    <a:pt x="27" y="102"/>
                    <a:pt x="27" y="102"/>
                    <a:pt x="27" y="102"/>
                  </a:cubicBezTo>
                  <a:cubicBezTo>
                    <a:pt x="27" y="102"/>
                    <a:pt x="27" y="102"/>
                    <a:pt x="27" y="102"/>
                  </a:cubicBezTo>
                  <a:cubicBezTo>
                    <a:pt x="28" y="103"/>
                    <a:pt x="29" y="103"/>
                    <a:pt x="30" y="104"/>
                  </a:cubicBezTo>
                  <a:cubicBezTo>
                    <a:pt x="31" y="104"/>
                    <a:pt x="31" y="104"/>
                    <a:pt x="31" y="104"/>
                  </a:cubicBezTo>
                  <a:cubicBezTo>
                    <a:pt x="31" y="104"/>
                    <a:pt x="31" y="104"/>
                    <a:pt x="31" y="104"/>
                  </a:cubicBezTo>
                  <a:cubicBezTo>
                    <a:pt x="32" y="108"/>
                    <a:pt x="32" y="112"/>
                    <a:pt x="32" y="116"/>
                  </a:cubicBezTo>
                  <a:cubicBezTo>
                    <a:pt x="32" y="124"/>
                    <a:pt x="30" y="131"/>
                    <a:pt x="28" y="138"/>
                  </a:cubicBezTo>
                  <a:cubicBezTo>
                    <a:pt x="27" y="140"/>
                    <a:pt x="26" y="141"/>
                    <a:pt x="26" y="143"/>
                  </a:cubicBezTo>
                  <a:cubicBezTo>
                    <a:pt x="35" y="127"/>
                    <a:pt x="37" y="110"/>
                    <a:pt x="31" y="93"/>
                  </a:cubicBezTo>
                  <a:cubicBezTo>
                    <a:pt x="28" y="88"/>
                    <a:pt x="25" y="83"/>
                    <a:pt x="21" y="78"/>
                  </a:cubicBezTo>
                  <a:cubicBezTo>
                    <a:pt x="17" y="73"/>
                    <a:pt x="14" y="69"/>
                    <a:pt x="12" y="64"/>
                  </a:cubicBezTo>
                  <a:cubicBezTo>
                    <a:pt x="12" y="63"/>
                    <a:pt x="12" y="62"/>
                    <a:pt x="11" y="61"/>
                  </a:cubicBezTo>
                  <a:cubicBezTo>
                    <a:pt x="13" y="71"/>
                    <a:pt x="17" y="79"/>
                    <a:pt x="23" y="84"/>
                  </a:cubicBezTo>
                  <a:cubicBezTo>
                    <a:pt x="26" y="86"/>
                    <a:pt x="26" y="86"/>
                    <a:pt x="26" y="86"/>
                  </a:cubicBezTo>
                  <a:cubicBezTo>
                    <a:pt x="23" y="85"/>
                    <a:pt x="23" y="85"/>
                    <a:pt x="23" y="85"/>
                  </a:cubicBezTo>
                  <a:cubicBezTo>
                    <a:pt x="10" y="82"/>
                    <a:pt x="4" y="64"/>
                    <a:pt x="4" y="49"/>
                  </a:cubicBezTo>
                  <a:cubicBezTo>
                    <a:pt x="4" y="34"/>
                    <a:pt x="9" y="21"/>
                    <a:pt x="18" y="16"/>
                  </a:cubicBezTo>
                  <a:cubicBezTo>
                    <a:pt x="19" y="17"/>
                    <a:pt x="19" y="17"/>
                    <a:pt x="19" y="17"/>
                  </a:cubicBezTo>
                  <a:cubicBezTo>
                    <a:pt x="15" y="21"/>
                    <a:pt x="12" y="28"/>
                    <a:pt x="10" y="37"/>
                  </a:cubicBezTo>
                  <a:cubicBezTo>
                    <a:pt x="13" y="22"/>
                    <a:pt x="23" y="14"/>
                    <a:pt x="38" y="13"/>
                  </a:cubicBezTo>
                  <a:cubicBezTo>
                    <a:pt x="39" y="13"/>
                    <a:pt x="39" y="13"/>
                    <a:pt x="39" y="13"/>
                  </a:cubicBezTo>
                  <a:cubicBezTo>
                    <a:pt x="39" y="13"/>
                    <a:pt x="39" y="13"/>
                    <a:pt x="39" y="13"/>
                  </a:cubicBezTo>
                  <a:cubicBezTo>
                    <a:pt x="40" y="15"/>
                    <a:pt x="40" y="18"/>
                    <a:pt x="40" y="20"/>
                  </a:cubicBezTo>
                  <a:cubicBezTo>
                    <a:pt x="41" y="23"/>
                    <a:pt x="41" y="26"/>
                    <a:pt x="42" y="29"/>
                  </a:cubicBezTo>
                  <a:cubicBezTo>
                    <a:pt x="42" y="29"/>
                    <a:pt x="42" y="29"/>
                    <a:pt x="42" y="29"/>
                  </a:cubicBezTo>
                  <a:cubicBezTo>
                    <a:pt x="43" y="28"/>
                    <a:pt x="44" y="27"/>
                    <a:pt x="44" y="27"/>
                  </a:cubicBezTo>
                  <a:cubicBezTo>
                    <a:pt x="46" y="27"/>
                    <a:pt x="47" y="28"/>
                    <a:pt x="48" y="29"/>
                  </a:cubicBezTo>
                  <a:cubicBezTo>
                    <a:pt x="50" y="31"/>
                    <a:pt x="52" y="32"/>
                    <a:pt x="54" y="31"/>
                  </a:cubicBezTo>
                  <a:cubicBezTo>
                    <a:pt x="55" y="31"/>
                    <a:pt x="55" y="31"/>
                    <a:pt x="55" y="31"/>
                  </a:cubicBezTo>
                  <a:cubicBezTo>
                    <a:pt x="55" y="32"/>
                    <a:pt x="55" y="32"/>
                    <a:pt x="55" y="32"/>
                  </a:cubicBezTo>
                  <a:cubicBezTo>
                    <a:pt x="54" y="35"/>
                    <a:pt x="53" y="36"/>
                    <a:pt x="52" y="37"/>
                  </a:cubicBezTo>
                  <a:cubicBezTo>
                    <a:pt x="48" y="38"/>
                    <a:pt x="43" y="32"/>
                    <a:pt x="42" y="30"/>
                  </a:cubicBezTo>
                  <a:cubicBezTo>
                    <a:pt x="42" y="30"/>
                    <a:pt x="42" y="30"/>
                    <a:pt x="42" y="30"/>
                  </a:cubicBezTo>
                  <a:cubicBezTo>
                    <a:pt x="43" y="33"/>
                    <a:pt x="44" y="35"/>
                    <a:pt x="46" y="37"/>
                  </a:cubicBezTo>
                  <a:cubicBezTo>
                    <a:pt x="52" y="38"/>
                    <a:pt x="56" y="37"/>
                    <a:pt x="59" y="35"/>
                  </a:cubicBezTo>
                  <a:cubicBezTo>
                    <a:pt x="60" y="32"/>
                    <a:pt x="60" y="30"/>
                    <a:pt x="60" y="27"/>
                  </a:cubicBezTo>
                  <a:cubicBezTo>
                    <a:pt x="60" y="23"/>
                    <a:pt x="59" y="20"/>
                    <a:pt x="57" y="18"/>
                  </a:cubicBezTo>
                  <a:cubicBezTo>
                    <a:pt x="56" y="18"/>
                    <a:pt x="55" y="18"/>
                    <a:pt x="53" y="18"/>
                  </a:cubicBezTo>
                  <a:cubicBezTo>
                    <a:pt x="56" y="19"/>
                    <a:pt x="58" y="22"/>
                    <a:pt x="58" y="25"/>
                  </a:cubicBezTo>
                  <a:cubicBezTo>
                    <a:pt x="58" y="26"/>
                    <a:pt x="58" y="26"/>
                    <a:pt x="57" y="27"/>
                  </a:cubicBezTo>
                  <a:cubicBezTo>
                    <a:pt x="57" y="27"/>
                    <a:pt x="57" y="27"/>
                    <a:pt x="57" y="27"/>
                  </a:cubicBezTo>
                  <a:cubicBezTo>
                    <a:pt x="56" y="27"/>
                    <a:pt x="56" y="27"/>
                    <a:pt x="56" y="27"/>
                  </a:cubicBezTo>
                  <a:cubicBezTo>
                    <a:pt x="53" y="24"/>
                    <a:pt x="52" y="21"/>
                    <a:pt x="51" y="19"/>
                  </a:cubicBezTo>
                  <a:cubicBezTo>
                    <a:pt x="49" y="18"/>
                    <a:pt x="49" y="18"/>
                    <a:pt x="49" y="18"/>
                  </a:cubicBezTo>
                  <a:cubicBezTo>
                    <a:pt x="50" y="18"/>
                    <a:pt x="50" y="18"/>
                    <a:pt x="50" y="18"/>
                  </a:cubicBezTo>
                  <a:cubicBezTo>
                    <a:pt x="50" y="17"/>
                    <a:pt x="50" y="17"/>
                    <a:pt x="50" y="17"/>
                  </a:cubicBezTo>
                  <a:cubicBezTo>
                    <a:pt x="49" y="15"/>
                    <a:pt x="49" y="12"/>
                    <a:pt x="46" y="10"/>
                  </a:cubicBezTo>
                  <a:lnTo>
                    <a:pt x="45" y="9"/>
                  </a:lnTo>
                  <a:close/>
                  <a:moveTo>
                    <a:pt x="57" y="25"/>
                  </a:moveTo>
                  <a:cubicBezTo>
                    <a:pt x="57" y="24"/>
                    <a:pt x="55" y="21"/>
                    <a:pt x="53" y="19"/>
                  </a:cubicBezTo>
                  <a:cubicBezTo>
                    <a:pt x="53" y="21"/>
                    <a:pt x="54" y="23"/>
                    <a:pt x="57" y="25"/>
                  </a:cubicBezTo>
                  <a:close/>
                  <a:moveTo>
                    <a:pt x="44" y="29"/>
                  </a:moveTo>
                  <a:cubicBezTo>
                    <a:pt x="45" y="32"/>
                    <a:pt x="49" y="36"/>
                    <a:pt x="51" y="35"/>
                  </a:cubicBezTo>
                  <a:cubicBezTo>
                    <a:pt x="52" y="35"/>
                    <a:pt x="53" y="34"/>
                    <a:pt x="53" y="33"/>
                  </a:cubicBezTo>
                  <a:cubicBezTo>
                    <a:pt x="51" y="33"/>
                    <a:pt x="49" y="32"/>
                    <a:pt x="47" y="30"/>
                  </a:cubicBezTo>
                  <a:cubicBezTo>
                    <a:pt x="46" y="30"/>
                    <a:pt x="45" y="29"/>
                    <a:pt x="45" y="29"/>
                  </a:cubicBezTo>
                  <a:cubicBezTo>
                    <a:pt x="44" y="29"/>
                    <a:pt x="44" y="29"/>
                    <a:pt x="44" y="29"/>
                  </a:cubicBezTo>
                  <a:close/>
                  <a:moveTo>
                    <a:pt x="5" y="49"/>
                  </a:moveTo>
                  <a:cubicBezTo>
                    <a:pt x="5" y="62"/>
                    <a:pt x="10" y="77"/>
                    <a:pt x="19" y="82"/>
                  </a:cubicBezTo>
                  <a:cubicBezTo>
                    <a:pt x="12" y="74"/>
                    <a:pt x="8" y="58"/>
                    <a:pt x="8" y="46"/>
                  </a:cubicBezTo>
                  <a:cubicBezTo>
                    <a:pt x="8" y="36"/>
                    <a:pt x="10" y="28"/>
                    <a:pt x="13" y="22"/>
                  </a:cubicBezTo>
                  <a:cubicBezTo>
                    <a:pt x="8" y="29"/>
                    <a:pt x="5" y="38"/>
                    <a:pt x="5" y="49"/>
                  </a:cubicBezTo>
                  <a:close/>
                  <a:moveTo>
                    <a:pt x="146" y="18"/>
                  </a:moveTo>
                  <a:cubicBezTo>
                    <a:pt x="146" y="18"/>
                    <a:pt x="146" y="18"/>
                    <a:pt x="146" y="18"/>
                  </a:cubicBezTo>
                  <a:cubicBezTo>
                    <a:pt x="146" y="21"/>
                    <a:pt x="139" y="31"/>
                    <a:pt x="134" y="33"/>
                  </a:cubicBezTo>
                  <a:cubicBezTo>
                    <a:pt x="134" y="33"/>
                    <a:pt x="134" y="33"/>
                    <a:pt x="134" y="33"/>
                  </a:cubicBezTo>
                  <a:cubicBezTo>
                    <a:pt x="103" y="35"/>
                    <a:pt x="85" y="24"/>
                    <a:pt x="66" y="10"/>
                  </a:cubicBezTo>
                  <a:cubicBezTo>
                    <a:pt x="63" y="8"/>
                    <a:pt x="63" y="8"/>
                    <a:pt x="63" y="8"/>
                  </a:cubicBezTo>
                  <a:cubicBezTo>
                    <a:pt x="67" y="9"/>
                    <a:pt x="67" y="9"/>
                    <a:pt x="67" y="9"/>
                  </a:cubicBezTo>
                  <a:cubicBezTo>
                    <a:pt x="73" y="10"/>
                    <a:pt x="80" y="13"/>
                    <a:pt x="88" y="17"/>
                  </a:cubicBezTo>
                  <a:cubicBezTo>
                    <a:pt x="108" y="26"/>
                    <a:pt x="131" y="36"/>
                    <a:pt x="144" y="16"/>
                  </a:cubicBezTo>
                  <a:cubicBezTo>
                    <a:pt x="145" y="16"/>
                    <a:pt x="145" y="16"/>
                    <a:pt x="145" y="16"/>
                  </a:cubicBezTo>
                  <a:cubicBezTo>
                    <a:pt x="145" y="16"/>
                    <a:pt x="145" y="16"/>
                    <a:pt x="145" y="16"/>
                  </a:cubicBezTo>
                  <a:cubicBezTo>
                    <a:pt x="146" y="16"/>
                    <a:pt x="146" y="16"/>
                    <a:pt x="146" y="18"/>
                  </a:cubicBezTo>
                  <a:close/>
                  <a:moveTo>
                    <a:pt x="133" y="31"/>
                  </a:moveTo>
                  <a:cubicBezTo>
                    <a:pt x="138" y="29"/>
                    <a:pt x="144" y="21"/>
                    <a:pt x="145" y="18"/>
                  </a:cubicBezTo>
                  <a:cubicBezTo>
                    <a:pt x="131" y="37"/>
                    <a:pt x="108" y="27"/>
                    <a:pt x="87" y="18"/>
                  </a:cubicBezTo>
                  <a:cubicBezTo>
                    <a:pt x="81" y="15"/>
                    <a:pt x="76" y="13"/>
                    <a:pt x="71" y="11"/>
                  </a:cubicBezTo>
                  <a:cubicBezTo>
                    <a:pt x="88" y="23"/>
                    <a:pt x="105" y="33"/>
                    <a:pt x="133" y="31"/>
                  </a:cubicBezTo>
                  <a:close/>
                  <a:moveTo>
                    <a:pt x="55" y="30"/>
                  </a:moveTo>
                  <a:cubicBezTo>
                    <a:pt x="54" y="30"/>
                    <a:pt x="54" y="30"/>
                    <a:pt x="54" y="30"/>
                  </a:cubicBezTo>
                  <a:cubicBezTo>
                    <a:pt x="47" y="29"/>
                    <a:pt x="42" y="25"/>
                    <a:pt x="42" y="17"/>
                  </a:cubicBezTo>
                  <a:cubicBezTo>
                    <a:pt x="42" y="16"/>
                    <a:pt x="42" y="16"/>
                    <a:pt x="42" y="16"/>
                  </a:cubicBezTo>
                  <a:cubicBezTo>
                    <a:pt x="43" y="16"/>
                    <a:pt x="43" y="16"/>
                    <a:pt x="43" y="16"/>
                  </a:cubicBezTo>
                  <a:cubicBezTo>
                    <a:pt x="50" y="17"/>
                    <a:pt x="53" y="23"/>
                    <a:pt x="55" y="29"/>
                  </a:cubicBezTo>
                  <a:lnTo>
                    <a:pt x="55" y="30"/>
                  </a:lnTo>
                  <a:close/>
                  <a:moveTo>
                    <a:pt x="43" y="17"/>
                  </a:moveTo>
                  <a:cubicBezTo>
                    <a:pt x="44" y="24"/>
                    <a:pt x="47" y="27"/>
                    <a:pt x="53" y="28"/>
                  </a:cubicBezTo>
                  <a:cubicBezTo>
                    <a:pt x="51" y="23"/>
                    <a:pt x="49" y="19"/>
                    <a:pt x="43" y="17"/>
                  </a:cubicBezTo>
                  <a:close/>
                </a:path>
              </a:pathLst>
            </a:custGeom>
            <a:grpFill/>
            <a:ln>
              <a:noFill/>
            </a:ln>
          </p:spPr>
          <p:txBody>
            <a:bodyPr vert="horz" wrap="square" lIns="91440" tIns="45720" rIns="91440" bIns="45720" numCol="1" rtlCol="0" anchor="t" anchorCtr="0" compatLnSpc="1">
              <a:prstTxWarp prst="textNoShape">
                <a:avLst/>
              </a:prstTxWarp>
            </a:bodyPr>
            <a:lstStyle/>
            <a:p>
              <a:pPr rtl="0"/>
              <a:endParaRPr/>
            </a:p>
          </p:txBody>
        </p:sp>
        <p:sp>
          <p:nvSpPr>
            <p:cNvPr id="61" name="Freeform 49"/>
            <p:cNvSpPr>
              <a:spLocks noEditPoints="1"/>
            </p:cNvSpPr>
            <p:nvPr/>
          </p:nvSpPr>
          <p:spPr bwMode="auto">
            <a:xfrm>
              <a:off x="4162425" y="3344863"/>
              <a:ext cx="334963" cy="328613"/>
            </a:xfrm>
            <a:custGeom>
              <a:avLst/>
              <a:gdLst>
                <a:gd name="T0" fmla="*/ 61 w 149"/>
                <a:gd name="T1" fmla="*/ 17 h 146"/>
                <a:gd name="T2" fmla="*/ 70 w 149"/>
                <a:gd name="T3" fmla="*/ 13 h 146"/>
                <a:gd name="T4" fmla="*/ 67 w 149"/>
                <a:gd name="T5" fmla="*/ 22 h 146"/>
                <a:gd name="T6" fmla="*/ 71 w 149"/>
                <a:gd name="T7" fmla="*/ 8 h 146"/>
                <a:gd name="T8" fmla="*/ 77 w 149"/>
                <a:gd name="T9" fmla="*/ 20 h 146"/>
                <a:gd name="T10" fmla="*/ 146 w 149"/>
                <a:gd name="T11" fmla="*/ 39 h 146"/>
                <a:gd name="T12" fmla="*/ 125 w 149"/>
                <a:gd name="T13" fmla="*/ 103 h 146"/>
                <a:gd name="T14" fmla="*/ 146 w 149"/>
                <a:gd name="T15" fmla="*/ 99 h 146"/>
                <a:gd name="T16" fmla="*/ 148 w 149"/>
                <a:gd name="T17" fmla="*/ 120 h 146"/>
                <a:gd name="T18" fmla="*/ 129 w 149"/>
                <a:gd name="T19" fmla="*/ 119 h 146"/>
                <a:gd name="T20" fmla="*/ 141 w 149"/>
                <a:gd name="T21" fmla="*/ 143 h 146"/>
                <a:gd name="T22" fmla="*/ 124 w 149"/>
                <a:gd name="T23" fmla="*/ 108 h 146"/>
                <a:gd name="T24" fmla="*/ 121 w 149"/>
                <a:gd name="T25" fmla="*/ 76 h 146"/>
                <a:gd name="T26" fmla="*/ 132 w 149"/>
                <a:gd name="T27" fmla="*/ 18 h 146"/>
                <a:gd name="T28" fmla="*/ 46 w 149"/>
                <a:gd name="T29" fmla="*/ 31 h 146"/>
                <a:gd name="T30" fmla="*/ 0 w 149"/>
                <a:gd name="T31" fmla="*/ 27 h 146"/>
                <a:gd name="T32" fmla="*/ 60 w 149"/>
                <a:gd name="T33" fmla="*/ 24 h 146"/>
                <a:gd name="T34" fmla="*/ 58 w 149"/>
                <a:gd name="T35" fmla="*/ 11 h 146"/>
                <a:gd name="T36" fmla="*/ 68 w 149"/>
                <a:gd name="T37" fmla="*/ 8 h 146"/>
                <a:gd name="T38" fmla="*/ 61 w 149"/>
                <a:gd name="T39" fmla="*/ 17 h 146"/>
                <a:gd name="T40" fmla="*/ 58 w 149"/>
                <a:gd name="T41" fmla="*/ 27 h 146"/>
                <a:gd name="T42" fmla="*/ 31 w 149"/>
                <a:gd name="T43" fmla="*/ 25 h 146"/>
                <a:gd name="T44" fmla="*/ 58 w 149"/>
                <a:gd name="T45" fmla="*/ 27 h 146"/>
                <a:gd name="T46" fmla="*/ 101 w 149"/>
                <a:gd name="T47" fmla="*/ 11 h 146"/>
                <a:gd name="T48" fmla="*/ 88 w 149"/>
                <a:gd name="T49" fmla="*/ 20 h 146"/>
                <a:gd name="T50" fmla="*/ 101 w 149"/>
                <a:gd name="T51" fmla="*/ 11 h 146"/>
                <a:gd name="T52" fmla="*/ 142 w 149"/>
                <a:gd name="T53" fmla="*/ 32 h 146"/>
                <a:gd name="T54" fmla="*/ 141 w 149"/>
                <a:gd name="T55" fmla="*/ 34 h 146"/>
                <a:gd name="T56" fmla="*/ 122 w 149"/>
                <a:gd name="T57" fmla="*/ 95 h 146"/>
                <a:gd name="T58" fmla="*/ 142 w 149"/>
                <a:gd name="T59" fmla="*/ 32 h 146"/>
                <a:gd name="T60" fmla="*/ 145 w 149"/>
                <a:gd name="T61" fmla="*/ 119 h 146"/>
                <a:gd name="T62" fmla="*/ 142 w 149"/>
                <a:gd name="T63" fmla="*/ 106 h 146"/>
                <a:gd name="T64" fmla="*/ 132 w 149"/>
                <a:gd name="T65" fmla="*/ 106 h 146"/>
                <a:gd name="T66" fmla="*/ 145 w 149"/>
                <a:gd name="T67" fmla="*/ 119 h 146"/>
                <a:gd name="T68" fmla="*/ 146 w 149"/>
                <a:gd name="T69" fmla="*/ 103 h 146"/>
                <a:gd name="T70" fmla="*/ 134 w 149"/>
                <a:gd name="T71" fmla="*/ 103 h 146"/>
                <a:gd name="T72" fmla="*/ 146 w 149"/>
                <a:gd name="T73" fmla="*/ 103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49" h="146">
                  <a:moveTo>
                    <a:pt x="61" y="17"/>
                  </a:moveTo>
                  <a:cubicBezTo>
                    <a:pt x="64" y="17"/>
                    <a:pt x="67" y="9"/>
                    <a:pt x="70" y="13"/>
                  </a:cubicBezTo>
                  <a:cubicBezTo>
                    <a:pt x="68" y="15"/>
                    <a:pt x="65" y="17"/>
                    <a:pt x="67" y="22"/>
                  </a:cubicBezTo>
                  <a:cubicBezTo>
                    <a:pt x="78" y="22"/>
                    <a:pt x="72" y="11"/>
                    <a:pt x="71" y="8"/>
                  </a:cubicBezTo>
                  <a:cubicBezTo>
                    <a:pt x="75" y="4"/>
                    <a:pt x="81" y="15"/>
                    <a:pt x="77" y="20"/>
                  </a:cubicBezTo>
                  <a:cubicBezTo>
                    <a:pt x="103" y="0"/>
                    <a:pt x="144" y="7"/>
                    <a:pt x="146" y="39"/>
                  </a:cubicBezTo>
                  <a:cubicBezTo>
                    <a:pt x="148" y="63"/>
                    <a:pt x="123" y="79"/>
                    <a:pt x="125" y="103"/>
                  </a:cubicBezTo>
                  <a:cubicBezTo>
                    <a:pt x="130" y="105"/>
                    <a:pt x="138" y="94"/>
                    <a:pt x="146" y="99"/>
                  </a:cubicBezTo>
                  <a:cubicBezTo>
                    <a:pt x="149" y="104"/>
                    <a:pt x="147" y="114"/>
                    <a:pt x="148" y="120"/>
                  </a:cubicBezTo>
                  <a:cubicBezTo>
                    <a:pt x="142" y="125"/>
                    <a:pt x="135" y="122"/>
                    <a:pt x="129" y="119"/>
                  </a:cubicBezTo>
                  <a:cubicBezTo>
                    <a:pt x="129" y="131"/>
                    <a:pt x="129" y="143"/>
                    <a:pt x="141" y="143"/>
                  </a:cubicBezTo>
                  <a:cubicBezTo>
                    <a:pt x="120" y="146"/>
                    <a:pt x="125" y="125"/>
                    <a:pt x="124" y="108"/>
                  </a:cubicBezTo>
                  <a:cubicBezTo>
                    <a:pt x="123" y="95"/>
                    <a:pt x="118" y="88"/>
                    <a:pt x="121" y="76"/>
                  </a:cubicBezTo>
                  <a:cubicBezTo>
                    <a:pt x="125" y="57"/>
                    <a:pt x="149" y="40"/>
                    <a:pt x="132" y="18"/>
                  </a:cubicBezTo>
                  <a:cubicBezTo>
                    <a:pt x="101" y="5"/>
                    <a:pt x="76" y="33"/>
                    <a:pt x="46" y="31"/>
                  </a:cubicBezTo>
                  <a:cubicBezTo>
                    <a:pt x="31" y="30"/>
                    <a:pt x="16" y="16"/>
                    <a:pt x="0" y="27"/>
                  </a:cubicBezTo>
                  <a:cubicBezTo>
                    <a:pt x="14" y="12"/>
                    <a:pt x="37" y="23"/>
                    <a:pt x="60" y="24"/>
                  </a:cubicBezTo>
                  <a:cubicBezTo>
                    <a:pt x="62" y="22"/>
                    <a:pt x="58" y="15"/>
                    <a:pt x="58" y="11"/>
                  </a:cubicBezTo>
                  <a:cubicBezTo>
                    <a:pt x="61" y="10"/>
                    <a:pt x="64" y="4"/>
                    <a:pt x="68" y="8"/>
                  </a:cubicBezTo>
                  <a:cubicBezTo>
                    <a:pt x="67" y="9"/>
                    <a:pt x="59" y="9"/>
                    <a:pt x="61" y="17"/>
                  </a:cubicBezTo>
                  <a:close/>
                  <a:moveTo>
                    <a:pt x="58" y="27"/>
                  </a:moveTo>
                  <a:cubicBezTo>
                    <a:pt x="49" y="25"/>
                    <a:pt x="41" y="22"/>
                    <a:pt x="31" y="25"/>
                  </a:cubicBezTo>
                  <a:cubicBezTo>
                    <a:pt x="41" y="26"/>
                    <a:pt x="49" y="32"/>
                    <a:pt x="58" y="27"/>
                  </a:cubicBezTo>
                  <a:close/>
                  <a:moveTo>
                    <a:pt x="101" y="11"/>
                  </a:moveTo>
                  <a:cubicBezTo>
                    <a:pt x="98" y="14"/>
                    <a:pt x="85" y="15"/>
                    <a:pt x="88" y="20"/>
                  </a:cubicBezTo>
                  <a:cubicBezTo>
                    <a:pt x="90" y="15"/>
                    <a:pt x="104" y="16"/>
                    <a:pt x="101" y="11"/>
                  </a:cubicBezTo>
                  <a:close/>
                  <a:moveTo>
                    <a:pt x="142" y="32"/>
                  </a:moveTo>
                  <a:cubicBezTo>
                    <a:pt x="140" y="29"/>
                    <a:pt x="138" y="30"/>
                    <a:pt x="141" y="34"/>
                  </a:cubicBezTo>
                  <a:cubicBezTo>
                    <a:pt x="139" y="59"/>
                    <a:pt x="121" y="67"/>
                    <a:pt x="122" y="95"/>
                  </a:cubicBezTo>
                  <a:cubicBezTo>
                    <a:pt x="127" y="73"/>
                    <a:pt x="146" y="59"/>
                    <a:pt x="142" y="32"/>
                  </a:cubicBezTo>
                  <a:close/>
                  <a:moveTo>
                    <a:pt x="145" y="119"/>
                  </a:moveTo>
                  <a:cubicBezTo>
                    <a:pt x="145" y="113"/>
                    <a:pt x="145" y="109"/>
                    <a:pt x="142" y="106"/>
                  </a:cubicBezTo>
                  <a:cubicBezTo>
                    <a:pt x="139" y="106"/>
                    <a:pt x="135" y="106"/>
                    <a:pt x="132" y="106"/>
                  </a:cubicBezTo>
                  <a:cubicBezTo>
                    <a:pt x="126" y="113"/>
                    <a:pt x="134" y="121"/>
                    <a:pt x="145" y="119"/>
                  </a:cubicBezTo>
                  <a:close/>
                  <a:moveTo>
                    <a:pt x="146" y="103"/>
                  </a:moveTo>
                  <a:cubicBezTo>
                    <a:pt x="142" y="100"/>
                    <a:pt x="137" y="100"/>
                    <a:pt x="134" y="103"/>
                  </a:cubicBezTo>
                  <a:cubicBezTo>
                    <a:pt x="139" y="101"/>
                    <a:pt x="144" y="107"/>
                    <a:pt x="146" y="103"/>
                  </a:cubicBezTo>
                  <a:close/>
                </a:path>
              </a:pathLst>
            </a:custGeom>
            <a:grpFill/>
            <a:ln>
              <a:noFill/>
            </a:ln>
          </p:spPr>
          <p:txBody>
            <a:bodyPr vert="horz" wrap="square" lIns="91440" tIns="45720" rIns="91440" bIns="45720" numCol="1" rtlCol="0" anchor="t" anchorCtr="0" compatLnSpc="1">
              <a:prstTxWarp prst="textNoShape">
                <a:avLst/>
              </a:prstTxWarp>
            </a:bodyPr>
            <a:lstStyle/>
            <a:p>
              <a:pPr rtl="0"/>
              <a:endParaRPr/>
            </a:p>
          </p:txBody>
        </p:sp>
        <p:sp>
          <p:nvSpPr>
            <p:cNvPr id="62" name="Freeform 50"/>
            <p:cNvSpPr>
              <a:spLocks noEditPoints="1"/>
            </p:cNvSpPr>
            <p:nvPr/>
          </p:nvSpPr>
          <p:spPr bwMode="auto">
            <a:xfrm>
              <a:off x="4162425" y="3359150"/>
              <a:ext cx="334963" cy="309563"/>
            </a:xfrm>
            <a:custGeom>
              <a:avLst/>
              <a:gdLst>
                <a:gd name="T0" fmla="*/ 69 w 149"/>
                <a:gd name="T1" fmla="*/ 3 h 138"/>
                <a:gd name="T2" fmla="*/ 64 w 149"/>
                <a:gd name="T3" fmla="*/ 7 h 138"/>
                <a:gd name="T4" fmla="*/ 70 w 149"/>
                <a:gd name="T5" fmla="*/ 7 h 138"/>
                <a:gd name="T6" fmla="*/ 70 w 149"/>
                <a:gd name="T7" fmla="*/ 3 h 138"/>
                <a:gd name="T8" fmla="*/ 73 w 149"/>
                <a:gd name="T9" fmla="*/ 1 h 138"/>
                <a:gd name="T10" fmla="*/ 147 w 149"/>
                <a:gd name="T11" fmla="*/ 33 h 138"/>
                <a:gd name="T12" fmla="*/ 142 w 149"/>
                <a:gd name="T13" fmla="*/ 91 h 138"/>
                <a:gd name="T14" fmla="*/ 149 w 149"/>
                <a:gd name="T15" fmla="*/ 114 h 138"/>
                <a:gd name="T16" fmla="*/ 130 w 149"/>
                <a:gd name="T17" fmla="*/ 114 h 138"/>
                <a:gd name="T18" fmla="*/ 137 w 149"/>
                <a:gd name="T19" fmla="*/ 138 h 138"/>
                <a:gd name="T20" fmla="*/ 122 w 149"/>
                <a:gd name="T21" fmla="*/ 94 h 138"/>
                <a:gd name="T22" fmla="*/ 129 w 149"/>
                <a:gd name="T23" fmla="*/ 51 h 138"/>
                <a:gd name="T24" fmla="*/ 49 w 149"/>
                <a:gd name="T25" fmla="*/ 26 h 138"/>
                <a:gd name="T26" fmla="*/ 1 w 149"/>
                <a:gd name="T27" fmla="*/ 21 h 138"/>
                <a:gd name="T28" fmla="*/ 39 w 149"/>
                <a:gd name="T29" fmla="*/ 15 h 138"/>
                <a:gd name="T30" fmla="*/ 58 w 149"/>
                <a:gd name="T31" fmla="*/ 5 h 138"/>
                <a:gd name="T32" fmla="*/ 67 w 149"/>
                <a:gd name="T33" fmla="*/ 2 h 138"/>
                <a:gd name="T34" fmla="*/ 60 w 149"/>
                <a:gd name="T35" fmla="*/ 10 h 138"/>
                <a:gd name="T36" fmla="*/ 77 w 149"/>
                <a:gd name="T37" fmla="*/ 14 h 138"/>
                <a:gd name="T38" fmla="*/ 73 w 149"/>
                <a:gd name="T39" fmla="*/ 15 h 138"/>
                <a:gd name="T40" fmla="*/ 68 w 149"/>
                <a:gd name="T41" fmla="*/ 8 h 138"/>
                <a:gd name="T42" fmla="*/ 61 w 149"/>
                <a:gd name="T43" fmla="*/ 12 h 138"/>
                <a:gd name="T44" fmla="*/ 60 w 149"/>
                <a:gd name="T45" fmla="*/ 19 h 138"/>
                <a:gd name="T46" fmla="*/ 7 w 149"/>
                <a:gd name="T47" fmla="*/ 17 h 138"/>
                <a:gd name="T48" fmla="*/ 40 w 149"/>
                <a:gd name="T49" fmla="*/ 17 h 138"/>
                <a:gd name="T50" fmla="*/ 60 w 149"/>
                <a:gd name="T51" fmla="*/ 20 h 138"/>
                <a:gd name="T52" fmla="*/ 31 w 149"/>
                <a:gd name="T53" fmla="*/ 20 h 138"/>
                <a:gd name="T54" fmla="*/ 49 w 149"/>
                <a:gd name="T55" fmla="*/ 24 h 138"/>
                <a:gd name="T56" fmla="*/ 87 w 149"/>
                <a:gd name="T57" fmla="*/ 12 h 138"/>
                <a:gd name="T58" fmla="*/ 77 w 149"/>
                <a:gd name="T59" fmla="*/ 14 h 138"/>
                <a:gd name="T60" fmla="*/ 124 w 149"/>
                <a:gd name="T61" fmla="*/ 97 h 138"/>
                <a:gd name="T62" fmla="*/ 101 w 149"/>
                <a:gd name="T63" fmla="*/ 4 h 138"/>
                <a:gd name="T64" fmla="*/ 89 w 149"/>
                <a:gd name="T65" fmla="*/ 14 h 138"/>
                <a:gd name="T66" fmla="*/ 133 w 149"/>
                <a:gd name="T67" fmla="*/ 12 h 138"/>
                <a:gd name="T68" fmla="*/ 131 w 149"/>
                <a:gd name="T69" fmla="*/ 55 h 138"/>
                <a:gd name="T70" fmla="*/ 140 w 149"/>
                <a:gd name="T71" fmla="*/ 24 h 138"/>
                <a:gd name="T72" fmla="*/ 123 w 149"/>
                <a:gd name="T73" fmla="*/ 89 h 138"/>
                <a:gd name="T74" fmla="*/ 135 w 149"/>
                <a:gd name="T75" fmla="*/ 137 h 138"/>
                <a:gd name="T76" fmla="*/ 141 w 149"/>
                <a:gd name="T77" fmla="*/ 116 h 138"/>
                <a:gd name="T78" fmla="*/ 147 w 149"/>
                <a:gd name="T79" fmla="*/ 98 h 138"/>
                <a:gd name="T80" fmla="*/ 131 w 149"/>
                <a:gd name="T81" fmla="*/ 99 h 138"/>
                <a:gd name="T82" fmla="*/ 146 w 149"/>
                <a:gd name="T83" fmla="*/ 94 h 138"/>
                <a:gd name="T84" fmla="*/ 88 w 149"/>
                <a:gd name="T85" fmla="*/ 12 h 138"/>
                <a:gd name="T86" fmla="*/ 95 w 149"/>
                <a:gd name="T87" fmla="*/ 9 h 138"/>
                <a:gd name="T88" fmla="*/ 40 w 149"/>
                <a:gd name="T89" fmla="*/ 19 h 138"/>
                <a:gd name="T90" fmla="*/ 56 w 149"/>
                <a:gd name="T91" fmla="*/ 21 h 138"/>
                <a:gd name="T92" fmla="*/ 141 w 149"/>
                <a:gd name="T93" fmla="*/ 28 h 138"/>
                <a:gd name="T94" fmla="*/ 131 w 149"/>
                <a:gd name="T95" fmla="*/ 66 h 138"/>
                <a:gd name="T96" fmla="*/ 141 w 149"/>
                <a:gd name="T97" fmla="*/ 97 h 138"/>
                <a:gd name="T98" fmla="*/ 143 w 149"/>
                <a:gd name="T99" fmla="*/ 100 h 138"/>
                <a:gd name="T100" fmla="*/ 130 w 149"/>
                <a:gd name="T101" fmla="*/ 108 h 138"/>
                <a:gd name="T102" fmla="*/ 131 w 149"/>
                <a:gd name="T103" fmla="*/ 107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49" h="138">
                  <a:moveTo>
                    <a:pt x="65" y="0"/>
                  </a:moveTo>
                  <a:cubicBezTo>
                    <a:pt x="66" y="0"/>
                    <a:pt x="68" y="1"/>
                    <a:pt x="69" y="2"/>
                  </a:cubicBezTo>
                  <a:cubicBezTo>
                    <a:pt x="69" y="2"/>
                    <a:pt x="69" y="2"/>
                    <a:pt x="69" y="2"/>
                  </a:cubicBezTo>
                  <a:cubicBezTo>
                    <a:pt x="69" y="3"/>
                    <a:pt x="69" y="3"/>
                    <a:pt x="69" y="3"/>
                  </a:cubicBezTo>
                  <a:cubicBezTo>
                    <a:pt x="68" y="3"/>
                    <a:pt x="68" y="3"/>
                    <a:pt x="67" y="4"/>
                  </a:cubicBezTo>
                  <a:cubicBezTo>
                    <a:pt x="65" y="4"/>
                    <a:pt x="63" y="4"/>
                    <a:pt x="62" y="6"/>
                  </a:cubicBezTo>
                  <a:cubicBezTo>
                    <a:pt x="62" y="7"/>
                    <a:pt x="61" y="8"/>
                    <a:pt x="62" y="10"/>
                  </a:cubicBezTo>
                  <a:cubicBezTo>
                    <a:pt x="63" y="9"/>
                    <a:pt x="63" y="8"/>
                    <a:pt x="64" y="7"/>
                  </a:cubicBezTo>
                  <a:cubicBezTo>
                    <a:pt x="66" y="6"/>
                    <a:pt x="67" y="5"/>
                    <a:pt x="68" y="5"/>
                  </a:cubicBezTo>
                  <a:cubicBezTo>
                    <a:pt x="69" y="5"/>
                    <a:pt x="70" y="5"/>
                    <a:pt x="70" y="6"/>
                  </a:cubicBezTo>
                  <a:cubicBezTo>
                    <a:pt x="71" y="6"/>
                    <a:pt x="71" y="6"/>
                    <a:pt x="71" y="6"/>
                  </a:cubicBezTo>
                  <a:cubicBezTo>
                    <a:pt x="70" y="7"/>
                    <a:pt x="70" y="7"/>
                    <a:pt x="70" y="7"/>
                  </a:cubicBezTo>
                  <a:cubicBezTo>
                    <a:pt x="70" y="8"/>
                    <a:pt x="69" y="8"/>
                    <a:pt x="69" y="9"/>
                  </a:cubicBezTo>
                  <a:cubicBezTo>
                    <a:pt x="68" y="11"/>
                    <a:pt x="67" y="12"/>
                    <a:pt x="67" y="16"/>
                  </a:cubicBezTo>
                  <a:cubicBezTo>
                    <a:pt x="70" y="16"/>
                    <a:pt x="71" y="15"/>
                    <a:pt x="72" y="14"/>
                  </a:cubicBezTo>
                  <a:cubicBezTo>
                    <a:pt x="74" y="11"/>
                    <a:pt x="71" y="5"/>
                    <a:pt x="70" y="3"/>
                  </a:cubicBezTo>
                  <a:cubicBezTo>
                    <a:pt x="70" y="2"/>
                    <a:pt x="70" y="2"/>
                    <a:pt x="70" y="2"/>
                  </a:cubicBezTo>
                  <a:cubicBezTo>
                    <a:pt x="71" y="2"/>
                    <a:pt x="71" y="2"/>
                    <a:pt x="71" y="2"/>
                  </a:cubicBezTo>
                  <a:cubicBezTo>
                    <a:pt x="71" y="1"/>
                    <a:pt x="72" y="1"/>
                    <a:pt x="73" y="1"/>
                  </a:cubicBezTo>
                  <a:cubicBezTo>
                    <a:pt x="73" y="1"/>
                    <a:pt x="73" y="1"/>
                    <a:pt x="73" y="1"/>
                  </a:cubicBezTo>
                  <a:cubicBezTo>
                    <a:pt x="75" y="1"/>
                    <a:pt x="77" y="3"/>
                    <a:pt x="78" y="5"/>
                  </a:cubicBezTo>
                  <a:cubicBezTo>
                    <a:pt x="79" y="7"/>
                    <a:pt x="79" y="9"/>
                    <a:pt x="79" y="11"/>
                  </a:cubicBezTo>
                  <a:cubicBezTo>
                    <a:pt x="88" y="5"/>
                    <a:pt x="99" y="2"/>
                    <a:pt x="110" y="2"/>
                  </a:cubicBezTo>
                  <a:cubicBezTo>
                    <a:pt x="131" y="2"/>
                    <a:pt x="145" y="14"/>
                    <a:pt x="147" y="33"/>
                  </a:cubicBezTo>
                  <a:cubicBezTo>
                    <a:pt x="148" y="45"/>
                    <a:pt x="142" y="55"/>
                    <a:pt x="137" y="65"/>
                  </a:cubicBezTo>
                  <a:cubicBezTo>
                    <a:pt x="131" y="75"/>
                    <a:pt x="125" y="85"/>
                    <a:pt x="126" y="97"/>
                  </a:cubicBezTo>
                  <a:cubicBezTo>
                    <a:pt x="127" y="97"/>
                    <a:pt x="130" y="96"/>
                    <a:pt x="132" y="95"/>
                  </a:cubicBezTo>
                  <a:cubicBezTo>
                    <a:pt x="135" y="93"/>
                    <a:pt x="138" y="91"/>
                    <a:pt x="142" y="91"/>
                  </a:cubicBezTo>
                  <a:cubicBezTo>
                    <a:pt x="144" y="91"/>
                    <a:pt x="145" y="92"/>
                    <a:pt x="147" y="93"/>
                  </a:cubicBezTo>
                  <a:cubicBezTo>
                    <a:pt x="147" y="93"/>
                    <a:pt x="147" y="93"/>
                    <a:pt x="147" y="93"/>
                  </a:cubicBezTo>
                  <a:cubicBezTo>
                    <a:pt x="149" y="96"/>
                    <a:pt x="149" y="101"/>
                    <a:pt x="149" y="106"/>
                  </a:cubicBezTo>
                  <a:cubicBezTo>
                    <a:pt x="148" y="109"/>
                    <a:pt x="148" y="112"/>
                    <a:pt x="149" y="114"/>
                  </a:cubicBezTo>
                  <a:cubicBezTo>
                    <a:pt x="149" y="115"/>
                    <a:pt x="149" y="115"/>
                    <a:pt x="149" y="115"/>
                  </a:cubicBezTo>
                  <a:cubicBezTo>
                    <a:pt x="148" y="115"/>
                    <a:pt x="148" y="115"/>
                    <a:pt x="148" y="115"/>
                  </a:cubicBezTo>
                  <a:cubicBezTo>
                    <a:pt x="146" y="117"/>
                    <a:pt x="143" y="118"/>
                    <a:pt x="141" y="118"/>
                  </a:cubicBezTo>
                  <a:cubicBezTo>
                    <a:pt x="137" y="118"/>
                    <a:pt x="134" y="116"/>
                    <a:pt x="130" y="114"/>
                  </a:cubicBezTo>
                  <a:cubicBezTo>
                    <a:pt x="130" y="115"/>
                    <a:pt x="130" y="115"/>
                    <a:pt x="130" y="115"/>
                  </a:cubicBezTo>
                  <a:cubicBezTo>
                    <a:pt x="130" y="126"/>
                    <a:pt x="130" y="136"/>
                    <a:pt x="141" y="136"/>
                  </a:cubicBezTo>
                  <a:cubicBezTo>
                    <a:pt x="141" y="138"/>
                    <a:pt x="141" y="138"/>
                    <a:pt x="141" y="138"/>
                  </a:cubicBezTo>
                  <a:cubicBezTo>
                    <a:pt x="139" y="138"/>
                    <a:pt x="138" y="138"/>
                    <a:pt x="137" y="138"/>
                  </a:cubicBezTo>
                  <a:cubicBezTo>
                    <a:pt x="123" y="138"/>
                    <a:pt x="123" y="125"/>
                    <a:pt x="123" y="112"/>
                  </a:cubicBezTo>
                  <a:cubicBezTo>
                    <a:pt x="123" y="108"/>
                    <a:pt x="123" y="105"/>
                    <a:pt x="123" y="102"/>
                  </a:cubicBezTo>
                  <a:cubicBezTo>
                    <a:pt x="123" y="99"/>
                    <a:pt x="122" y="96"/>
                    <a:pt x="122" y="94"/>
                  </a:cubicBezTo>
                  <a:cubicBezTo>
                    <a:pt x="122" y="94"/>
                    <a:pt x="122" y="94"/>
                    <a:pt x="122" y="94"/>
                  </a:cubicBezTo>
                  <a:cubicBezTo>
                    <a:pt x="122" y="93"/>
                    <a:pt x="122" y="93"/>
                    <a:pt x="122" y="93"/>
                  </a:cubicBezTo>
                  <a:cubicBezTo>
                    <a:pt x="121" y="92"/>
                    <a:pt x="121" y="91"/>
                    <a:pt x="121" y="90"/>
                  </a:cubicBezTo>
                  <a:cubicBezTo>
                    <a:pt x="120" y="84"/>
                    <a:pt x="118" y="78"/>
                    <a:pt x="120" y="70"/>
                  </a:cubicBezTo>
                  <a:cubicBezTo>
                    <a:pt x="122" y="64"/>
                    <a:pt x="125" y="57"/>
                    <a:pt x="129" y="51"/>
                  </a:cubicBezTo>
                  <a:cubicBezTo>
                    <a:pt x="136" y="39"/>
                    <a:pt x="143" y="27"/>
                    <a:pt x="132" y="13"/>
                  </a:cubicBezTo>
                  <a:cubicBezTo>
                    <a:pt x="126" y="11"/>
                    <a:pt x="121" y="10"/>
                    <a:pt x="115" y="10"/>
                  </a:cubicBezTo>
                  <a:cubicBezTo>
                    <a:pt x="104" y="10"/>
                    <a:pt x="93" y="14"/>
                    <a:pt x="83" y="18"/>
                  </a:cubicBezTo>
                  <a:cubicBezTo>
                    <a:pt x="72" y="22"/>
                    <a:pt x="61" y="26"/>
                    <a:pt x="49" y="26"/>
                  </a:cubicBezTo>
                  <a:cubicBezTo>
                    <a:pt x="48" y="26"/>
                    <a:pt x="47" y="26"/>
                    <a:pt x="45" y="26"/>
                  </a:cubicBezTo>
                  <a:cubicBezTo>
                    <a:pt x="40" y="25"/>
                    <a:pt x="35" y="23"/>
                    <a:pt x="30" y="22"/>
                  </a:cubicBezTo>
                  <a:cubicBezTo>
                    <a:pt x="25" y="19"/>
                    <a:pt x="19" y="17"/>
                    <a:pt x="13" y="17"/>
                  </a:cubicBezTo>
                  <a:cubicBezTo>
                    <a:pt x="9" y="17"/>
                    <a:pt x="4" y="19"/>
                    <a:pt x="1" y="21"/>
                  </a:cubicBezTo>
                  <a:cubicBezTo>
                    <a:pt x="0" y="20"/>
                    <a:pt x="0" y="20"/>
                    <a:pt x="0" y="20"/>
                  </a:cubicBezTo>
                  <a:cubicBezTo>
                    <a:pt x="5" y="15"/>
                    <a:pt x="11" y="13"/>
                    <a:pt x="20" y="13"/>
                  </a:cubicBezTo>
                  <a:cubicBezTo>
                    <a:pt x="20" y="13"/>
                    <a:pt x="20" y="13"/>
                    <a:pt x="20" y="13"/>
                  </a:cubicBezTo>
                  <a:cubicBezTo>
                    <a:pt x="26" y="13"/>
                    <a:pt x="33" y="14"/>
                    <a:pt x="39" y="15"/>
                  </a:cubicBezTo>
                  <a:cubicBezTo>
                    <a:pt x="46" y="16"/>
                    <a:pt x="53" y="17"/>
                    <a:pt x="59" y="17"/>
                  </a:cubicBezTo>
                  <a:cubicBezTo>
                    <a:pt x="61" y="16"/>
                    <a:pt x="60" y="13"/>
                    <a:pt x="59" y="10"/>
                  </a:cubicBezTo>
                  <a:cubicBezTo>
                    <a:pt x="58" y="8"/>
                    <a:pt x="58" y="7"/>
                    <a:pt x="58" y="5"/>
                  </a:cubicBezTo>
                  <a:cubicBezTo>
                    <a:pt x="58" y="5"/>
                    <a:pt x="58" y="5"/>
                    <a:pt x="58" y="5"/>
                  </a:cubicBezTo>
                  <a:cubicBezTo>
                    <a:pt x="58" y="4"/>
                    <a:pt x="58" y="4"/>
                    <a:pt x="58" y="4"/>
                  </a:cubicBezTo>
                  <a:cubicBezTo>
                    <a:pt x="59" y="4"/>
                    <a:pt x="59" y="3"/>
                    <a:pt x="60" y="3"/>
                  </a:cubicBezTo>
                  <a:cubicBezTo>
                    <a:pt x="62" y="1"/>
                    <a:pt x="63" y="0"/>
                    <a:pt x="65" y="0"/>
                  </a:cubicBezTo>
                  <a:close/>
                  <a:moveTo>
                    <a:pt x="67" y="2"/>
                  </a:moveTo>
                  <a:cubicBezTo>
                    <a:pt x="65" y="1"/>
                    <a:pt x="63" y="2"/>
                    <a:pt x="61" y="4"/>
                  </a:cubicBezTo>
                  <a:cubicBezTo>
                    <a:pt x="60" y="4"/>
                    <a:pt x="60" y="5"/>
                    <a:pt x="59" y="5"/>
                  </a:cubicBezTo>
                  <a:cubicBezTo>
                    <a:pt x="59" y="7"/>
                    <a:pt x="60" y="8"/>
                    <a:pt x="60" y="10"/>
                  </a:cubicBezTo>
                  <a:cubicBezTo>
                    <a:pt x="60" y="10"/>
                    <a:pt x="60" y="10"/>
                    <a:pt x="60" y="10"/>
                  </a:cubicBezTo>
                  <a:cubicBezTo>
                    <a:pt x="60" y="8"/>
                    <a:pt x="60" y="7"/>
                    <a:pt x="61" y="5"/>
                  </a:cubicBezTo>
                  <a:cubicBezTo>
                    <a:pt x="62" y="3"/>
                    <a:pt x="65" y="3"/>
                    <a:pt x="66" y="2"/>
                  </a:cubicBezTo>
                  <a:cubicBezTo>
                    <a:pt x="66" y="2"/>
                    <a:pt x="67" y="2"/>
                    <a:pt x="67" y="2"/>
                  </a:cubicBezTo>
                  <a:close/>
                  <a:moveTo>
                    <a:pt x="77" y="14"/>
                  </a:moveTo>
                  <a:cubicBezTo>
                    <a:pt x="76" y="13"/>
                    <a:pt x="76" y="13"/>
                    <a:pt x="76" y="13"/>
                  </a:cubicBezTo>
                  <a:cubicBezTo>
                    <a:pt x="78" y="11"/>
                    <a:pt x="78" y="8"/>
                    <a:pt x="77" y="6"/>
                  </a:cubicBezTo>
                  <a:cubicBezTo>
                    <a:pt x="75" y="3"/>
                    <a:pt x="73" y="1"/>
                    <a:pt x="72" y="2"/>
                  </a:cubicBezTo>
                  <a:cubicBezTo>
                    <a:pt x="73" y="5"/>
                    <a:pt x="76" y="11"/>
                    <a:pt x="73" y="15"/>
                  </a:cubicBezTo>
                  <a:cubicBezTo>
                    <a:pt x="72" y="16"/>
                    <a:pt x="70" y="17"/>
                    <a:pt x="67" y="17"/>
                  </a:cubicBezTo>
                  <a:cubicBezTo>
                    <a:pt x="66" y="17"/>
                    <a:pt x="66" y="17"/>
                    <a:pt x="66" y="17"/>
                  </a:cubicBezTo>
                  <a:cubicBezTo>
                    <a:pt x="66" y="17"/>
                    <a:pt x="66" y="17"/>
                    <a:pt x="66" y="17"/>
                  </a:cubicBezTo>
                  <a:cubicBezTo>
                    <a:pt x="65" y="12"/>
                    <a:pt x="66" y="10"/>
                    <a:pt x="68" y="8"/>
                  </a:cubicBezTo>
                  <a:cubicBezTo>
                    <a:pt x="68" y="8"/>
                    <a:pt x="68" y="7"/>
                    <a:pt x="69" y="7"/>
                  </a:cubicBezTo>
                  <a:cubicBezTo>
                    <a:pt x="69" y="6"/>
                    <a:pt x="68" y="6"/>
                    <a:pt x="68" y="6"/>
                  </a:cubicBezTo>
                  <a:cubicBezTo>
                    <a:pt x="67" y="6"/>
                    <a:pt x="66" y="7"/>
                    <a:pt x="65" y="8"/>
                  </a:cubicBezTo>
                  <a:cubicBezTo>
                    <a:pt x="64" y="10"/>
                    <a:pt x="63" y="11"/>
                    <a:pt x="61" y="12"/>
                  </a:cubicBezTo>
                  <a:cubicBezTo>
                    <a:pt x="61" y="12"/>
                    <a:pt x="61" y="12"/>
                    <a:pt x="61" y="12"/>
                  </a:cubicBezTo>
                  <a:cubicBezTo>
                    <a:pt x="61" y="14"/>
                    <a:pt x="62" y="17"/>
                    <a:pt x="60" y="18"/>
                  </a:cubicBezTo>
                  <a:cubicBezTo>
                    <a:pt x="60" y="19"/>
                    <a:pt x="60" y="19"/>
                    <a:pt x="60" y="19"/>
                  </a:cubicBezTo>
                  <a:cubicBezTo>
                    <a:pt x="60" y="19"/>
                    <a:pt x="60" y="19"/>
                    <a:pt x="60" y="19"/>
                  </a:cubicBezTo>
                  <a:cubicBezTo>
                    <a:pt x="53" y="18"/>
                    <a:pt x="46" y="17"/>
                    <a:pt x="39" y="16"/>
                  </a:cubicBezTo>
                  <a:cubicBezTo>
                    <a:pt x="32" y="15"/>
                    <a:pt x="26" y="14"/>
                    <a:pt x="20" y="14"/>
                  </a:cubicBezTo>
                  <a:cubicBezTo>
                    <a:pt x="20" y="14"/>
                    <a:pt x="20" y="14"/>
                    <a:pt x="20" y="14"/>
                  </a:cubicBezTo>
                  <a:cubicBezTo>
                    <a:pt x="15" y="14"/>
                    <a:pt x="11" y="15"/>
                    <a:pt x="7" y="17"/>
                  </a:cubicBezTo>
                  <a:cubicBezTo>
                    <a:pt x="9" y="16"/>
                    <a:pt x="11" y="16"/>
                    <a:pt x="13" y="16"/>
                  </a:cubicBezTo>
                  <a:cubicBezTo>
                    <a:pt x="18" y="16"/>
                    <a:pt x="24" y="18"/>
                    <a:pt x="29" y="19"/>
                  </a:cubicBezTo>
                  <a:cubicBezTo>
                    <a:pt x="31" y="19"/>
                    <a:pt x="31" y="19"/>
                    <a:pt x="31" y="19"/>
                  </a:cubicBezTo>
                  <a:cubicBezTo>
                    <a:pt x="34" y="18"/>
                    <a:pt x="37" y="17"/>
                    <a:pt x="40" y="17"/>
                  </a:cubicBezTo>
                  <a:cubicBezTo>
                    <a:pt x="40" y="17"/>
                    <a:pt x="40" y="17"/>
                    <a:pt x="40" y="17"/>
                  </a:cubicBezTo>
                  <a:cubicBezTo>
                    <a:pt x="45" y="17"/>
                    <a:pt x="49" y="18"/>
                    <a:pt x="54" y="19"/>
                  </a:cubicBezTo>
                  <a:cubicBezTo>
                    <a:pt x="55" y="19"/>
                    <a:pt x="57" y="20"/>
                    <a:pt x="58" y="20"/>
                  </a:cubicBezTo>
                  <a:cubicBezTo>
                    <a:pt x="60" y="20"/>
                    <a:pt x="60" y="20"/>
                    <a:pt x="60" y="20"/>
                  </a:cubicBezTo>
                  <a:cubicBezTo>
                    <a:pt x="59" y="21"/>
                    <a:pt x="59" y="21"/>
                    <a:pt x="59" y="21"/>
                  </a:cubicBezTo>
                  <a:cubicBezTo>
                    <a:pt x="56" y="23"/>
                    <a:pt x="53" y="24"/>
                    <a:pt x="50" y="24"/>
                  </a:cubicBezTo>
                  <a:cubicBezTo>
                    <a:pt x="47" y="24"/>
                    <a:pt x="43" y="23"/>
                    <a:pt x="40" y="22"/>
                  </a:cubicBezTo>
                  <a:cubicBezTo>
                    <a:pt x="37" y="21"/>
                    <a:pt x="34" y="20"/>
                    <a:pt x="31" y="20"/>
                  </a:cubicBezTo>
                  <a:cubicBezTo>
                    <a:pt x="30" y="20"/>
                    <a:pt x="30" y="20"/>
                    <a:pt x="30" y="20"/>
                  </a:cubicBezTo>
                  <a:cubicBezTo>
                    <a:pt x="30" y="20"/>
                    <a:pt x="31" y="20"/>
                    <a:pt x="31" y="20"/>
                  </a:cubicBezTo>
                  <a:cubicBezTo>
                    <a:pt x="36" y="22"/>
                    <a:pt x="41" y="24"/>
                    <a:pt x="46" y="24"/>
                  </a:cubicBezTo>
                  <a:cubicBezTo>
                    <a:pt x="47" y="24"/>
                    <a:pt x="48" y="24"/>
                    <a:pt x="49" y="24"/>
                  </a:cubicBezTo>
                  <a:cubicBezTo>
                    <a:pt x="61" y="24"/>
                    <a:pt x="72" y="20"/>
                    <a:pt x="82" y="16"/>
                  </a:cubicBezTo>
                  <a:cubicBezTo>
                    <a:pt x="84" y="16"/>
                    <a:pt x="86" y="15"/>
                    <a:pt x="88" y="14"/>
                  </a:cubicBezTo>
                  <a:cubicBezTo>
                    <a:pt x="88" y="14"/>
                    <a:pt x="88" y="14"/>
                    <a:pt x="88" y="14"/>
                  </a:cubicBezTo>
                  <a:cubicBezTo>
                    <a:pt x="87" y="13"/>
                    <a:pt x="87" y="12"/>
                    <a:pt x="87" y="12"/>
                  </a:cubicBezTo>
                  <a:cubicBezTo>
                    <a:pt x="88" y="10"/>
                    <a:pt x="91" y="9"/>
                    <a:pt x="94" y="7"/>
                  </a:cubicBezTo>
                  <a:cubicBezTo>
                    <a:pt x="97" y="7"/>
                    <a:pt x="99" y="6"/>
                    <a:pt x="100" y="5"/>
                  </a:cubicBezTo>
                  <a:cubicBezTo>
                    <a:pt x="101" y="4"/>
                    <a:pt x="101" y="4"/>
                    <a:pt x="101" y="4"/>
                  </a:cubicBezTo>
                  <a:cubicBezTo>
                    <a:pt x="92" y="6"/>
                    <a:pt x="84" y="9"/>
                    <a:pt x="77" y="14"/>
                  </a:cubicBezTo>
                  <a:close/>
                  <a:moveTo>
                    <a:pt x="126" y="98"/>
                  </a:moveTo>
                  <a:cubicBezTo>
                    <a:pt x="126" y="98"/>
                    <a:pt x="125" y="98"/>
                    <a:pt x="125" y="98"/>
                  </a:cubicBezTo>
                  <a:cubicBezTo>
                    <a:pt x="124" y="98"/>
                    <a:pt x="124" y="98"/>
                    <a:pt x="124" y="98"/>
                  </a:cubicBezTo>
                  <a:cubicBezTo>
                    <a:pt x="124" y="97"/>
                    <a:pt x="124" y="97"/>
                    <a:pt x="124" y="97"/>
                  </a:cubicBezTo>
                  <a:cubicBezTo>
                    <a:pt x="123" y="85"/>
                    <a:pt x="129" y="74"/>
                    <a:pt x="135" y="64"/>
                  </a:cubicBezTo>
                  <a:cubicBezTo>
                    <a:pt x="141" y="54"/>
                    <a:pt x="147" y="45"/>
                    <a:pt x="146" y="34"/>
                  </a:cubicBezTo>
                  <a:cubicBezTo>
                    <a:pt x="144" y="15"/>
                    <a:pt x="130" y="4"/>
                    <a:pt x="110" y="4"/>
                  </a:cubicBezTo>
                  <a:cubicBezTo>
                    <a:pt x="107" y="4"/>
                    <a:pt x="104" y="4"/>
                    <a:pt x="101" y="4"/>
                  </a:cubicBezTo>
                  <a:cubicBezTo>
                    <a:pt x="102" y="5"/>
                    <a:pt x="102" y="5"/>
                    <a:pt x="102" y="5"/>
                  </a:cubicBezTo>
                  <a:cubicBezTo>
                    <a:pt x="102" y="6"/>
                    <a:pt x="102" y="6"/>
                    <a:pt x="102" y="7"/>
                  </a:cubicBezTo>
                  <a:cubicBezTo>
                    <a:pt x="101" y="9"/>
                    <a:pt x="99" y="10"/>
                    <a:pt x="96" y="11"/>
                  </a:cubicBezTo>
                  <a:cubicBezTo>
                    <a:pt x="93" y="11"/>
                    <a:pt x="90" y="12"/>
                    <a:pt x="89" y="14"/>
                  </a:cubicBezTo>
                  <a:cubicBezTo>
                    <a:pt x="97" y="11"/>
                    <a:pt x="106" y="8"/>
                    <a:pt x="115" y="8"/>
                  </a:cubicBezTo>
                  <a:cubicBezTo>
                    <a:pt x="121" y="8"/>
                    <a:pt x="127" y="9"/>
                    <a:pt x="132" y="12"/>
                  </a:cubicBezTo>
                  <a:cubicBezTo>
                    <a:pt x="133" y="12"/>
                    <a:pt x="133" y="12"/>
                    <a:pt x="133" y="12"/>
                  </a:cubicBezTo>
                  <a:cubicBezTo>
                    <a:pt x="133" y="12"/>
                    <a:pt x="133" y="12"/>
                    <a:pt x="133" y="12"/>
                  </a:cubicBezTo>
                  <a:cubicBezTo>
                    <a:pt x="145" y="27"/>
                    <a:pt x="137" y="40"/>
                    <a:pt x="130" y="52"/>
                  </a:cubicBezTo>
                  <a:cubicBezTo>
                    <a:pt x="126" y="58"/>
                    <a:pt x="123" y="64"/>
                    <a:pt x="122" y="71"/>
                  </a:cubicBezTo>
                  <a:cubicBezTo>
                    <a:pt x="120" y="76"/>
                    <a:pt x="121" y="80"/>
                    <a:pt x="121" y="84"/>
                  </a:cubicBezTo>
                  <a:cubicBezTo>
                    <a:pt x="122" y="72"/>
                    <a:pt x="126" y="63"/>
                    <a:pt x="131" y="55"/>
                  </a:cubicBezTo>
                  <a:cubicBezTo>
                    <a:pt x="135" y="47"/>
                    <a:pt x="139" y="39"/>
                    <a:pt x="140" y="28"/>
                  </a:cubicBezTo>
                  <a:cubicBezTo>
                    <a:pt x="139" y="27"/>
                    <a:pt x="138" y="25"/>
                    <a:pt x="139" y="24"/>
                  </a:cubicBezTo>
                  <a:cubicBezTo>
                    <a:pt x="139" y="24"/>
                    <a:pt x="139" y="24"/>
                    <a:pt x="140" y="24"/>
                  </a:cubicBezTo>
                  <a:cubicBezTo>
                    <a:pt x="140" y="24"/>
                    <a:pt x="140" y="24"/>
                    <a:pt x="140" y="24"/>
                  </a:cubicBezTo>
                  <a:cubicBezTo>
                    <a:pt x="141" y="24"/>
                    <a:pt x="142" y="24"/>
                    <a:pt x="143" y="26"/>
                  </a:cubicBezTo>
                  <a:cubicBezTo>
                    <a:pt x="143" y="26"/>
                    <a:pt x="143" y="26"/>
                    <a:pt x="143" y="26"/>
                  </a:cubicBezTo>
                  <a:cubicBezTo>
                    <a:pt x="145" y="43"/>
                    <a:pt x="139" y="55"/>
                    <a:pt x="133" y="66"/>
                  </a:cubicBezTo>
                  <a:cubicBezTo>
                    <a:pt x="129" y="73"/>
                    <a:pt x="125" y="81"/>
                    <a:pt x="123" y="89"/>
                  </a:cubicBezTo>
                  <a:cubicBezTo>
                    <a:pt x="123" y="90"/>
                    <a:pt x="123" y="90"/>
                    <a:pt x="123" y="90"/>
                  </a:cubicBezTo>
                  <a:cubicBezTo>
                    <a:pt x="123" y="94"/>
                    <a:pt x="124" y="97"/>
                    <a:pt x="124" y="102"/>
                  </a:cubicBezTo>
                  <a:cubicBezTo>
                    <a:pt x="125" y="105"/>
                    <a:pt x="125" y="108"/>
                    <a:pt x="125" y="112"/>
                  </a:cubicBezTo>
                  <a:cubicBezTo>
                    <a:pt x="125" y="124"/>
                    <a:pt x="125" y="135"/>
                    <a:pt x="135" y="137"/>
                  </a:cubicBezTo>
                  <a:cubicBezTo>
                    <a:pt x="129" y="133"/>
                    <a:pt x="129" y="124"/>
                    <a:pt x="129" y="115"/>
                  </a:cubicBezTo>
                  <a:cubicBezTo>
                    <a:pt x="129" y="112"/>
                    <a:pt x="129" y="112"/>
                    <a:pt x="129" y="112"/>
                  </a:cubicBezTo>
                  <a:cubicBezTo>
                    <a:pt x="130" y="112"/>
                    <a:pt x="130" y="112"/>
                    <a:pt x="130" y="112"/>
                  </a:cubicBezTo>
                  <a:cubicBezTo>
                    <a:pt x="133" y="115"/>
                    <a:pt x="137" y="116"/>
                    <a:pt x="141" y="116"/>
                  </a:cubicBezTo>
                  <a:cubicBezTo>
                    <a:pt x="143" y="116"/>
                    <a:pt x="145" y="115"/>
                    <a:pt x="147" y="114"/>
                  </a:cubicBezTo>
                  <a:cubicBezTo>
                    <a:pt x="147" y="112"/>
                    <a:pt x="147" y="109"/>
                    <a:pt x="147" y="106"/>
                  </a:cubicBezTo>
                  <a:cubicBezTo>
                    <a:pt x="147" y="103"/>
                    <a:pt x="147" y="100"/>
                    <a:pt x="147" y="98"/>
                  </a:cubicBezTo>
                  <a:cubicBezTo>
                    <a:pt x="147" y="98"/>
                    <a:pt x="147" y="98"/>
                    <a:pt x="147" y="98"/>
                  </a:cubicBezTo>
                  <a:cubicBezTo>
                    <a:pt x="146" y="99"/>
                    <a:pt x="145" y="99"/>
                    <a:pt x="144" y="99"/>
                  </a:cubicBezTo>
                  <a:cubicBezTo>
                    <a:pt x="143" y="99"/>
                    <a:pt x="142" y="99"/>
                    <a:pt x="141" y="99"/>
                  </a:cubicBezTo>
                  <a:cubicBezTo>
                    <a:pt x="138" y="98"/>
                    <a:pt x="136" y="97"/>
                    <a:pt x="134" y="98"/>
                  </a:cubicBezTo>
                  <a:cubicBezTo>
                    <a:pt x="131" y="99"/>
                    <a:pt x="131" y="99"/>
                    <a:pt x="131" y="99"/>
                  </a:cubicBezTo>
                  <a:cubicBezTo>
                    <a:pt x="133" y="97"/>
                    <a:pt x="133" y="97"/>
                    <a:pt x="133" y="97"/>
                  </a:cubicBezTo>
                  <a:cubicBezTo>
                    <a:pt x="137" y="93"/>
                    <a:pt x="142" y="93"/>
                    <a:pt x="147" y="97"/>
                  </a:cubicBezTo>
                  <a:cubicBezTo>
                    <a:pt x="147" y="97"/>
                    <a:pt x="147" y="97"/>
                    <a:pt x="147" y="97"/>
                  </a:cubicBezTo>
                  <a:cubicBezTo>
                    <a:pt x="147" y="96"/>
                    <a:pt x="146" y="95"/>
                    <a:pt x="146" y="94"/>
                  </a:cubicBezTo>
                  <a:cubicBezTo>
                    <a:pt x="145" y="93"/>
                    <a:pt x="143" y="93"/>
                    <a:pt x="142" y="93"/>
                  </a:cubicBezTo>
                  <a:cubicBezTo>
                    <a:pt x="139" y="93"/>
                    <a:pt x="136" y="94"/>
                    <a:pt x="133" y="96"/>
                  </a:cubicBezTo>
                  <a:cubicBezTo>
                    <a:pt x="130" y="97"/>
                    <a:pt x="128" y="98"/>
                    <a:pt x="126" y="98"/>
                  </a:cubicBezTo>
                  <a:close/>
                  <a:moveTo>
                    <a:pt x="88" y="12"/>
                  </a:moveTo>
                  <a:cubicBezTo>
                    <a:pt x="90" y="11"/>
                    <a:pt x="93" y="10"/>
                    <a:pt x="95" y="9"/>
                  </a:cubicBezTo>
                  <a:cubicBezTo>
                    <a:pt x="98" y="8"/>
                    <a:pt x="100" y="8"/>
                    <a:pt x="101" y="7"/>
                  </a:cubicBezTo>
                  <a:cubicBezTo>
                    <a:pt x="101" y="7"/>
                    <a:pt x="101" y="6"/>
                    <a:pt x="101" y="6"/>
                  </a:cubicBezTo>
                  <a:cubicBezTo>
                    <a:pt x="99" y="7"/>
                    <a:pt x="97" y="8"/>
                    <a:pt x="95" y="9"/>
                  </a:cubicBezTo>
                  <a:cubicBezTo>
                    <a:pt x="92" y="10"/>
                    <a:pt x="89" y="11"/>
                    <a:pt x="88" y="12"/>
                  </a:cubicBezTo>
                  <a:close/>
                  <a:moveTo>
                    <a:pt x="56" y="21"/>
                  </a:moveTo>
                  <a:cubicBezTo>
                    <a:pt x="55" y="21"/>
                    <a:pt x="54" y="21"/>
                    <a:pt x="53" y="20"/>
                  </a:cubicBezTo>
                  <a:cubicBezTo>
                    <a:pt x="49" y="19"/>
                    <a:pt x="45" y="19"/>
                    <a:pt x="40" y="19"/>
                  </a:cubicBezTo>
                  <a:cubicBezTo>
                    <a:pt x="39" y="19"/>
                    <a:pt x="37" y="19"/>
                    <a:pt x="35" y="19"/>
                  </a:cubicBezTo>
                  <a:cubicBezTo>
                    <a:pt x="37" y="20"/>
                    <a:pt x="38" y="20"/>
                    <a:pt x="40" y="20"/>
                  </a:cubicBezTo>
                  <a:cubicBezTo>
                    <a:pt x="44" y="21"/>
                    <a:pt x="47" y="22"/>
                    <a:pt x="50" y="22"/>
                  </a:cubicBezTo>
                  <a:cubicBezTo>
                    <a:pt x="52" y="22"/>
                    <a:pt x="54" y="22"/>
                    <a:pt x="56" y="21"/>
                  </a:cubicBezTo>
                  <a:close/>
                  <a:moveTo>
                    <a:pt x="141" y="27"/>
                  </a:moveTo>
                  <a:cubicBezTo>
                    <a:pt x="141" y="26"/>
                    <a:pt x="141" y="26"/>
                    <a:pt x="140" y="25"/>
                  </a:cubicBezTo>
                  <a:cubicBezTo>
                    <a:pt x="141" y="26"/>
                    <a:pt x="141" y="27"/>
                    <a:pt x="141" y="27"/>
                  </a:cubicBezTo>
                  <a:cubicBezTo>
                    <a:pt x="141" y="28"/>
                    <a:pt x="141" y="28"/>
                    <a:pt x="141" y="28"/>
                  </a:cubicBezTo>
                  <a:cubicBezTo>
                    <a:pt x="141" y="28"/>
                    <a:pt x="141" y="28"/>
                    <a:pt x="141" y="28"/>
                  </a:cubicBezTo>
                  <a:cubicBezTo>
                    <a:pt x="141" y="40"/>
                    <a:pt x="136" y="48"/>
                    <a:pt x="132" y="56"/>
                  </a:cubicBezTo>
                  <a:cubicBezTo>
                    <a:pt x="128" y="64"/>
                    <a:pt x="123" y="72"/>
                    <a:pt x="123" y="84"/>
                  </a:cubicBezTo>
                  <a:cubicBezTo>
                    <a:pt x="125" y="77"/>
                    <a:pt x="128" y="71"/>
                    <a:pt x="131" y="66"/>
                  </a:cubicBezTo>
                  <a:cubicBezTo>
                    <a:pt x="138" y="54"/>
                    <a:pt x="144" y="43"/>
                    <a:pt x="141" y="27"/>
                  </a:cubicBezTo>
                  <a:close/>
                  <a:moveTo>
                    <a:pt x="145" y="98"/>
                  </a:moveTo>
                  <a:cubicBezTo>
                    <a:pt x="142" y="95"/>
                    <a:pt x="139" y="95"/>
                    <a:pt x="136" y="96"/>
                  </a:cubicBezTo>
                  <a:cubicBezTo>
                    <a:pt x="138" y="96"/>
                    <a:pt x="140" y="97"/>
                    <a:pt x="141" y="97"/>
                  </a:cubicBezTo>
                  <a:cubicBezTo>
                    <a:pt x="143" y="98"/>
                    <a:pt x="144" y="98"/>
                    <a:pt x="145" y="98"/>
                  </a:cubicBezTo>
                  <a:close/>
                  <a:moveTo>
                    <a:pt x="132" y="100"/>
                  </a:moveTo>
                  <a:cubicBezTo>
                    <a:pt x="142" y="100"/>
                    <a:pt x="142" y="100"/>
                    <a:pt x="142" y="100"/>
                  </a:cubicBezTo>
                  <a:cubicBezTo>
                    <a:pt x="143" y="100"/>
                    <a:pt x="143" y="100"/>
                    <a:pt x="143" y="100"/>
                  </a:cubicBezTo>
                  <a:cubicBezTo>
                    <a:pt x="146" y="102"/>
                    <a:pt x="146" y="108"/>
                    <a:pt x="146" y="113"/>
                  </a:cubicBezTo>
                  <a:cubicBezTo>
                    <a:pt x="146" y="114"/>
                    <a:pt x="146" y="114"/>
                    <a:pt x="146" y="114"/>
                  </a:cubicBezTo>
                  <a:cubicBezTo>
                    <a:pt x="145" y="114"/>
                    <a:pt x="145" y="114"/>
                    <a:pt x="145" y="114"/>
                  </a:cubicBezTo>
                  <a:cubicBezTo>
                    <a:pt x="138" y="115"/>
                    <a:pt x="132" y="112"/>
                    <a:pt x="130" y="108"/>
                  </a:cubicBezTo>
                  <a:cubicBezTo>
                    <a:pt x="129" y="105"/>
                    <a:pt x="129" y="102"/>
                    <a:pt x="132" y="100"/>
                  </a:cubicBezTo>
                  <a:close/>
                  <a:moveTo>
                    <a:pt x="142" y="101"/>
                  </a:moveTo>
                  <a:cubicBezTo>
                    <a:pt x="133" y="101"/>
                    <a:pt x="133" y="101"/>
                    <a:pt x="133" y="101"/>
                  </a:cubicBezTo>
                  <a:cubicBezTo>
                    <a:pt x="131" y="103"/>
                    <a:pt x="130" y="105"/>
                    <a:pt x="131" y="107"/>
                  </a:cubicBezTo>
                  <a:cubicBezTo>
                    <a:pt x="133" y="111"/>
                    <a:pt x="138" y="113"/>
                    <a:pt x="144" y="112"/>
                  </a:cubicBezTo>
                  <a:cubicBezTo>
                    <a:pt x="145" y="106"/>
                    <a:pt x="144" y="103"/>
                    <a:pt x="142" y="101"/>
                  </a:cubicBezTo>
                  <a:close/>
                </a:path>
              </a:pathLst>
            </a:custGeom>
            <a:grpFill/>
            <a:ln>
              <a:noFill/>
            </a:ln>
          </p:spPr>
          <p:txBody>
            <a:bodyPr vert="horz" wrap="square" lIns="91440" tIns="45720" rIns="91440" bIns="45720" numCol="1" rtlCol="0" anchor="t" anchorCtr="0" compatLnSpc="1">
              <a:prstTxWarp prst="textNoShape">
                <a:avLst/>
              </a:prstTxWarp>
            </a:bodyPr>
            <a:lstStyle/>
            <a:p>
              <a:pPr rtl="0"/>
              <a:endParaRPr/>
            </a:p>
          </p:txBody>
        </p:sp>
        <p:sp>
          <p:nvSpPr>
            <p:cNvPr id="63" name="Freeform 51"/>
            <p:cNvSpPr>
              <a:spLocks noEditPoints="1"/>
            </p:cNvSpPr>
            <p:nvPr/>
          </p:nvSpPr>
          <p:spPr bwMode="auto">
            <a:xfrm>
              <a:off x="4205288" y="5753100"/>
              <a:ext cx="303213" cy="344488"/>
            </a:xfrm>
            <a:custGeom>
              <a:avLst/>
              <a:gdLst>
                <a:gd name="T0" fmla="*/ 47 w 135"/>
                <a:gd name="T1" fmla="*/ 133 h 153"/>
                <a:gd name="T2" fmla="*/ 91 w 135"/>
                <a:gd name="T3" fmla="*/ 114 h 153"/>
                <a:gd name="T4" fmla="*/ 47 w 135"/>
                <a:gd name="T5" fmla="*/ 138 h 153"/>
                <a:gd name="T6" fmla="*/ 0 w 135"/>
                <a:gd name="T7" fmla="*/ 124 h 153"/>
                <a:gd name="T8" fmla="*/ 4 w 135"/>
                <a:gd name="T9" fmla="*/ 133 h 153"/>
                <a:gd name="T10" fmla="*/ 97 w 135"/>
                <a:gd name="T11" fmla="*/ 109 h 153"/>
                <a:gd name="T12" fmla="*/ 100 w 135"/>
                <a:gd name="T13" fmla="*/ 94 h 153"/>
                <a:gd name="T14" fmla="*/ 125 w 135"/>
                <a:gd name="T15" fmla="*/ 22 h 153"/>
                <a:gd name="T16" fmla="*/ 101 w 135"/>
                <a:gd name="T17" fmla="*/ 15 h 153"/>
                <a:gd name="T18" fmla="*/ 114 w 135"/>
                <a:gd name="T19" fmla="*/ 5 h 153"/>
                <a:gd name="T20" fmla="*/ 132 w 135"/>
                <a:gd name="T21" fmla="*/ 30 h 153"/>
                <a:gd name="T22" fmla="*/ 107 w 135"/>
                <a:gd name="T23" fmla="*/ 106 h 153"/>
                <a:gd name="T24" fmla="*/ 100 w 135"/>
                <a:gd name="T25" fmla="*/ 137 h 153"/>
                <a:gd name="T26" fmla="*/ 95 w 135"/>
                <a:gd name="T27" fmla="*/ 113 h 153"/>
                <a:gd name="T28" fmla="*/ 47 w 135"/>
                <a:gd name="T29" fmla="*/ 133 h 153"/>
                <a:gd name="T30" fmla="*/ 102 w 135"/>
                <a:gd name="T31" fmla="*/ 107 h 153"/>
                <a:gd name="T32" fmla="*/ 128 w 135"/>
                <a:gd name="T33" fmla="*/ 36 h 153"/>
                <a:gd name="T34" fmla="*/ 102 w 135"/>
                <a:gd name="T35" fmla="*/ 107 h 153"/>
                <a:gd name="T36" fmla="*/ 114 w 135"/>
                <a:gd name="T37" fmla="*/ 110 h 153"/>
                <a:gd name="T38" fmla="*/ 118 w 135"/>
                <a:gd name="T39" fmla="*/ 128 h 153"/>
                <a:gd name="T40" fmla="*/ 114 w 135"/>
                <a:gd name="T41" fmla="*/ 110 h 153"/>
                <a:gd name="T42" fmla="*/ 104 w 135"/>
                <a:gd name="T43" fmla="*/ 110 h 153"/>
                <a:gd name="T44" fmla="*/ 102 w 135"/>
                <a:gd name="T45" fmla="*/ 131 h 153"/>
                <a:gd name="T46" fmla="*/ 115 w 135"/>
                <a:gd name="T47" fmla="*/ 133 h 153"/>
                <a:gd name="T48" fmla="*/ 104 w 135"/>
                <a:gd name="T49" fmla="*/ 110 h 1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35" h="153">
                  <a:moveTo>
                    <a:pt x="47" y="133"/>
                  </a:moveTo>
                  <a:cubicBezTo>
                    <a:pt x="62" y="133"/>
                    <a:pt x="76" y="119"/>
                    <a:pt x="91" y="114"/>
                  </a:cubicBezTo>
                  <a:cubicBezTo>
                    <a:pt x="82" y="120"/>
                    <a:pt x="63" y="134"/>
                    <a:pt x="47" y="138"/>
                  </a:cubicBezTo>
                  <a:cubicBezTo>
                    <a:pt x="28" y="143"/>
                    <a:pt x="0" y="144"/>
                    <a:pt x="0" y="124"/>
                  </a:cubicBezTo>
                  <a:cubicBezTo>
                    <a:pt x="6" y="123"/>
                    <a:pt x="1" y="132"/>
                    <a:pt x="4" y="133"/>
                  </a:cubicBezTo>
                  <a:cubicBezTo>
                    <a:pt x="38" y="148"/>
                    <a:pt x="65" y="113"/>
                    <a:pt x="97" y="109"/>
                  </a:cubicBezTo>
                  <a:cubicBezTo>
                    <a:pt x="98" y="104"/>
                    <a:pt x="100" y="100"/>
                    <a:pt x="100" y="94"/>
                  </a:cubicBezTo>
                  <a:cubicBezTo>
                    <a:pt x="109" y="85"/>
                    <a:pt x="131" y="46"/>
                    <a:pt x="125" y="22"/>
                  </a:cubicBezTo>
                  <a:cubicBezTo>
                    <a:pt x="123" y="12"/>
                    <a:pt x="109" y="0"/>
                    <a:pt x="101" y="15"/>
                  </a:cubicBezTo>
                  <a:cubicBezTo>
                    <a:pt x="97" y="9"/>
                    <a:pt x="107" y="4"/>
                    <a:pt x="114" y="5"/>
                  </a:cubicBezTo>
                  <a:cubicBezTo>
                    <a:pt x="125" y="6"/>
                    <a:pt x="131" y="18"/>
                    <a:pt x="132" y="30"/>
                  </a:cubicBezTo>
                  <a:cubicBezTo>
                    <a:pt x="135" y="56"/>
                    <a:pt x="111" y="90"/>
                    <a:pt x="107" y="106"/>
                  </a:cubicBezTo>
                  <a:cubicBezTo>
                    <a:pt x="133" y="105"/>
                    <a:pt x="126" y="153"/>
                    <a:pt x="100" y="137"/>
                  </a:cubicBezTo>
                  <a:cubicBezTo>
                    <a:pt x="97" y="130"/>
                    <a:pt x="98" y="120"/>
                    <a:pt x="95" y="113"/>
                  </a:cubicBezTo>
                  <a:cubicBezTo>
                    <a:pt x="78" y="113"/>
                    <a:pt x="63" y="127"/>
                    <a:pt x="47" y="133"/>
                  </a:cubicBezTo>
                  <a:close/>
                  <a:moveTo>
                    <a:pt x="102" y="107"/>
                  </a:moveTo>
                  <a:cubicBezTo>
                    <a:pt x="112" y="84"/>
                    <a:pt x="130" y="63"/>
                    <a:pt x="128" y="36"/>
                  </a:cubicBezTo>
                  <a:cubicBezTo>
                    <a:pt x="126" y="65"/>
                    <a:pt x="105" y="83"/>
                    <a:pt x="102" y="107"/>
                  </a:cubicBezTo>
                  <a:close/>
                  <a:moveTo>
                    <a:pt x="114" y="110"/>
                  </a:moveTo>
                  <a:cubicBezTo>
                    <a:pt x="117" y="118"/>
                    <a:pt x="121" y="121"/>
                    <a:pt x="118" y="128"/>
                  </a:cubicBezTo>
                  <a:cubicBezTo>
                    <a:pt x="128" y="125"/>
                    <a:pt x="119" y="112"/>
                    <a:pt x="114" y="110"/>
                  </a:cubicBezTo>
                  <a:close/>
                  <a:moveTo>
                    <a:pt x="104" y="110"/>
                  </a:moveTo>
                  <a:cubicBezTo>
                    <a:pt x="100" y="114"/>
                    <a:pt x="100" y="125"/>
                    <a:pt x="102" y="131"/>
                  </a:cubicBezTo>
                  <a:cubicBezTo>
                    <a:pt x="108" y="132"/>
                    <a:pt x="110" y="135"/>
                    <a:pt x="115" y="133"/>
                  </a:cubicBezTo>
                  <a:cubicBezTo>
                    <a:pt x="120" y="121"/>
                    <a:pt x="114" y="111"/>
                    <a:pt x="104" y="110"/>
                  </a:cubicBezTo>
                  <a:close/>
                </a:path>
              </a:pathLst>
            </a:custGeom>
            <a:grpFill/>
            <a:ln>
              <a:noFill/>
            </a:ln>
          </p:spPr>
          <p:txBody>
            <a:bodyPr vert="horz" wrap="square" lIns="91440" tIns="45720" rIns="91440" bIns="45720" numCol="1" rtlCol="0" anchor="t" anchorCtr="0" compatLnSpc="1">
              <a:prstTxWarp prst="textNoShape">
                <a:avLst/>
              </a:prstTxWarp>
            </a:bodyPr>
            <a:lstStyle/>
            <a:p>
              <a:pPr rtl="0"/>
              <a:endParaRPr/>
            </a:p>
          </p:txBody>
        </p:sp>
        <p:sp>
          <p:nvSpPr>
            <p:cNvPr id="64" name="Freeform 52"/>
            <p:cNvSpPr>
              <a:spLocks noEditPoints="1"/>
            </p:cNvSpPr>
            <p:nvPr/>
          </p:nvSpPr>
          <p:spPr bwMode="auto">
            <a:xfrm>
              <a:off x="4202113" y="5762625"/>
              <a:ext cx="306388" cy="311150"/>
            </a:xfrm>
            <a:custGeom>
              <a:avLst/>
              <a:gdLst>
                <a:gd name="T0" fmla="*/ 0 w 136"/>
                <a:gd name="T1" fmla="*/ 120 h 138"/>
                <a:gd name="T2" fmla="*/ 4 w 136"/>
                <a:gd name="T3" fmla="*/ 120 h 138"/>
                <a:gd name="T4" fmla="*/ 23 w 136"/>
                <a:gd name="T5" fmla="*/ 132 h 138"/>
                <a:gd name="T6" fmla="*/ 97 w 136"/>
                <a:gd name="T7" fmla="*/ 104 h 138"/>
                <a:gd name="T8" fmla="*/ 100 w 136"/>
                <a:gd name="T9" fmla="*/ 90 h 138"/>
                <a:gd name="T10" fmla="*/ 103 w 136"/>
                <a:gd name="T11" fmla="*/ 11 h 138"/>
                <a:gd name="T12" fmla="*/ 101 w 136"/>
                <a:gd name="T13" fmla="*/ 6 h 138"/>
                <a:gd name="T14" fmla="*/ 134 w 136"/>
                <a:gd name="T15" fmla="*/ 26 h 138"/>
                <a:gd name="T16" fmla="*/ 125 w 136"/>
                <a:gd name="T17" fmla="*/ 119 h 138"/>
                <a:gd name="T18" fmla="*/ 100 w 136"/>
                <a:gd name="T19" fmla="*/ 133 h 138"/>
                <a:gd name="T20" fmla="*/ 96 w 136"/>
                <a:gd name="T21" fmla="*/ 110 h 138"/>
                <a:gd name="T22" fmla="*/ 87 w 136"/>
                <a:gd name="T23" fmla="*/ 115 h 138"/>
                <a:gd name="T24" fmla="*/ 5 w 136"/>
                <a:gd name="T25" fmla="*/ 129 h 138"/>
                <a:gd name="T26" fmla="*/ 48 w 136"/>
                <a:gd name="T27" fmla="*/ 134 h 138"/>
                <a:gd name="T28" fmla="*/ 48 w 136"/>
                <a:gd name="T29" fmla="*/ 129 h 138"/>
                <a:gd name="T30" fmla="*/ 65 w 136"/>
                <a:gd name="T31" fmla="*/ 120 h 138"/>
                <a:gd name="T32" fmla="*/ 97 w 136"/>
                <a:gd name="T33" fmla="*/ 108 h 138"/>
                <a:gd name="T34" fmla="*/ 97 w 136"/>
                <a:gd name="T35" fmla="*/ 109 h 138"/>
                <a:gd name="T36" fmla="*/ 111 w 136"/>
                <a:gd name="T37" fmla="*/ 135 h 138"/>
                <a:gd name="T38" fmla="*/ 118 w 136"/>
                <a:gd name="T39" fmla="*/ 125 h 138"/>
                <a:gd name="T40" fmla="*/ 117 w 136"/>
                <a:gd name="T41" fmla="*/ 129 h 138"/>
                <a:gd name="T42" fmla="*/ 108 w 136"/>
                <a:gd name="T43" fmla="*/ 129 h 138"/>
                <a:gd name="T44" fmla="*/ 103 w 136"/>
                <a:gd name="T45" fmla="*/ 128 h 138"/>
                <a:gd name="T46" fmla="*/ 105 w 136"/>
                <a:gd name="T47" fmla="*/ 105 h 138"/>
                <a:gd name="T48" fmla="*/ 118 w 136"/>
                <a:gd name="T49" fmla="*/ 124 h 138"/>
                <a:gd name="T50" fmla="*/ 114 w 136"/>
                <a:gd name="T51" fmla="*/ 105 h 138"/>
                <a:gd name="T52" fmla="*/ 108 w 136"/>
                <a:gd name="T53" fmla="*/ 102 h 138"/>
                <a:gd name="T54" fmla="*/ 115 w 136"/>
                <a:gd name="T55" fmla="*/ 82 h 138"/>
                <a:gd name="T56" fmla="*/ 102 w 136"/>
                <a:gd name="T57" fmla="*/ 7 h 138"/>
                <a:gd name="T58" fmla="*/ 127 w 136"/>
                <a:gd name="T59" fmla="*/ 18 h 138"/>
                <a:gd name="T60" fmla="*/ 98 w 136"/>
                <a:gd name="T61" fmla="*/ 105 h 138"/>
                <a:gd name="T62" fmla="*/ 23 w 136"/>
                <a:gd name="T63" fmla="*/ 133 h 138"/>
                <a:gd name="T64" fmla="*/ 104 w 136"/>
                <a:gd name="T65" fmla="*/ 127 h 138"/>
                <a:gd name="T66" fmla="*/ 115 w 136"/>
                <a:gd name="T67" fmla="*/ 113 h 138"/>
                <a:gd name="T68" fmla="*/ 89 w 136"/>
                <a:gd name="T69" fmla="*/ 110 h 138"/>
                <a:gd name="T70" fmla="*/ 74 w 136"/>
                <a:gd name="T71" fmla="*/ 118 h 138"/>
                <a:gd name="T72" fmla="*/ 4 w 136"/>
                <a:gd name="T73" fmla="*/ 127 h 138"/>
                <a:gd name="T74" fmla="*/ 2 w 136"/>
                <a:gd name="T75" fmla="*/ 121 h 138"/>
                <a:gd name="T76" fmla="*/ 120 w 136"/>
                <a:gd name="T77" fmla="*/ 123 h 138"/>
                <a:gd name="T78" fmla="*/ 102 w 136"/>
                <a:gd name="T79" fmla="*/ 108 h 138"/>
                <a:gd name="T80" fmla="*/ 128 w 136"/>
                <a:gd name="T81" fmla="*/ 32 h 138"/>
                <a:gd name="T82" fmla="*/ 104 w 136"/>
                <a:gd name="T83" fmla="*/ 103 h 138"/>
                <a:gd name="T84" fmla="*/ 116 w 136"/>
                <a:gd name="T85" fmla="*/ 72 h 138"/>
                <a:gd name="T86" fmla="*/ 128 w 136"/>
                <a:gd name="T87" fmla="*/ 44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36" h="138">
                  <a:moveTo>
                    <a:pt x="26" y="138"/>
                  </a:moveTo>
                  <a:cubicBezTo>
                    <a:pt x="16" y="138"/>
                    <a:pt x="9" y="136"/>
                    <a:pt x="5" y="131"/>
                  </a:cubicBezTo>
                  <a:cubicBezTo>
                    <a:pt x="2" y="129"/>
                    <a:pt x="0" y="125"/>
                    <a:pt x="0" y="120"/>
                  </a:cubicBezTo>
                  <a:cubicBezTo>
                    <a:pt x="0" y="120"/>
                    <a:pt x="0" y="120"/>
                    <a:pt x="0" y="120"/>
                  </a:cubicBezTo>
                  <a:cubicBezTo>
                    <a:pt x="1" y="119"/>
                    <a:pt x="1" y="119"/>
                    <a:pt x="1" y="119"/>
                  </a:cubicBezTo>
                  <a:cubicBezTo>
                    <a:pt x="2" y="119"/>
                    <a:pt x="3" y="119"/>
                    <a:pt x="4" y="120"/>
                  </a:cubicBezTo>
                  <a:cubicBezTo>
                    <a:pt x="5" y="121"/>
                    <a:pt x="5" y="123"/>
                    <a:pt x="5" y="124"/>
                  </a:cubicBezTo>
                  <a:cubicBezTo>
                    <a:pt x="5" y="126"/>
                    <a:pt x="5" y="128"/>
                    <a:pt x="6" y="128"/>
                  </a:cubicBezTo>
                  <a:cubicBezTo>
                    <a:pt x="11" y="131"/>
                    <a:pt x="17" y="132"/>
                    <a:pt x="23" y="132"/>
                  </a:cubicBezTo>
                  <a:cubicBezTo>
                    <a:pt x="37" y="132"/>
                    <a:pt x="49" y="125"/>
                    <a:pt x="63" y="118"/>
                  </a:cubicBezTo>
                  <a:cubicBezTo>
                    <a:pt x="74" y="112"/>
                    <a:pt x="85" y="106"/>
                    <a:pt x="97" y="104"/>
                  </a:cubicBezTo>
                  <a:cubicBezTo>
                    <a:pt x="97" y="104"/>
                    <a:pt x="97" y="104"/>
                    <a:pt x="97" y="104"/>
                  </a:cubicBezTo>
                  <a:cubicBezTo>
                    <a:pt x="99" y="100"/>
                    <a:pt x="100" y="96"/>
                    <a:pt x="100" y="90"/>
                  </a:cubicBezTo>
                  <a:cubicBezTo>
                    <a:pt x="100" y="90"/>
                    <a:pt x="100" y="90"/>
                    <a:pt x="100" y="90"/>
                  </a:cubicBezTo>
                  <a:cubicBezTo>
                    <a:pt x="100" y="90"/>
                    <a:pt x="100" y="90"/>
                    <a:pt x="100" y="90"/>
                  </a:cubicBezTo>
                  <a:cubicBezTo>
                    <a:pt x="109" y="81"/>
                    <a:pt x="132" y="42"/>
                    <a:pt x="125" y="18"/>
                  </a:cubicBezTo>
                  <a:cubicBezTo>
                    <a:pt x="124" y="12"/>
                    <a:pt x="117" y="4"/>
                    <a:pt x="111" y="4"/>
                  </a:cubicBezTo>
                  <a:cubicBezTo>
                    <a:pt x="108" y="4"/>
                    <a:pt x="105" y="7"/>
                    <a:pt x="103" y="11"/>
                  </a:cubicBezTo>
                  <a:cubicBezTo>
                    <a:pt x="102" y="12"/>
                    <a:pt x="102" y="12"/>
                    <a:pt x="102" y="12"/>
                  </a:cubicBezTo>
                  <a:cubicBezTo>
                    <a:pt x="101" y="11"/>
                    <a:pt x="101" y="11"/>
                    <a:pt x="101" y="11"/>
                  </a:cubicBezTo>
                  <a:cubicBezTo>
                    <a:pt x="100" y="9"/>
                    <a:pt x="100" y="8"/>
                    <a:pt x="101" y="6"/>
                  </a:cubicBezTo>
                  <a:cubicBezTo>
                    <a:pt x="103" y="2"/>
                    <a:pt x="109" y="0"/>
                    <a:pt x="114" y="0"/>
                  </a:cubicBezTo>
                  <a:cubicBezTo>
                    <a:pt x="114" y="0"/>
                    <a:pt x="114" y="0"/>
                    <a:pt x="115" y="0"/>
                  </a:cubicBezTo>
                  <a:cubicBezTo>
                    <a:pt x="127" y="1"/>
                    <a:pt x="133" y="14"/>
                    <a:pt x="134" y="26"/>
                  </a:cubicBezTo>
                  <a:cubicBezTo>
                    <a:pt x="136" y="44"/>
                    <a:pt x="125" y="66"/>
                    <a:pt x="117" y="83"/>
                  </a:cubicBezTo>
                  <a:cubicBezTo>
                    <a:pt x="113" y="90"/>
                    <a:pt x="110" y="96"/>
                    <a:pt x="109" y="101"/>
                  </a:cubicBezTo>
                  <a:cubicBezTo>
                    <a:pt x="120" y="101"/>
                    <a:pt x="125" y="110"/>
                    <a:pt x="125" y="119"/>
                  </a:cubicBezTo>
                  <a:cubicBezTo>
                    <a:pt x="125" y="128"/>
                    <a:pt x="120" y="137"/>
                    <a:pt x="111" y="137"/>
                  </a:cubicBezTo>
                  <a:cubicBezTo>
                    <a:pt x="107" y="137"/>
                    <a:pt x="104" y="136"/>
                    <a:pt x="100" y="134"/>
                  </a:cubicBezTo>
                  <a:cubicBezTo>
                    <a:pt x="100" y="133"/>
                    <a:pt x="100" y="133"/>
                    <a:pt x="100" y="133"/>
                  </a:cubicBezTo>
                  <a:cubicBezTo>
                    <a:pt x="100" y="133"/>
                    <a:pt x="100" y="133"/>
                    <a:pt x="100" y="133"/>
                  </a:cubicBezTo>
                  <a:cubicBezTo>
                    <a:pt x="98" y="130"/>
                    <a:pt x="98" y="125"/>
                    <a:pt x="97" y="120"/>
                  </a:cubicBezTo>
                  <a:cubicBezTo>
                    <a:pt x="97" y="116"/>
                    <a:pt x="97" y="113"/>
                    <a:pt x="96" y="110"/>
                  </a:cubicBezTo>
                  <a:cubicBezTo>
                    <a:pt x="95" y="110"/>
                    <a:pt x="95" y="110"/>
                    <a:pt x="94" y="110"/>
                  </a:cubicBezTo>
                  <a:cubicBezTo>
                    <a:pt x="92" y="111"/>
                    <a:pt x="92" y="111"/>
                    <a:pt x="92" y="111"/>
                  </a:cubicBezTo>
                  <a:cubicBezTo>
                    <a:pt x="91" y="112"/>
                    <a:pt x="89" y="113"/>
                    <a:pt x="87" y="115"/>
                  </a:cubicBezTo>
                  <a:cubicBezTo>
                    <a:pt x="77" y="121"/>
                    <a:pt x="61" y="132"/>
                    <a:pt x="48" y="135"/>
                  </a:cubicBezTo>
                  <a:cubicBezTo>
                    <a:pt x="41" y="137"/>
                    <a:pt x="33" y="138"/>
                    <a:pt x="26" y="138"/>
                  </a:cubicBezTo>
                  <a:close/>
                  <a:moveTo>
                    <a:pt x="5" y="129"/>
                  </a:moveTo>
                  <a:cubicBezTo>
                    <a:pt x="5" y="130"/>
                    <a:pt x="5" y="130"/>
                    <a:pt x="6" y="130"/>
                  </a:cubicBezTo>
                  <a:cubicBezTo>
                    <a:pt x="10" y="134"/>
                    <a:pt x="17" y="137"/>
                    <a:pt x="26" y="137"/>
                  </a:cubicBezTo>
                  <a:cubicBezTo>
                    <a:pt x="33" y="137"/>
                    <a:pt x="41" y="135"/>
                    <a:pt x="48" y="134"/>
                  </a:cubicBezTo>
                  <a:cubicBezTo>
                    <a:pt x="61" y="130"/>
                    <a:pt x="76" y="120"/>
                    <a:pt x="86" y="114"/>
                  </a:cubicBezTo>
                  <a:cubicBezTo>
                    <a:pt x="82" y="115"/>
                    <a:pt x="78" y="117"/>
                    <a:pt x="75" y="119"/>
                  </a:cubicBezTo>
                  <a:cubicBezTo>
                    <a:pt x="66" y="124"/>
                    <a:pt x="57" y="129"/>
                    <a:pt x="48" y="129"/>
                  </a:cubicBezTo>
                  <a:cubicBezTo>
                    <a:pt x="44" y="129"/>
                    <a:pt x="44" y="129"/>
                    <a:pt x="44" y="129"/>
                  </a:cubicBezTo>
                  <a:cubicBezTo>
                    <a:pt x="48" y="128"/>
                    <a:pt x="48" y="128"/>
                    <a:pt x="48" y="128"/>
                  </a:cubicBezTo>
                  <a:cubicBezTo>
                    <a:pt x="54" y="126"/>
                    <a:pt x="59" y="123"/>
                    <a:pt x="65" y="120"/>
                  </a:cubicBezTo>
                  <a:cubicBezTo>
                    <a:pt x="75" y="114"/>
                    <a:pt x="85" y="108"/>
                    <a:pt x="96" y="108"/>
                  </a:cubicBezTo>
                  <a:cubicBezTo>
                    <a:pt x="96" y="108"/>
                    <a:pt x="96" y="108"/>
                    <a:pt x="96" y="108"/>
                  </a:cubicBezTo>
                  <a:cubicBezTo>
                    <a:pt x="97" y="108"/>
                    <a:pt x="97" y="108"/>
                    <a:pt x="97" y="108"/>
                  </a:cubicBezTo>
                  <a:cubicBezTo>
                    <a:pt x="97" y="108"/>
                    <a:pt x="97" y="108"/>
                    <a:pt x="97" y="108"/>
                  </a:cubicBezTo>
                  <a:cubicBezTo>
                    <a:pt x="97" y="108"/>
                    <a:pt x="97" y="108"/>
                    <a:pt x="97" y="108"/>
                  </a:cubicBezTo>
                  <a:cubicBezTo>
                    <a:pt x="97" y="109"/>
                    <a:pt x="97" y="109"/>
                    <a:pt x="97" y="109"/>
                  </a:cubicBezTo>
                  <a:cubicBezTo>
                    <a:pt x="98" y="112"/>
                    <a:pt x="99" y="116"/>
                    <a:pt x="99" y="120"/>
                  </a:cubicBezTo>
                  <a:cubicBezTo>
                    <a:pt x="99" y="124"/>
                    <a:pt x="100" y="129"/>
                    <a:pt x="101" y="132"/>
                  </a:cubicBezTo>
                  <a:cubicBezTo>
                    <a:pt x="104" y="134"/>
                    <a:pt x="108" y="135"/>
                    <a:pt x="111" y="135"/>
                  </a:cubicBezTo>
                  <a:cubicBezTo>
                    <a:pt x="118" y="135"/>
                    <a:pt x="122" y="129"/>
                    <a:pt x="123" y="123"/>
                  </a:cubicBezTo>
                  <a:cubicBezTo>
                    <a:pt x="122" y="124"/>
                    <a:pt x="121" y="125"/>
                    <a:pt x="119" y="125"/>
                  </a:cubicBezTo>
                  <a:cubicBezTo>
                    <a:pt x="118" y="125"/>
                    <a:pt x="118" y="125"/>
                    <a:pt x="118" y="125"/>
                  </a:cubicBezTo>
                  <a:cubicBezTo>
                    <a:pt x="118" y="127"/>
                    <a:pt x="117" y="128"/>
                    <a:pt x="117" y="129"/>
                  </a:cubicBezTo>
                  <a:cubicBezTo>
                    <a:pt x="117" y="129"/>
                    <a:pt x="117" y="129"/>
                    <a:pt x="117" y="129"/>
                  </a:cubicBezTo>
                  <a:cubicBezTo>
                    <a:pt x="117" y="129"/>
                    <a:pt x="117" y="129"/>
                    <a:pt x="117" y="129"/>
                  </a:cubicBezTo>
                  <a:cubicBezTo>
                    <a:pt x="115" y="130"/>
                    <a:pt x="114" y="130"/>
                    <a:pt x="113" y="130"/>
                  </a:cubicBezTo>
                  <a:cubicBezTo>
                    <a:pt x="113" y="130"/>
                    <a:pt x="113" y="130"/>
                    <a:pt x="113" y="130"/>
                  </a:cubicBezTo>
                  <a:cubicBezTo>
                    <a:pt x="111" y="130"/>
                    <a:pt x="109" y="130"/>
                    <a:pt x="108" y="129"/>
                  </a:cubicBezTo>
                  <a:cubicBezTo>
                    <a:pt x="106" y="129"/>
                    <a:pt x="105" y="128"/>
                    <a:pt x="103" y="128"/>
                  </a:cubicBezTo>
                  <a:cubicBezTo>
                    <a:pt x="103" y="128"/>
                    <a:pt x="103" y="128"/>
                    <a:pt x="103" y="128"/>
                  </a:cubicBezTo>
                  <a:cubicBezTo>
                    <a:pt x="103" y="128"/>
                    <a:pt x="103" y="128"/>
                    <a:pt x="103" y="128"/>
                  </a:cubicBezTo>
                  <a:cubicBezTo>
                    <a:pt x="100" y="122"/>
                    <a:pt x="100" y="110"/>
                    <a:pt x="104" y="105"/>
                  </a:cubicBezTo>
                  <a:cubicBezTo>
                    <a:pt x="105" y="105"/>
                    <a:pt x="105" y="105"/>
                    <a:pt x="105" y="105"/>
                  </a:cubicBezTo>
                  <a:cubicBezTo>
                    <a:pt x="105" y="105"/>
                    <a:pt x="105" y="105"/>
                    <a:pt x="105" y="105"/>
                  </a:cubicBezTo>
                  <a:cubicBezTo>
                    <a:pt x="110" y="106"/>
                    <a:pt x="114" y="108"/>
                    <a:pt x="116" y="112"/>
                  </a:cubicBezTo>
                  <a:cubicBezTo>
                    <a:pt x="118" y="116"/>
                    <a:pt x="119" y="120"/>
                    <a:pt x="118" y="124"/>
                  </a:cubicBezTo>
                  <a:cubicBezTo>
                    <a:pt x="118" y="124"/>
                    <a:pt x="118" y="124"/>
                    <a:pt x="118" y="124"/>
                  </a:cubicBezTo>
                  <a:cubicBezTo>
                    <a:pt x="121" y="119"/>
                    <a:pt x="119" y="116"/>
                    <a:pt x="117" y="112"/>
                  </a:cubicBezTo>
                  <a:cubicBezTo>
                    <a:pt x="116" y="110"/>
                    <a:pt x="115" y="109"/>
                    <a:pt x="114" y="106"/>
                  </a:cubicBezTo>
                  <a:cubicBezTo>
                    <a:pt x="114" y="105"/>
                    <a:pt x="114" y="105"/>
                    <a:pt x="114" y="105"/>
                  </a:cubicBezTo>
                  <a:cubicBezTo>
                    <a:pt x="115" y="105"/>
                    <a:pt x="115" y="105"/>
                    <a:pt x="115" y="105"/>
                  </a:cubicBezTo>
                  <a:cubicBezTo>
                    <a:pt x="117" y="106"/>
                    <a:pt x="121" y="109"/>
                    <a:pt x="123" y="113"/>
                  </a:cubicBezTo>
                  <a:cubicBezTo>
                    <a:pt x="121" y="107"/>
                    <a:pt x="116" y="102"/>
                    <a:pt x="108" y="102"/>
                  </a:cubicBezTo>
                  <a:cubicBezTo>
                    <a:pt x="107" y="102"/>
                    <a:pt x="107" y="102"/>
                    <a:pt x="107" y="102"/>
                  </a:cubicBezTo>
                  <a:cubicBezTo>
                    <a:pt x="107" y="101"/>
                    <a:pt x="107" y="101"/>
                    <a:pt x="107" y="101"/>
                  </a:cubicBezTo>
                  <a:cubicBezTo>
                    <a:pt x="108" y="97"/>
                    <a:pt x="112" y="90"/>
                    <a:pt x="115" y="82"/>
                  </a:cubicBezTo>
                  <a:cubicBezTo>
                    <a:pt x="124" y="65"/>
                    <a:pt x="134" y="44"/>
                    <a:pt x="133" y="26"/>
                  </a:cubicBezTo>
                  <a:cubicBezTo>
                    <a:pt x="131" y="15"/>
                    <a:pt x="126" y="3"/>
                    <a:pt x="115" y="2"/>
                  </a:cubicBezTo>
                  <a:cubicBezTo>
                    <a:pt x="110" y="1"/>
                    <a:pt x="104" y="4"/>
                    <a:pt x="102" y="7"/>
                  </a:cubicBezTo>
                  <a:cubicBezTo>
                    <a:pt x="102" y="7"/>
                    <a:pt x="102" y="8"/>
                    <a:pt x="102" y="9"/>
                  </a:cubicBezTo>
                  <a:cubicBezTo>
                    <a:pt x="105" y="4"/>
                    <a:pt x="109" y="3"/>
                    <a:pt x="111" y="3"/>
                  </a:cubicBezTo>
                  <a:cubicBezTo>
                    <a:pt x="118" y="3"/>
                    <a:pt x="125" y="11"/>
                    <a:pt x="127" y="18"/>
                  </a:cubicBezTo>
                  <a:cubicBezTo>
                    <a:pt x="133" y="42"/>
                    <a:pt x="110" y="81"/>
                    <a:pt x="101" y="91"/>
                  </a:cubicBezTo>
                  <a:cubicBezTo>
                    <a:pt x="102" y="96"/>
                    <a:pt x="100" y="100"/>
                    <a:pt x="99" y="104"/>
                  </a:cubicBezTo>
                  <a:cubicBezTo>
                    <a:pt x="98" y="105"/>
                    <a:pt x="98" y="105"/>
                    <a:pt x="98" y="105"/>
                  </a:cubicBezTo>
                  <a:cubicBezTo>
                    <a:pt x="98" y="105"/>
                    <a:pt x="98" y="105"/>
                    <a:pt x="98" y="105"/>
                  </a:cubicBezTo>
                  <a:cubicBezTo>
                    <a:pt x="86" y="107"/>
                    <a:pt x="75" y="113"/>
                    <a:pt x="64" y="119"/>
                  </a:cubicBezTo>
                  <a:cubicBezTo>
                    <a:pt x="51" y="126"/>
                    <a:pt x="37" y="133"/>
                    <a:pt x="23" y="133"/>
                  </a:cubicBezTo>
                  <a:cubicBezTo>
                    <a:pt x="17" y="133"/>
                    <a:pt x="11" y="132"/>
                    <a:pt x="5" y="129"/>
                  </a:cubicBezTo>
                  <a:cubicBezTo>
                    <a:pt x="5" y="129"/>
                    <a:pt x="5" y="129"/>
                    <a:pt x="5" y="129"/>
                  </a:cubicBezTo>
                  <a:close/>
                  <a:moveTo>
                    <a:pt x="104" y="127"/>
                  </a:moveTo>
                  <a:cubicBezTo>
                    <a:pt x="106" y="127"/>
                    <a:pt x="107" y="127"/>
                    <a:pt x="108" y="128"/>
                  </a:cubicBezTo>
                  <a:cubicBezTo>
                    <a:pt x="111" y="129"/>
                    <a:pt x="113" y="129"/>
                    <a:pt x="116" y="128"/>
                  </a:cubicBezTo>
                  <a:cubicBezTo>
                    <a:pt x="118" y="123"/>
                    <a:pt x="118" y="117"/>
                    <a:pt x="115" y="113"/>
                  </a:cubicBezTo>
                  <a:cubicBezTo>
                    <a:pt x="113" y="110"/>
                    <a:pt x="109" y="107"/>
                    <a:pt x="105" y="107"/>
                  </a:cubicBezTo>
                  <a:cubicBezTo>
                    <a:pt x="102" y="111"/>
                    <a:pt x="102" y="121"/>
                    <a:pt x="104" y="127"/>
                  </a:cubicBezTo>
                  <a:close/>
                  <a:moveTo>
                    <a:pt x="89" y="110"/>
                  </a:moveTo>
                  <a:cubicBezTo>
                    <a:pt x="81" y="112"/>
                    <a:pt x="73" y="117"/>
                    <a:pt x="65" y="121"/>
                  </a:cubicBezTo>
                  <a:cubicBezTo>
                    <a:pt x="61" y="123"/>
                    <a:pt x="57" y="125"/>
                    <a:pt x="53" y="127"/>
                  </a:cubicBezTo>
                  <a:cubicBezTo>
                    <a:pt x="60" y="126"/>
                    <a:pt x="67" y="122"/>
                    <a:pt x="74" y="118"/>
                  </a:cubicBezTo>
                  <a:cubicBezTo>
                    <a:pt x="79" y="115"/>
                    <a:pt x="84" y="112"/>
                    <a:pt x="89" y="110"/>
                  </a:cubicBezTo>
                  <a:close/>
                  <a:moveTo>
                    <a:pt x="2" y="121"/>
                  </a:moveTo>
                  <a:cubicBezTo>
                    <a:pt x="2" y="123"/>
                    <a:pt x="3" y="125"/>
                    <a:pt x="4" y="127"/>
                  </a:cubicBezTo>
                  <a:cubicBezTo>
                    <a:pt x="3" y="127"/>
                    <a:pt x="3" y="125"/>
                    <a:pt x="3" y="124"/>
                  </a:cubicBezTo>
                  <a:cubicBezTo>
                    <a:pt x="3" y="123"/>
                    <a:pt x="4" y="122"/>
                    <a:pt x="3" y="121"/>
                  </a:cubicBezTo>
                  <a:cubicBezTo>
                    <a:pt x="3" y="121"/>
                    <a:pt x="3" y="121"/>
                    <a:pt x="2" y="121"/>
                  </a:cubicBezTo>
                  <a:close/>
                  <a:moveTo>
                    <a:pt x="116" y="108"/>
                  </a:moveTo>
                  <a:cubicBezTo>
                    <a:pt x="117" y="109"/>
                    <a:pt x="118" y="110"/>
                    <a:pt x="118" y="111"/>
                  </a:cubicBezTo>
                  <a:cubicBezTo>
                    <a:pt x="120" y="115"/>
                    <a:pt x="122" y="118"/>
                    <a:pt x="120" y="123"/>
                  </a:cubicBezTo>
                  <a:cubicBezTo>
                    <a:pt x="122" y="122"/>
                    <a:pt x="123" y="121"/>
                    <a:pt x="123" y="119"/>
                  </a:cubicBezTo>
                  <a:cubicBezTo>
                    <a:pt x="123" y="115"/>
                    <a:pt x="119" y="110"/>
                    <a:pt x="116" y="108"/>
                  </a:cubicBezTo>
                  <a:close/>
                  <a:moveTo>
                    <a:pt x="102" y="108"/>
                  </a:moveTo>
                  <a:cubicBezTo>
                    <a:pt x="103" y="103"/>
                    <a:pt x="103" y="103"/>
                    <a:pt x="103" y="103"/>
                  </a:cubicBezTo>
                  <a:cubicBezTo>
                    <a:pt x="104" y="92"/>
                    <a:pt x="109" y="82"/>
                    <a:pt x="114" y="72"/>
                  </a:cubicBezTo>
                  <a:cubicBezTo>
                    <a:pt x="121" y="60"/>
                    <a:pt x="127" y="47"/>
                    <a:pt x="128" y="32"/>
                  </a:cubicBezTo>
                  <a:cubicBezTo>
                    <a:pt x="130" y="32"/>
                    <a:pt x="130" y="32"/>
                    <a:pt x="130" y="32"/>
                  </a:cubicBezTo>
                  <a:cubicBezTo>
                    <a:pt x="131" y="51"/>
                    <a:pt x="122" y="68"/>
                    <a:pt x="114" y="84"/>
                  </a:cubicBezTo>
                  <a:cubicBezTo>
                    <a:pt x="110" y="90"/>
                    <a:pt x="107" y="97"/>
                    <a:pt x="104" y="103"/>
                  </a:cubicBezTo>
                  <a:lnTo>
                    <a:pt x="102" y="108"/>
                  </a:lnTo>
                  <a:close/>
                  <a:moveTo>
                    <a:pt x="128" y="44"/>
                  </a:moveTo>
                  <a:cubicBezTo>
                    <a:pt x="125" y="54"/>
                    <a:pt x="120" y="63"/>
                    <a:pt x="116" y="72"/>
                  </a:cubicBezTo>
                  <a:cubicBezTo>
                    <a:pt x="111" y="81"/>
                    <a:pt x="107" y="89"/>
                    <a:pt x="105" y="97"/>
                  </a:cubicBezTo>
                  <a:cubicBezTo>
                    <a:pt x="108" y="92"/>
                    <a:pt x="110" y="88"/>
                    <a:pt x="112" y="83"/>
                  </a:cubicBezTo>
                  <a:cubicBezTo>
                    <a:pt x="119" y="71"/>
                    <a:pt x="126" y="58"/>
                    <a:pt x="128" y="44"/>
                  </a:cubicBezTo>
                  <a:close/>
                </a:path>
              </a:pathLst>
            </a:custGeom>
            <a:grpFill/>
            <a:ln>
              <a:noFill/>
            </a:ln>
          </p:spPr>
          <p:txBody>
            <a:bodyPr vert="horz" wrap="square" lIns="91440" tIns="45720" rIns="91440" bIns="45720" numCol="1" rtlCol="0" anchor="t" anchorCtr="0" compatLnSpc="1">
              <a:prstTxWarp prst="textNoShape">
                <a:avLst/>
              </a:prstTxWarp>
            </a:bodyPr>
            <a:lstStyle/>
            <a:p>
              <a:pPr rtl="0"/>
              <a:endParaRPr/>
            </a:p>
          </p:txBody>
        </p:sp>
      </p:grpSp>
      <p:sp>
        <p:nvSpPr>
          <p:cNvPr id="79" name="Picture Placeholder 33" descr="An empty placeholder to add an image. Click on the placeholder and select the image that you wish to add."/>
          <p:cNvSpPr>
            <a:spLocks noGrp="1"/>
          </p:cNvSpPr>
          <p:nvPr>
            <p:ph type="pic" sz="quarter" idx="19"/>
          </p:nvPr>
        </p:nvSpPr>
        <p:spPr>
          <a:xfrm>
            <a:off x="1249168" y="1824285"/>
            <a:ext cx="2715289" cy="2776308"/>
          </a:xfrm>
          <a:solidFill>
            <a:schemeClr val="bg2"/>
          </a:solidFill>
          <a:ln w="38100">
            <a:solidFill>
              <a:schemeClr val="bg1"/>
            </a:solidFill>
          </a:ln>
        </p:spPr>
        <p:txBody>
          <a:bodyPr rtlCol="0"/>
          <a:lstStyle>
            <a:lvl1pPr marL="0" indent="0" algn="ctr">
              <a:buNone/>
              <a:defRPr/>
            </a:lvl1pPr>
          </a:lstStyle>
          <a:p>
            <a:pPr rtl="0"/>
            <a:r>
              <a:rPr lang="en-US"/>
              <a:t>Click icon to add picture</a:t>
            </a:r>
            <a:endParaRPr/>
          </a:p>
        </p:txBody>
      </p:sp>
      <p:sp>
        <p:nvSpPr>
          <p:cNvPr id="81" name="Text Placeholder 3"/>
          <p:cNvSpPr>
            <a:spLocks noGrp="1"/>
          </p:cNvSpPr>
          <p:nvPr>
            <p:ph type="body" sz="half" idx="2"/>
          </p:nvPr>
        </p:nvSpPr>
        <p:spPr>
          <a:xfrm>
            <a:off x="1235212" y="4947405"/>
            <a:ext cx="2743200" cy="914400"/>
          </a:xfrm>
        </p:spPr>
        <p:txBody>
          <a:bodyPr rtlCol="0">
            <a:normAutofit/>
          </a:bodyPr>
          <a:lstStyle>
            <a:lvl1pPr marL="0" indent="0">
              <a:spcBef>
                <a:spcPts val="1600"/>
              </a:spcBef>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rtl="0"/>
            <a:r>
              <a:rPr lang="en-US"/>
              <a:t>Edit Master text styles</a:t>
            </a:r>
          </a:p>
        </p:txBody>
      </p:sp>
      <p:grpSp>
        <p:nvGrpSpPr>
          <p:cNvPr id="84" name="Group 83"/>
          <p:cNvGrpSpPr>
            <a:grpSpLocks noChangeAspect="1"/>
          </p:cNvGrpSpPr>
          <p:nvPr userDrawn="1"/>
        </p:nvGrpSpPr>
        <p:grpSpPr>
          <a:xfrm rot="5400000">
            <a:off x="4517135" y="1678105"/>
            <a:ext cx="3123347" cy="3089730"/>
            <a:chOff x="895350" y="3313113"/>
            <a:chExt cx="3613151" cy="2790825"/>
          </a:xfrm>
          <a:solidFill>
            <a:schemeClr val="tx1">
              <a:lumMod val="50000"/>
            </a:schemeClr>
          </a:solidFill>
        </p:grpSpPr>
        <p:sp>
          <p:nvSpPr>
            <p:cNvPr id="85" name="Freeform 41"/>
            <p:cNvSpPr>
              <a:spLocks/>
            </p:cNvSpPr>
            <p:nvPr/>
          </p:nvSpPr>
          <p:spPr bwMode="auto">
            <a:xfrm>
              <a:off x="963613" y="3725863"/>
              <a:ext cx="11113" cy="1952625"/>
            </a:xfrm>
            <a:custGeom>
              <a:avLst/>
              <a:gdLst>
                <a:gd name="T0" fmla="*/ 3 w 5"/>
                <a:gd name="T1" fmla="*/ 0 h 868"/>
                <a:gd name="T2" fmla="*/ 4 w 5"/>
                <a:gd name="T3" fmla="*/ 217 h 868"/>
                <a:gd name="T4" fmla="*/ 3 w 5"/>
                <a:gd name="T5" fmla="*/ 326 h 868"/>
                <a:gd name="T6" fmla="*/ 4 w 5"/>
                <a:gd name="T7" fmla="*/ 434 h 868"/>
                <a:gd name="T8" fmla="*/ 4 w 5"/>
                <a:gd name="T9" fmla="*/ 651 h 868"/>
                <a:gd name="T10" fmla="*/ 4 w 5"/>
                <a:gd name="T11" fmla="*/ 760 h 868"/>
                <a:gd name="T12" fmla="*/ 3 w 5"/>
                <a:gd name="T13" fmla="*/ 868 h 868"/>
                <a:gd name="T14" fmla="*/ 2 w 5"/>
                <a:gd name="T15" fmla="*/ 868 h 868"/>
                <a:gd name="T16" fmla="*/ 1 w 5"/>
                <a:gd name="T17" fmla="*/ 760 h 868"/>
                <a:gd name="T18" fmla="*/ 0 w 5"/>
                <a:gd name="T19" fmla="*/ 651 h 868"/>
                <a:gd name="T20" fmla="*/ 1 w 5"/>
                <a:gd name="T21" fmla="*/ 434 h 868"/>
                <a:gd name="T22" fmla="*/ 2 w 5"/>
                <a:gd name="T23" fmla="*/ 326 h 868"/>
                <a:gd name="T24" fmla="*/ 1 w 5"/>
                <a:gd name="T25" fmla="*/ 217 h 868"/>
                <a:gd name="T26" fmla="*/ 2 w 5"/>
                <a:gd name="T27" fmla="*/ 0 h 868"/>
                <a:gd name="T28" fmla="*/ 3 w 5"/>
                <a:gd name="T29" fmla="*/ 0 h 8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 h="868">
                  <a:moveTo>
                    <a:pt x="3" y="0"/>
                  </a:moveTo>
                  <a:cubicBezTo>
                    <a:pt x="4" y="73"/>
                    <a:pt x="4" y="145"/>
                    <a:pt x="4" y="217"/>
                  </a:cubicBezTo>
                  <a:cubicBezTo>
                    <a:pt x="4" y="253"/>
                    <a:pt x="3" y="290"/>
                    <a:pt x="3" y="326"/>
                  </a:cubicBezTo>
                  <a:cubicBezTo>
                    <a:pt x="3" y="362"/>
                    <a:pt x="3" y="398"/>
                    <a:pt x="4" y="434"/>
                  </a:cubicBezTo>
                  <a:cubicBezTo>
                    <a:pt x="4" y="507"/>
                    <a:pt x="5" y="579"/>
                    <a:pt x="4" y="651"/>
                  </a:cubicBezTo>
                  <a:cubicBezTo>
                    <a:pt x="5" y="687"/>
                    <a:pt x="4" y="724"/>
                    <a:pt x="4" y="760"/>
                  </a:cubicBezTo>
                  <a:cubicBezTo>
                    <a:pt x="4" y="796"/>
                    <a:pt x="3" y="832"/>
                    <a:pt x="3" y="868"/>
                  </a:cubicBezTo>
                  <a:cubicBezTo>
                    <a:pt x="2" y="868"/>
                    <a:pt x="2" y="868"/>
                    <a:pt x="2" y="868"/>
                  </a:cubicBezTo>
                  <a:cubicBezTo>
                    <a:pt x="2" y="832"/>
                    <a:pt x="1" y="796"/>
                    <a:pt x="1" y="760"/>
                  </a:cubicBezTo>
                  <a:cubicBezTo>
                    <a:pt x="1" y="724"/>
                    <a:pt x="0" y="687"/>
                    <a:pt x="0" y="651"/>
                  </a:cubicBezTo>
                  <a:cubicBezTo>
                    <a:pt x="0" y="579"/>
                    <a:pt x="1" y="507"/>
                    <a:pt x="1" y="434"/>
                  </a:cubicBezTo>
                  <a:cubicBezTo>
                    <a:pt x="2" y="398"/>
                    <a:pt x="2" y="362"/>
                    <a:pt x="2" y="326"/>
                  </a:cubicBezTo>
                  <a:cubicBezTo>
                    <a:pt x="2" y="290"/>
                    <a:pt x="1" y="253"/>
                    <a:pt x="1" y="217"/>
                  </a:cubicBezTo>
                  <a:cubicBezTo>
                    <a:pt x="0" y="145"/>
                    <a:pt x="1" y="73"/>
                    <a:pt x="2" y="0"/>
                  </a:cubicBezTo>
                  <a:lnTo>
                    <a:pt x="3" y="0"/>
                  </a:lnTo>
                  <a:close/>
                </a:path>
              </a:pathLst>
            </a:custGeom>
            <a:grpFill/>
            <a:ln>
              <a:noFill/>
            </a:ln>
          </p:spPr>
          <p:txBody>
            <a:bodyPr vert="horz" wrap="square" lIns="91440" tIns="45720" rIns="91440" bIns="45720" numCol="1" rtlCol="0" anchor="t" anchorCtr="0" compatLnSpc="1">
              <a:prstTxWarp prst="textNoShape">
                <a:avLst/>
              </a:prstTxWarp>
            </a:bodyPr>
            <a:lstStyle/>
            <a:p>
              <a:pPr rtl="0"/>
              <a:endParaRPr/>
            </a:p>
          </p:txBody>
        </p:sp>
        <p:sp>
          <p:nvSpPr>
            <p:cNvPr id="86" name="Freeform 42"/>
            <p:cNvSpPr>
              <a:spLocks/>
            </p:cNvSpPr>
            <p:nvPr/>
          </p:nvSpPr>
          <p:spPr bwMode="auto">
            <a:xfrm>
              <a:off x="1350963" y="6038850"/>
              <a:ext cx="2736850" cy="11113"/>
            </a:xfrm>
            <a:custGeom>
              <a:avLst/>
              <a:gdLst>
                <a:gd name="T0" fmla="*/ 0 w 1216"/>
                <a:gd name="T1" fmla="*/ 2 h 5"/>
                <a:gd name="T2" fmla="*/ 304 w 1216"/>
                <a:gd name="T3" fmla="*/ 1 h 5"/>
                <a:gd name="T4" fmla="*/ 456 w 1216"/>
                <a:gd name="T5" fmla="*/ 2 h 5"/>
                <a:gd name="T6" fmla="*/ 608 w 1216"/>
                <a:gd name="T7" fmla="*/ 1 h 5"/>
                <a:gd name="T8" fmla="*/ 912 w 1216"/>
                <a:gd name="T9" fmla="*/ 0 h 5"/>
                <a:gd name="T10" fmla="*/ 1064 w 1216"/>
                <a:gd name="T11" fmla="*/ 1 h 5"/>
                <a:gd name="T12" fmla="*/ 1216 w 1216"/>
                <a:gd name="T13" fmla="*/ 2 h 5"/>
                <a:gd name="T14" fmla="*/ 1216 w 1216"/>
                <a:gd name="T15" fmla="*/ 2 h 5"/>
                <a:gd name="T16" fmla="*/ 1064 w 1216"/>
                <a:gd name="T17" fmla="*/ 4 h 5"/>
                <a:gd name="T18" fmla="*/ 912 w 1216"/>
                <a:gd name="T19" fmla="*/ 4 h 5"/>
                <a:gd name="T20" fmla="*/ 608 w 1216"/>
                <a:gd name="T21" fmla="*/ 3 h 5"/>
                <a:gd name="T22" fmla="*/ 456 w 1216"/>
                <a:gd name="T23" fmla="*/ 3 h 5"/>
                <a:gd name="T24" fmla="*/ 304 w 1216"/>
                <a:gd name="T25" fmla="*/ 4 h 5"/>
                <a:gd name="T26" fmla="*/ 0 w 1216"/>
                <a:gd name="T27" fmla="*/ 2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216" h="5">
                  <a:moveTo>
                    <a:pt x="0" y="2"/>
                  </a:moveTo>
                  <a:cubicBezTo>
                    <a:pt x="101" y="1"/>
                    <a:pt x="202" y="0"/>
                    <a:pt x="304" y="1"/>
                  </a:cubicBezTo>
                  <a:cubicBezTo>
                    <a:pt x="354" y="1"/>
                    <a:pt x="405" y="2"/>
                    <a:pt x="456" y="2"/>
                  </a:cubicBezTo>
                  <a:cubicBezTo>
                    <a:pt x="506" y="2"/>
                    <a:pt x="557" y="1"/>
                    <a:pt x="608" y="1"/>
                  </a:cubicBezTo>
                  <a:cubicBezTo>
                    <a:pt x="709" y="1"/>
                    <a:pt x="810" y="0"/>
                    <a:pt x="912" y="0"/>
                  </a:cubicBezTo>
                  <a:cubicBezTo>
                    <a:pt x="962" y="0"/>
                    <a:pt x="1013" y="1"/>
                    <a:pt x="1064" y="1"/>
                  </a:cubicBezTo>
                  <a:cubicBezTo>
                    <a:pt x="1114" y="1"/>
                    <a:pt x="1165" y="1"/>
                    <a:pt x="1216" y="2"/>
                  </a:cubicBezTo>
                  <a:cubicBezTo>
                    <a:pt x="1216" y="2"/>
                    <a:pt x="1216" y="2"/>
                    <a:pt x="1216" y="2"/>
                  </a:cubicBezTo>
                  <a:cubicBezTo>
                    <a:pt x="1165" y="3"/>
                    <a:pt x="1114" y="3"/>
                    <a:pt x="1064" y="4"/>
                  </a:cubicBezTo>
                  <a:cubicBezTo>
                    <a:pt x="1013" y="4"/>
                    <a:pt x="962" y="4"/>
                    <a:pt x="912" y="4"/>
                  </a:cubicBezTo>
                  <a:cubicBezTo>
                    <a:pt x="810" y="5"/>
                    <a:pt x="709" y="4"/>
                    <a:pt x="608" y="3"/>
                  </a:cubicBezTo>
                  <a:cubicBezTo>
                    <a:pt x="557" y="3"/>
                    <a:pt x="506" y="3"/>
                    <a:pt x="456" y="3"/>
                  </a:cubicBezTo>
                  <a:cubicBezTo>
                    <a:pt x="405" y="3"/>
                    <a:pt x="354" y="4"/>
                    <a:pt x="304" y="4"/>
                  </a:cubicBezTo>
                  <a:cubicBezTo>
                    <a:pt x="202" y="4"/>
                    <a:pt x="101" y="4"/>
                    <a:pt x="0" y="2"/>
                  </a:cubicBezTo>
                  <a:close/>
                </a:path>
              </a:pathLst>
            </a:custGeom>
            <a:grpFill/>
            <a:ln>
              <a:noFill/>
            </a:ln>
          </p:spPr>
          <p:txBody>
            <a:bodyPr vert="horz" wrap="square" lIns="91440" tIns="45720" rIns="91440" bIns="45720" numCol="1" rtlCol="0" anchor="t" anchorCtr="0" compatLnSpc="1">
              <a:prstTxWarp prst="textNoShape">
                <a:avLst/>
              </a:prstTxWarp>
            </a:bodyPr>
            <a:lstStyle/>
            <a:p>
              <a:pPr rtl="0"/>
              <a:endParaRPr/>
            </a:p>
          </p:txBody>
        </p:sp>
        <p:sp>
          <p:nvSpPr>
            <p:cNvPr id="87" name="Freeform 43"/>
            <p:cNvSpPr>
              <a:spLocks/>
            </p:cNvSpPr>
            <p:nvPr/>
          </p:nvSpPr>
          <p:spPr bwMode="auto">
            <a:xfrm>
              <a:off x="1330325" y="3378200"/>
              <a:ext cx="2743200" cy="11113"/>
            </a:xfrm>
            <a:custGeom>
              <a:avLst/>
              <a:gdLst>
                <a:gd name="T0" fmla="*/ 0 w 1219"/>
                <a:gd name="T1" fmla="*/ 2 h 5"/>
                <a:gd name="T2" fmla="*/ 304 w 1219"/>
                <a:gd name="T3" fmla="*/ 1 h 5"/>
                <a:gd name="T4" fmla="*/ 457 w 1219"/>
                <a:gd name="T5" fmla="*/ 2 h 5"/>
                <a:gd name="T6" fmla="*/ 609 w 1219"/>
                <a:gd name="T7" fmla="*/ 1 h 5"/>
                <a:gd name="T8" fmla="*/ 914 w 1219"/>
                <a:gd name="T9" fmla="*/ 0 h 5"/>
                <a:gd name="T10" fmla="*/ 1067 w 1219"/>
                <a:gd name="T11" fmla="*/ 1 h 5"/>
                <a:gd name="T12" fmla="*/ 1219 w 1219"/>
                <a:gd name="T13" fmla="*/ 2 h 5"/>
                <a:gd name="T14" fmla="*/ 1219 w 1219"/>
                <a:gd name="T15" fmla="*/ 3 h 5"/>
                <a:gd name="T16" fmla="*/ 1067 w 1219"/>
                <a:gd name="T17" fmla="*/ 4 h 5"/>
                <a:gd name="T18" fmla="*/ 914 w 1219"/>
                <a:gd name="T19" fmla="*/ 4 h 5"/>
                <a:gd name="T20" fmla="*/ 609 w 1219"/>
                <a:gd name="T21" fmla="*/ 3 h 5"/>
                <a:gd name="T22" fmla="*/ 457 w 1219"/>
                <a:gd name="T23" fmla="*/ 3 h 5"/>
                <a:gd name="T24" fmla="*/ 304 w 1219"/>
                <a:gd name="T25" fmla="*/ 4 h 5"/>
                <a:gd name="T26" fmla="*/ 0 w 1219"/>
                <a:gd name="T27" fmla="*/ 3 h 5"/>
                <a:gd name="T28" fmla="*/ 0 w 1219"/>
                <a:gd name="T29" fmla="*/ 2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219" h="5">
                  <a:moveTo>
                    <a:pt x="0" y="2"/>
                  </a:moveTo>
                  <a:cubicBezTo>
                    <a:pt x="101" y="1"/>
                    <a:pt x="203" y="0"/>
                    <a:pt x="304" y="1"/>
                  </a:cubicBezTo>
                  <a:cubicBezTo>
                    <a:pt x="355" y="1"/>
                    <a:pt x="406" y="2"/>
                    <a:pt x="457" y="2"/>
                  </a:cubicBezTo>
                  <a:cubicBezTo>
                    <a:pt x="508" y="2"/>
                    <a:pt x="559" y="1"/>
                    <a:pt x="609" y="1"/>
                  </a:cubicBezTo>
                  <a:cubicBezTo>
                    <a:pt x="711" y="1"/>
                    <a:pt x="813" y="0"/>
                    <a:pt x="914" y="0"/>
                  </a:cubicBezTo>
                  <a:cubicBezTo>
                    <a:pt x="965" y="0"/>
                    <a:pt x="1016" y="1"/>
                    <a:pt x="1067" y="1"/>
                  </a:cubicBezTo>
                  <a:cubicBezTo>
                    <a:pt x="1117" y="1"/>
                    <a:pt x="1168" y="1"/>
                    <a:pt x="1219" y="2"/>
                  </a:cubicBezTo>
                  <a:cubicBezTo>
                    <a:pt x="1219" y="3"/>
                    <a:pt x="1219" y="3"/>
                    <a:pt x="1219" y="3"/>
                  </a:cubicBezTo>
                  <a:cubicBezTo>
                    <a:pt x="1168" y="3"/>
                    <a:pt x="1117" y="4"/>
                    <a:pt x="1067" y="4"/>
                  </a:cubicBezTo>
                  <a:cubicBezTo>
                    <a:pt x="1016" y="4"/>
                    <a:pt x="965" y="4"/>
                    <a:pt x="914" y="4"/>
                  </a:cubicBezTo>
                  <a:cubicBezTo>
                    <a:pt x="813" y="5"/>
                    <a:pt x="711" y="4"/>
                    <a:pt x="609" y="3"/>
                  </a:cubicBezTo>
                  <a:cubicBezTo>
                    <a:pt x="559" y="3"/>
                    <a:pt x="508" y="3"/>
                    <a:pt x="457" y="3"/>
                  </a:cubicBezTo>
                  <a:cubicBezTo>
                    <a:pt x="406" y="3"/>
                    <a:pt x="355" y="4"/>
                    <a:pt x="304" y="4"/>
                  </a:cubicBezTo>
                  <a:cubicBezTo>
                    <a:pt x="203" y="4"/>
                    <a:pt x="101" y="4"/>
                    <a:pt x="0" y="3"/>
                  </a:cubicBezTo>
                  <a:lnTo>
                    <a:pt x="0" y="2"/>
                  </a:lnTo>
                  <a:close/>
                </a:path>
              </a:pathLst>
            </a:custGeom>
            <a:grpFill/>
            <a:ln>
              <a:noFill/>
            </a:ln>
          </p:spPr>
          <p:txBody>
            <a:bodyPr vert="horz" wrap="square" lIns="91440" tIns="45720" rIns="91440" bIns="45720" numCol="1" rtlCol="0" anchor="t" anchorCtr="0" compatLnSpc="1">
              <a:prstTxWarp prst="textNoShape">
                <a:avLst/>
              </a:prstTxWarp>
            </a:bodyPr>
            <a:lstStyle/>
            <a:p>
              <a:pPr rtl="0"/>
              <a:endParaRPr/>
            </a:p>
          </p:txBody>
        </p:sp>
        <p:sp>
          <p:nvSpPr>
            <p:cNvPr id="88" name="Freeform 44"/>
            <p:cNvSpPr>
              <a:spLocks/>
            </p:cNvSpPr>
            <p:nvPr/>
          </p:nvSpPr>
          <p:spPr bwMode="auto">
            <a:xfrm>
              <a:off x="4443413" y="3759200"/>
              <a:ext cx="9525" cy="1919288"/>
            </a:xfrm>
            <a:custGeom>
              <a:avLst/>
              <a:gdLst>
                <a:gd name="T0" fmla="*/ 2 w 4"/>
                <a:gd name="T1" fmla="*/ 853 h 853"/>
                <a:gd name="T2" fmla="*/ 0 w 4"/>
                <a:gd name="T3" fmla="*/ 640 h 853"/>
                <a:gd name="T4" fmla="*/ 1 w 4"/>
                <a:gd name="T5" fmla="*/ 533 h 853"/>
                <a:gd name="T6" fmla="*/ 1 w 4"/>
                <a:gd name="T7" fmla="*/ 427 h 853"/>
                <a:gd name="T8" fmla="*/ 0 w 4"/>
                <a:gd name="T9" fmla="*/ 213 h 853"/>
                <a:gd name="T10" fmla="*/ 0 w 4"/>
                <a:gd name="T11" fmla="*/ 107 h 853"/>
                <a:gd name="T12" fmla="*/ 2 w 4"/>
                <a:gd name="T13" fmla="*/ 0 h 853"/>
                <a:gd name="T14" fmla="*/ 2 w 4"/>
                <a:gd name="T15" fmla="*/ 0 h 853"/>
                <a:gd name="T16" fmla="*/ 3 w 4"/>
                <a:gd name="T17" fmla="*/ 107 h 853"/>
                <a:gd name="T18" fmla="*/ 4 w 4"/>
                <a:gd name="T19" fmla="*/ 213 h 853"/>
                <a:gd name="T20" fmla="*/ 3 w 4"/>
                <a:gd name="T21" fmla="*/ 427 h 853"/>
                <a:gd name="T22" fmla="*/ 2 w 4"/>
                <a:gd name="T23" fmla="*/ 533 h 853"/>
                <a:gd name="T24" fmla="*/ 3 w 4"/>
                <a:gd name="T25" fmla="*/ 640 h 853"/>
                <a:gd name="T26" fmla="*/ 2 w 4"/>
                <a:gd name="T27" fmla="*/ 853 h 8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 h="853">
                  <a:moveTo>
                    <a:pt x="2" y="853"/>
                  </a:moveTo>
                  <a:cubicBezTo>
                    <a:pt x="0" y="782"/>
                    <a:pt x="0" y="711"/>
                    <a:pt x="0" y="640"/>
                  </a:cubicBezTo>
                  <a:cubicBezTo>
                    <a:pt x="0" y="604"/>
                    <a:pt x="1" y="569"/>
                    <a:pt x="1" y="533"/>
                  </a:cubicBezTo>
                  <a:cubicBezTo>
                    <a:pt x="1" y="498"/>
                    <a:pt x="1" y="462"/>
                    <a:pt x="1" y="427"/>
                  </a:cubicBezTo>
                  <a:cubicBezTo>
                    <a:pt x="0" y="356"/>
                    <a:pt x="0" y="284"/>
                    <a:pt x="0" y="213"/>
                  </a:cubicBezTo>
                  <a:cubicBezTo>
                    <a:pt x="0" y="178"/>
                    <a:pt x="0" y="142"/>
                    <a:pt x="0" y="107"/>
                  </a:cubicBezTo>
                  <a:cubicBezTo>
                    <a:pt x="1" y="71"/>
                    <a:pt x="1" y="36"/>
                    <a:pt x="2" y="0"/>
                  </a:cubicBezTo>
                  <a:cubicBezTo>
                    <a:pt x="2" y="0"/>
                    <a:pt x="2" y="0"/>
                    <a:pt x="2" y="0"/>
                  </a:cubicBezTo>
                  <a:cubicBezTo>
                    <a:pt x="3" y="36"/>
                    <a:pt x="3" y="71"/>
                    <a:pt x="3" y="107"/>
                  </a:cubicBezTo>
                  <a:cubicBezTo>
                    <a:pt x="4" y="142"/>
                    <a:pt x="4" y="178"/>
                    <a:pt x="4" y="213"/>
                  </a:cubicBezTo>
                  <a:cubicBezTo>
                    <a:pt x="4" y="284"/>
                    <a:pt x="3" y="356"/>
                    <a:pt x="3" y="427"/>
                  </a:cubicBezTo>
                  <a:cubicBezTo>
                    <a:pt x="3" y="462"/>
                    <a:pt x="2" y="498"/>
                    <a:pt x="2" y="533"/>
                  </a:cubicBezTo>
                  <a:cubicBezTo>
                    <a:pt x="3" y="569"/>
                    <a:pt x="3" y="604"/>
                    <a:pt x="3" y="640"/>
                  </a:cubicBezTo>
                  <a:cubicBezTo>
                    <a:pt x="4" y="711"/>
                    <a:pt x="3" y="782"/>
                    <a:pt x="2" y="853"/>
                  </a:cubicBezTo>
                  <a:close/>
                </a:path>
              </a:pathLst>
            </a:custGeom>
            <a:grpFill/>
            <a:ln>
              <a:noFill/>
            </a:ln>
          </p:spPr>
          <p:txBody>
            <a:bodyPr vert="horz" wrap="square" lIns="91440" tIns="45720" rIns="91440" bIns="45720" numCol="1" rtlCol="0" anchor="t" anchorCtr="0" compatLnSpc="1">
              <a:prstTxWarp prst="textNoShape">
                <a:avLst/>
              </a:prstTxWarp>
            </a:bodyPr>
            <a:lstStyle/>
            <a:p>
              <a:pPr rtl="0"/>
              <a:endParaRPr/>
            </a:p>
          </p:txBody>
        </p:sp>
        <p:sp>
          <p:nvSpPr>
            <p:cNvPr id="89" name="Freeform 45"/>
            <p:cNvSpPr>
              <a:spLocks noEditPoints="1"/>
            </p:cNvSpPr>
            <p:nvPr/>
          </p:nvSpPr>
          <p:spPr bwMode="auto">
            <a:xfrm>
              <a:off x="903288" y="5772150"/>
              <a:ext cx="341313" cy="331788"/>
            </a:xfrm>
            <a:custGeom>
              <a:avLst/>
              <a:gdLst>
                <a:gd name="T0" fmla="*/ 127 w 152"/>
                <a:gd name="T1" fmla="*/ 122 h 148"/>
                <a:gd name="T2" fmla="*/ 84 w 152"/>
                <a:gd name="T3" fmla="*/ 134 h 148"/>
                <a:gd name="T4" fmla="*/ 112 w 152"/>
                <a:gd name="T5" fmla="*/ 131 h 148"/>
                <a:gd name="T6" fmla="*/ 48 w 152"/>
                <a:gd name="T7" fmla="*/ 142 h 148"/>
                <a:gd name="T8" fmla="*/ 4 w 152"/>
                <a:gd name="T9" fmla="*/ 95 h 148"/>
                <a:gd name="T10" fmla="*/ 20 w 152"/>
                <a:gd name="T11" fmla="*/ 61 h 148"/>
                <a:gd name="T12" fmla="*/ 26 w 152"/>
                <a:gd name="T13" fmla="*/ 58 h 148"/>
                <a:gd name="T14" fmla="*/ 31 w 152"/>
                <a:gd name="T15" fmla="*/ 23 h 148"/>
                <a:gd name="T16" fmla="*/ 19 w 152"/>
                <a:gd name="T17" fmla="*/ 0 h 148"/>
                <a:gd name="T18" fmla="*/ 33 w 152"/>
                <a:gd name="T19" fmla="*/ 57 h 148"/>
                <a:gd name="T20" fmla="*/ 41 w 152"/>
                <a:gd name="T21" fmla="*/ 63 h 148"/>
                <a:gd name="T22" fmla="*/ 36 w 152"/>
                <a:gd name="T23" fmla="*/ 80 h 148"/>
                <a:gd name="T24" fmla="*/ 26 w 152"/>
                <a:gd name="T25" fmla="*/ 67 h 148"/>
                <a:gd name="T26" fmla="*/ 64 w 152"/>
                <a:gd name="T27" fmla="*/ 132 h 148"/>
                <a:gd name="T28" fmla="*/ 84 w 152"/>
                <a:gd name="T29" fmla="*/ 112 h 148"/>
                <a:gd name="T30" fmla="*/ 77 w 152"/>
                <a:gd name="T31" fmla="*/ 131 h 148"/>
                <a:gd name="T32" fmla="*/ 152 w 152"/>
                <a:gd name="T33" fmla="*/ 129 h 148"/>
                <a:gd name="T34" fmla="*/ 114 w 152"/>
                <a:gd name="T35" fmla="*/ 131 h 148"/>
                <a:gd name="T36" fmla="*/ 127 w 152"/>
                <a:gd name="T37" fmla="*/ 122 h 148"/>
                <a:gd name="T38" fmla="*/ 74 w 152"/>
                <a:gd name="T39" fmla="*/ 128 h 148"/>
                <a:gd name="T40" fmla="*/ 68 w 152"/>
                <a:gd name="T41" fmla="*/ 112 h 148"/>
                <a:gd name="T42" fmla="*/ 66 w 152"/>
                <a:gd name="T43" fmla="*/ 117 h 148"/>
                <a:gd name="T44" fmla="*/ 66 w 152"/>
                <a:gd name="T45" fmla="*/ 125 h 148"/>
                <a:gd name="T46" fmla="*/ 73 w 152"/>
                <a:gd name="T47" fmla="*/ 128 h 148"/>
                <a:gd name="T48" fmla="*/ 74 w 152"/>
                <a:gd name="T49" fmla="*/ 114 h 148"/>
                <a:gd name="T50" fmla="*/ 74 w 152"/>
                <a:gd name="T51" fmla="*/ 128 h 148"/>
                <a:gd name="T52" fmla="*/ 9 w 152"/>
                <a:gd name="T53" fmla="*/ 88 h 148"/>
                <a:gd name="T54" fmla="*/ 56 w 152"/>
                <a:gd name="T55" fmla="*/ 135 h 148"/>
                <a:gd name="T56" fmla="*/ 9 w 152"/>
                <a:gd name="T57" fmla="*/ 88 h 148"/>
                <a:gd name="T58" fmla="*/ 37 w 152"/>
                <a:gd name="T59" fmla="*/ 61 h 148"/>
                <a:gd name="T60" fmla="*/ 31 w 152"/>
                <a:gd name="T61" fmla="*/ 77 h 148"/>
                <a:gd name="T62" fmla="*/ 37 w 152"/>
                <a:gd name="T63" fmla="*/ 61 h 148"/>
                <a:gd name="T64" fmla="*/ 30 w 152"/>
                <a:gd name="T65" fmla="*/ 57 h 148"/>
                <a:gd name="T66" fmla="*/ 33 w 152"/>
                <a:gd name="T67" fmla="*/ 31 h 148"/>
                <a:gd name="T68" fmla="*/ 30 w 152"/>
                <a:gd name="T69" fmla="*/ 57 h 148"/>
                <a:gd name="T70" fmla="*/ 30 w 152"/>
                <a:gd name="T71" fmla="*/ 61 h 148"/>
                <a:gd name="T72" fmla="*/ 30 w 152"/>
                <a:gd name="T73" fmla="*/ 74 h 148"/>
                <a:gd name="T74" fmla="*/ 30 w 152"/>
                <a:gd name="T75" fmla="*/ 61 h 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52" h="148">
                  <a:moveTo>
                    <a:pt x="127" y="122"/>
                  </a:moveTo>
                  <a:cubicBezTo>
                    <a:pt x="115" y="118"/>
                    <a:pt x="99" y="137"/>
                    <a:pt x="84" y="134"/>
                  </a:cubicBezTo>
                  <a:cubicBezTo>
                    <a:pt x="92" y="142"/>
                    <a:pt x="106" y="130"/>
                    <a:pt x="112" y="131"/>
                  </a:cubicBezTo>
                  <a:cubicBezTo>
                    <a:pt x="95" y="147"/>
                    <a:pt x="66" y="127"/>
                    <a:pt x="48" y="142"/>
                  </a:cubicBezTo>
                  <a:cubicBezTo>
                    <a:pt x="19" y="142"/>
                    <a:pt x="1" y="123"/>
                    <a:pt x="4" y="95"/>
                  </a:cubicBezTo>
                  <a:cubicBezTo>
                    <a:pt x="6" y="82"/>
                    <a:pt x="19" y="74"/>
                    <a:pt x="20" y="61"/>
                  </a:cubicBezTo>
                  <a:cubicBezTo>
                    <a:pt x="23" y="58"/>
                    <a:pt x="22" y="60"/>
                    <a:pt x="26" y="58"/>
                  </a:cubicBezTo>
                  <a:cubicBezTo>
                    <a:pt x="25" y="45"/>
                    <a:pt x="33" y="34"/>
                    <a:pt x="31" y="23"/>
                  </a:cubicBezTo>
                  <a:cubicBezTo>
                    <a:pt x="30" y="12"/>
                    <a:pt x="19" y="8"/>
                    <a:pt x="19" y="0"/>
                  </a:cubicBezTo>
                  <a:cubicBezTo>
                    <a:pt x="36" y="7"/>
                    <a:pt x="41" y="36"/>
                    <a:pt x="33" y="57"/>
                  </a:cubicBezTo>
                  <a:cubicBezTo>
                    <a:pt x="34" y="60"/>
                    <a:pt x="40" y="59"/>
                    <a:pt x="41" y="63"/>
                  </a:cubicBezTo>
                  <a:cubicBezTo>
                    <a:pt x="43" y="69"/>
                    <a:pt x="40" y="75"/>
                    <a:pt x="36" y="80"/>
                  </a:cubicBezTo>
                  <a:cubicBezTo>
                    <a:pt x="27" y="79"/>
                    <a:pt x="20" y="74"/>
                    <a:pt x="26" y="67"/>
                  </a:cubicBezTo>
                  <a:cubicBezTo>
                    <a:pt x="1" y="88"/>
                    <a:pt x="14" y="148"/>
                    <a:pt x="64" y="132"/>
                  </a:cubicBezTo>
                  <a:cubicBezTo>
                    <a:pt x="54" y="118"/>
                    <a:pt x="73" y="97"/>
                    <a:pt x="84" y="112"/>
                  </a:cubicBezTo>
                  <a:cubicBezTo>
                    <a:pt x="86" y="123"/>
                    <a:pt x="81" y="126"/>
                    <a:pt x="77" y="131"/>
                  </a:cubicBezTo>
                  <a:cubicBezTo>
                    <a:pt x="101" y="137"/>
                    <a:pt x="133" y="102"/>
                    <a:pt x="152" y="129"/>
                  </a:cubicBezTo>
                  <a:cubicBezTo>
                    <a:pt x="143" y="117"/>
                    <a:pt x="124" y="124"/>
                    <a:pt x="114" y="131"/>
                  </a:cubicBezTo>
                  <a:cubicBezTo>
                    <a:pt x="116" y="126"/>
                    <a:pt x="123" y="126"/>
                    <a:pt x="127" y="122"/>
                  </a:cubicBezTo>
                  <a:close/>
                  <a:moveTo>
                    <a:pt x="74" y="128"/>
                  </a:moveTo>
                  <a:cubicBezTo>
                    <a:pt x="91" y="127"/>
                    <a:pt x="78" y="98"/>
                    <a:pt x="68" y="112"/>
                  </a:cubicBezTo>
                  <a:cubicBezTo>
                    <a:pt x="75" y="112"/>
                    <a:pt x="69" y="117"/>
                    <a:pt x="66" y="117"/>
                  </a:cubicBezTo>
                  <a:cubicBezTo>
                    <a:pt x="66" y="119"/>
                    <a:pt x="66" y="122"/>
                    <a:pt x="66" y="125"/>
                  </a:cubicBezTo>
                  <a:cubicBezTo>
                    <a:pt x="68" y="126"/>
                    <a:pt x="69" y="128"/>
                    <a:pt x="73" y="128"/>
                  </a:cubicBezTo>
                  <a:cubicBezTo>
                    <a:pt x="75" y="124"/>
                    <a:pt x="80" y="117"/>
                    <a:pt x="74" y="114"/>
                  </a:cubicBezTo>
                  <a:cubicBezTo>
                    <a:pt x="84" y="115"/>
                    <a:pt x="78" y="125"/>
                    <a:pt x="74" y="128"/>
                  </a:cubicBezTo>
                  <a:close/>
                  <a:moveTo>
                    <a:pt x="9" y="88"/>
                  </a:moveTo>
                  <a:cubicBezTo>
                    <a:pt x="0" y="121"/>
                    <a:pt x="28" y="148"/>
                    <a:pt x="56" y="135"/>
                  </a:cubicBezTo>
                  <a:cubicBezTo>
                    <a:pt x="20" y="145"/>
                    <a:pt x="13" y="115"/>
                    <a:pt x="9" y="88"/>
                  </a:cubicBezTo>
                  <a:close/>
                  <a:moveTo>
                    <a:pt x="37" y="61"/>
                  </a:moveTo>
                  <a:cubicBezTo>
                    <a:pt x="38" y="69"/>
                    <a:pt x="34" y="72"/>
                    <a:pt x="31" y="77"/>
                  </a:cubicBezTo>
                  <a:cubicBezTo>
                    <a:pt x="40" y="78"/>
                    <a:pt x="42" y="66"/>
                    <a:pt x="37" y="61"/>
                  </a:cubicBezTo>
                  <a:close/>
                  <a:moveTo>
                    <a:pt x="30" y="57"/>
                  </a:moveTo>
                  <a:cubicBezTo>
                    <a:pt x="30" y="49"/>
                    <a:pt x="38" y="40"/>
                    <a:pt x="33" y="31"/>
                  </a:cubicBezTo>
                  <a:cubicBezTo>
                    <a:pt x="34" y="41"/>
                    <a:pt x="26" y="49"/>
                    <a:pt x="30" y="57"/>
                  </a:cubicBezTo>
                  <a:close/>
                  <a:moveTo>
                    <a:pt x="30" y="61"/>
                  </a:moveTo>
                  <a:cubicBezTo>
                    <a:pt x="28" y="63"/>
                    <a:pt x="27" y="72"/>
                    <a:pt x="30" y="74"/>
                  </a:cubicBezTo>
                  <a:cubicBezTo>
                    <a:pt x="33" y="70"/>
                    <a:pt x="36" y="63"/>
                    <a:pt x="30" y="61"/>
                  </a:cubicBezTo>
                  <a:close/>
                </a:path>
              </a:pathLst>
            </a:custGeom>
            <a:grpFill/>
            <a:ln>
              <a:noFill/>
            </a:ln>
          </p:spPr>
          <p:txBody>
            <a:bodyPr vert="horz" wrap="square" lIns="91440" tIns="45720" rIns="91440" bIns="45720" numCol="1" rtlCol="0" anchor="t" anchorCtr="0" compatLnSpc="1">
              <a:prstTxWarp prst="textNoShape">
                <a:avLst/>
              </a:prstTxWarp>
            </a:bodyPr>
            <a:lstStyle/>
            <a:p>
              <a:pPr rtl="0"/>
              <a:endParaRPr/>
            </a:p>
          </p:txBody>
        </p:sp>
        <p:sp>
          <p:nvSpPr>
            <p:cNvPr id="90" name="Freeform 46"/>
            <p:cNvSpPr>
              <a:spLocks noEditPoints="1"/>
            </p:cNvSpPr>
            <p:nvPr/>
          </p:nvSpPr>
          <p:spPr bwMode="auto">
            <a:xfrm>
              <a:off x="906463" y="5768975"/>
              <a:ext cx="341313" cy="323850"/>
            </a:xfrm>
            <a:custGeom>
              <a:avLst/>
              <a:gdLst>
                <a:gd name="T0" fmla="*/ 2 w 151"/>
                <a:gd name="T1" fmla="*/ 96 h 144"/>
                <a:gd name="T2" fmla="*/ 21 w 151"/>
                <a:gd name="T3" fmla="*/ 59 h 144"/>
                <a:gd name="T4" fmla="*/ 22 w 151"/>
                <a:gd name="T5" fmla="*/ 12 h 144"/>
                <a:gd name="T6" fmla="*/ 32 w 151"/>
                <a:gd name="T7" fmla="*/ 58 h 144"/>
                <a:gd name="T8" fmla="*/ 34 w 151"/>
                <a:gd name="T9" fmla="*/ 81 h 144"/>
                <a:gd name="T10" fmla="*/ 15 w 151"/>
                <a:gd name="T11" fmla="*/ 112 h 144"/>
                <a:gd name="T12" fmla="*/ 73 w 151"/>
                <a:gd name="T13" fmla="*/ 107 h 144"/>
                <a:gd name="T14" fmla="*/ 76 w 151"/>
                <a:gd name="T15" fmla="*/ 131 h 144"/>
                <a:gd name="T16" fmla="*/ 151 w 151"/>
                <a:gd name="T17" fmla="*/ 130 h 144"/>
                <a:gd name="T18" fmla="*/ 110 w 151"/>
                <a:gd name="T19" fmla="*/ 134 h 144"/>
                <a:gd name="T20" fmla="*/ 66 w 151"/>
                <a:gd name="T21" fmla="*/ 138 h 144"/>
                <a:gd name="T22" fmla="*/ 12 w 151"/>
                <a:gd name="T23" fmla="*/ 128 h 144"/>
                <a:gd name="T24" fmla="*/ 86 w 151"/>
                <a:gd name="T25" fmla="*/ 138 h 144"/>
                <a:gd name="T26" fmla="*/ 86 w 151"/>
                <a:gd name="T27" fmla="*/ 134 h 144"/>
                <a:gd name="T28" fmla="*/ 75 w 151"/>
                <a:gd name="T29" fmla="*/ 133 h 144"/>
                <a:gd name="T30" fmla="*/ 77 w 151"/>
                <a:gd name="T31" fmla="*/ 128 h 144"/>
                <a:gd name="T32" fmla="*/ 66 w 151"/>
                <a:gd name="T33" fmla="*/ 128 h 144"/>
                <a:gd name="T34" fmla="*/ 64 w 151"/>
                <a:gd name="T35" fmla="*/ 117 h 144"/>
                <a:gd name="T36" fmla="*/ 65 w 151"/>
                <a:gd name="T37" fmla="*/ 114 h 144"/>
                <a:gd name="T38" fmla="*/ 63 w 151"/>
                <a:gd name="T39" fmla="*/ 133 h 144"/>
                <a:gd name="T40" fmla="*/ 54 w 151"/>
                <a:gd name="T41" fmla="*/ 137 h 144"/>
                <a:gd name="T42" fmla="*/ 7 w 151"/>
                <a:gd name="T43" fmla="*/ 86 h 144"/>
                <a:gd name="T44" fmla="*/ 41 w 151"/>
                <a:gd name="T45" fmla="*/ 139 h 144"/>
                <a:gd name="T46" fmla="*/ 92 w 151"/>
                <a:gd name="T47" fmla="*/ 138 h 144"/>
                <a:gd name="T48" fmla="*/ 41 w 151"/>
                <a:gd name="T49" fmla="*/ 137 h 144"/>
                <a:gd name="T50" fmla="*/ 26 w 151"/>
                <a:gd name="T51" fmla="*/ 65 h 144"/>
                <a:gd name="T52" fmla="*/ 32 w 151"/>
                <a:gd name="T53" fmla="*/ 64 h 144"/>
                <a:gd name="T54" fmla="*/ 26 w 151"/>
                <a:gd name="T55" fmla="*/ 72 h 144"/>
                <a:gd name="T56" fmla="*/ 33 w 151"/>
                <a:gd name="T57" fmla="*/ 80 h 144"/>
                <a:gd name="T58" fmla="*/ 38 w 151"/>
                <a:gd name="T59" fmla="*/ 73 h 144"/>
                <a:gd name="T60" fmla="*/ 28 w 151"/>
                <a:gd name="T61" fmla="*/ 78 h 144"/>
                <a:gd name="T62" fmla="*/ 34 w 151"/>
                <a:gd name="T63" fmla="*/ 61 h 144"/>
                <a:gd name="T64" fmla="*/ 18 w 151"/>
                <a:gd name="T65" fmla="*/ 2 h 144"/>
                <a:gd name="T66" fmla="*/ 31 w 151"/>
                <a:gd name="T67" fmla="*/ 32 h 144"/>
                <a:gd name="T68" fmla="*/ 27 w 151"/>
                <a:gd name="T69" fmla="*/ 58 h 144"/>
                <a:gd name="T70" fmla="*/ 28 w 151"/>
                <a:gd name="T71" fmla="*/ 42 h 144"/>
                <a:gd name="T72" fmla="*/ 21 w 151"/>
                <a:gd name="T73" fmla="*/ 61 h 144"/>
                <a:gd name="T74" fmla="*/ 7 w 151"/>
                <a:gd name="T75" fmla="*/ 86 h 144"/>
                <a:gd name="T76" fmla="*/ 110 w 151"/>
                <a:gd name="T77" fmla="*/ 131 h 144"/>
                <a:gd name="T78" fmla="*/ 121 w 151"/>
                <a:gd name="T79" fmla="*/ 123 h 144"/>
                <a:gd name="T80" fmla="*/ 67 w 151"/>
                <a:gd name="T81" fmla="*/ 127 h 144"/>
                <a:gd name="T82" fmla="*/ 74 w 151"/>
                <a:gd name="T83" fmla="*/ 118 h 144"/>
                <a:gd name="T84" fmla="*/ 64 w 151"/>
                <a:gd name="T85" fmla="*/ 118 h 144"/>
                <a:gd name="T86" fmla="*/ 75 w 151"/>
                <a:gd name="T87" fmla="*/ 118 h 144"/>
                <a:gd name="T88" fmla="*/ 70 w 151"/>
                <a:gd name="T89" fmla="*/ 114 h 144"/>
                <a:gd name="T90" fmla="*/ 79 w 151"/>
                <a:gd name="T91" fmla="*/ 120 h 144"/>
                <a:gd name="T92" fmla="*/ 122 w 151"/>
                <a:gd name="T93" fmla="*/ 122 h 144"/>
                <a:gd name="T94" fmla="*/ 123 w 151"/>
                <a:gd name="T95" fmla="*/ 125 h 144"/>
                <a:gd name="T96" fmla="*/ 122 w 151"/>
                <a:gd name="T97" fmla="*/ 122 h 144"/>
                <a:gd name="T98" fmla="*/ 81 w 151"/>
                <a:gd name="T99" fmla="*/ 114 h 144"/>
                <a:gd name="T100" fmla="*/ 32 w 151"/>
                <a:gd name="T101" fmla="*/ 74 h 144"/>
                <a:gd name="T102" fmla="*/ 28 w 151"/>
                <a:gd name="T103" fmla="*/ 63 h 144"/>
                <a:gd name="T104" fmla="*/ 28 w 151"/>
                <a:gd name="T105" fmla="*/ 63 h 144"/>
                <a:gd name="T106" fmla="*/ 29 w 151"/>
                <a:gd name="T107" fmla="*/ 49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51" h="144">
                  <a:moveTo>
                    <a:pt x="47" y="144"/>
                  </a:moveTo>
                  <a:cubicBezTo>
                    <a:pt x="46" y="144"/>
                    <a:pt x="46" y="144"/>
                    <a:pt x="46" y="144"/>
                  </a:cubicBezTo>
                  <a:cubicBezTo>
                    <a:pt x="32" y="144"/>
                    <a:pt x="19" y="139"/>
                    <a:pt x="11" y="129"/>
                  </a:cubicBezTo>
                  <a:cubicBezTo>
                    <a:pt x="3" y="121"/>
                    <a:pt x="0" y="109"/>
                    <a:pt x="2" y="96"/>
                  </a:cubicBezTo>
                  <a:cubicBezTo>
                    <a:pt x="3" y="90"/>
                    <a:pt x="6" y="84"/>
                    <a:pt x="10" y="79"/>
                  </a:cubicBezTo>
                  <a:cubicBezTo>
                    <a:pt x="13" y="73"/>
                    <a:pt x="17" y="68"/>
                    <a:pt x="17" y="62"/>
                  </a:cubicBezTo>
                  <a:cubicBezTo>
                    <a:pt x="17" y="62"/>
                    <a:pt x="17" y="62"/>
                    <a:pt x="17" y="62"/>
                  </a:cubicBezTo>
                  <a:cubicBezTo>
                    <a:pt x="19" y="60"/>
                    <a:pt x="20" y="59"/>
                    <a:pt x="21" y="59"/>
                  </a:cubicBezTo>
                  <a:cubicBezTo>
                    <a:pt x="21" y="59"/>
                    <a:pt x="22" y="59"/>
                    <a:pt x="23" y="59"/>
                  </a:cubicBezTo>
                  <a:cubicBezTo>
                    <a:pt x="23" y="53"/>
                    <a:pt x="24" y="47"/>
                    <a:pt x="26" y="41"/>
                  </a:cubicBezTo>
                  <a:cubicBezTo>
                    <a:pt x="28" y="35"/>
                    <a:pt x="30" y="30"/>
                    <a:pt x="29" y="24"/>
                  </a:cubicBezTo>
                  <a:cubicBezTo>
                    <a:pt x="28" y="19"/>
                    <a:pt x="25" y="15"/>
                    <a:pt x="22" y="12"/>
                  </a:cubicBezTo>
                  <a:cubicBezTo>
                    <a:pt x="19" y="8"/>
                    <a:pt x="16" y="5"/>
                    <a:pt x="16" y="1"/>
                  </a:cubicBezTo>
                  <a:cubicBezTo>
                    <a:pt x="16" y="0"/>
                    <a:pt x="16" y="0"/>
                    <a:pt x="16" y="0"/>
                  </a:cubicBezTo>
                  <a:cubicBezTo>
                    <a:pt x="17" y="0"/>
                    <a:pt x="17" y="0"/>
                    <a:pt x="17" y="0"/>
                  </a:cubicBezTo>
                  <a:cubicBezTo>
                    <a:pt x="35" y="8"/>
                    <a:pt x="40" y="37"/>
                    <a:pt x="32" y="58"/>
                  </a:cubicBezTo>
                  <a:cubicBezTo>
                    <a:pt x="32" y="59"/>
                    <a:pt x="34" y="59"/>
                    <a:pt x="35" y="60"/>
                  </a:cubicBezTo>
                  <a:cubicBezTo>
                    <a:pt x="37" y="61"/>
                    <a:pt x="39" y="61"/>
                    <a:pt x="40" y="63"/>
                  </a:cubicBezTo>
                  <a:cubicBezTo>
                    <a:pt x="43" y="72"/>
                    <a:pt x="37" y="78"/>
                    <a:pt x="34" y="81"/>
                  </a:cubicBezTo>
                  <a:cubicBezTo>
                    <a:pt x="34" y="81"/>
                    <a:pt x="34" y="81"/>
                    <a:pt x="34" y="81"/>
                  </a:cubicBezTo>
                  <a:cubicBezTo>
                    <a:pt x="34" y="81"/>
                    <a:pt x="34" y="81"/>
                    <a:pt x="34" y="81"/>
                  </a:cubicBezTo>
                  <a:cubicBezTo>
                    <a:pt x="28" y="81"/>
                    <a:pt x="23" y="79"/>
                    <a:pt x="22" y="76"/>
                  </a:cubicBezTo>
                  <a:cubicBezTo>
                    <a:pt x="21" y="75"/>
                    <a:pt x="21" y="73"/>
                    <a:pt x="21" y="71"/>
                  </a:cubicBezTo>
                  <a:cubicBezTo>
                    <a:pt x="12" y="82"/>
                    <a:pt x="10" y="98"/>
                    <a:pt x="15" y="112"/>
                  </a:cubicBezTo>
                  <a:cubicBezTo>
                    <a:pt x="20" y="127"/>
                    <a:pt x="32" y="135"/>
                    <a:pt x="46" y="135"/>
                  </a:cubicBezTo>
                  <a:cubicBezTo>
                    <a:pt x="51" y="135"/>
                    <a:pt x="56" y="134"/>
                    <a:pt x="61" y="133"/>
                  </a:cubicBezTo>
                  <a:cubicBezTo>
                    <a:pt x="58" y="128"/>
                    <a:pt x="57" y="122"/>
                    <a:pt x="60" y="116"/>
                  </a:cubicBezTo>
                  <a:cubicBezTo>
                    <a:pt x="63" y="111"/>
                    <a:pt x="68" y="107"/>
                    <a:pt x="73" y="107"/>
                  </a:cubicBezTo>
                  <a:cubicBezTo>
                    <a:pt x="75" y="107"/>
                    <a:pt x="79" y="108"/>
                    <a:pt x="83" y="113"/>
                  </a:cubicBezTo>
                  <a:cubicBezTo>
                    <a:pt x="83" y="113"/>
                    <a:pt x="83" y="113"/>
                    <a:pt x="83" y="113"/>
                  </a:cubicBezTo>
                  <a:cubicBezTo>
                    <a:pt x="84" y="122"/>
                    <a:pt x="81" y="126"/>
                    <a:pt x="77" y="130"/>
                  </a:cubicBezTo>
                  <a:cubicBezTo>
                    <a:pt x="77" y="130"/>
                    <a:pt x="77" y="131"/>
                    <a:pt x="76" y="131"/>
                  </a:cubicBezTo>
                  <a:cubicBezTo>
                    <a:pt x="78" y="132"/>
                    <a:pt x="80" y="132"/>
                    <a:pt x="82" y="132"/>
                  </a:cubicBezTo>
                  <a:cubicBezTo>
                    <a:pt x="90" y="132"/>
                    <a:pt x="98" y="129"/>
                    <a:pt x="107" y="125"/>
                  </a:cubicBezTo>
                  <a:cubicBezTo>
                    <a:pt x="115" y="122"/>
                    <a:pt x="123" y="119"/>
                    <a:pt x="131" y="119"/>
                  </a:cubicBezTo>
                  <a:cubicBezTo>
                    <a:pt x="139" y="119"/>
                    <a:pt x="146" y="123"/>
                    <a:pt x="151" y="130"/>
                  </a:cubicBezTo>
                  <a:cubicBezTo>
                    <a:pt x="150" y="131"/>
                    <a:pt x="150" y="131"/>
                    <a:pt x="150" y="131"/>
                  </a:cubicBezTo>
                  <a:cubicBezTo>
                    <a:pt x="146" y="127"/>
                    <a:pt x="142" y="124"/>
                    <a:pt x="136" y="124"/>
                  </a:cubicBezTo>
                  <a:cubicBezTo>
                    <a:pt x="126" y="124"/>
                    <a:pt x="115" y="131"/>
                    <a:pt x="112" y="132"/>
                  </a:cubicBezTo>
                  <a:cubicBezTo>
                    <a:pt x="110" y="134"/>
                    <a:pt x="110" y="134"/>
                    <a:pt x="110" y="134"/>
                  </a:cubicBezTo>
                  <a:cubicBezTo>
                    <a:pt x="110" y="133"/>
                    <a:pt x="110" y="133"/>
                    <a:pt x="110" y="133"/>
                  </a:cubicBezTo>
                  <a:cubicBezTo>
                    <a:pt x="105" y="137"/>
                    <a:pt x="99" y="139"/>
                    <a:pt x="90" y="139"/>
                  </a:cubicBezTo>
                  <a:cubicBezTo>
                    <a:pt x="86" y="139"/>
                    <a:pt x="82" y="139"/>
                    <a:pt x="78" y="139"/>
                  </a:cubicBezTo>
                  <a:cubicBezTo>
                    <a:pt x="74" y="138"/>
                    <a:pt x="70" y="138"/>
                    <a:pt x="66" y="138"/>
                  </a:cubicBezTo>
                  <a:cubicBezTo>
                    <a:pt x="58" y="138"/>
                    <a:pt x="52" y="140"/>
                    <a:pt x="47" y="144"/>
                  </a:cubicBezTo>
                  <a:close/>
                  <a:moveTo>
                    <a:pt x="7" y="86"/>
                  </a:moveTo>
                  <a:cubicBezTo>
                    <a:pt x="5" y="89"/>
                    <a:pt x="4" y="93"/>
                    <a:pt x="3" y="96"/>
                  </a:cubicBezTo>
                  <a:cubicBezTo>
                    <a:pt x="2" y="109"/>
                    <a:pt x="5" y="120"/>
                    <a:pt x="12" y="128"/>
                  </a:cubicBezTo>
                  <a:cubicBezTo>
                    <a:pt x="20" y="137"/>
                    <a:pt x="32" y="142"/>
                    <a:pt x="46" y="142"/>
                  </a:cubicBezTo>
                  <a:cubicBezTo>
                    <a:pt x="51" y="138"/>
                    <a:pt x="57" y="136"/>
                    <a:pt x="66" y="136"/>
                  </a:cubicBezTo>
                  <a:cubicBezTo>
                    <a:pt x="70" y="136"/>
                    <a:pt x="74" y="137"/>
                    <a:pt x="78" y="137"/>
                  </a:cubicBezTo>
                  <a:cubicBezTo>
                    <a:pt x="81" y="137"/>
                    <a:pt x="83" y="138"/>
                    <a:pt x="86" y="138"/>
                  </a:cubicBezTo>
                  <a:cubicBezTo>
                    <a:pt x="84" y="137"/>
                    <a:pt x="83" y="136"/>
                    <a:pt x="81" y="135"/>
                  </a:cubicBezTo>
                  <a:cubicBezTo>
                    <a:pt x="80" y="133"/>
                    <a:pt x="80" y="133"/>
                    <a:pt x="80" y="133"/>
                  </a:cubicBezTo>
                  <a:cubicBezTo>
                    <a:pt x="82" y="134"/>
                    <a:pt x="82" y="134"/>
                    <a:pt x="82" y="134"/>
                  </a:cubicBezTo>
                  <a:cubicBezTo>
                    <a:pt x="83" y="134"/>
                    <a:pt x="84" y="134"/>
                    <a:pt x="86" y="134"/>
                  </a:cubicBezTo>
                  <a:cubicBezTo>
                    <a:pt x="92" y="134"/>
                    <a:pt x="99" y="131"/>
                    <a:pt x="105" y="128"/>
                  </a:cubicBezTo>
                  <a:cubicBezTo>
                    <a:pt x="105" y="128"/>
                    <a:pt x="105" y="128"/>
                    <a:pt x="105" y="128"/>
                  </a:cubicBezTo>
                  <a:cubicBezTo>
                    <a:pt x="97" y="131"/>
                    <a:pt x="89" y="133"/>
                    <a:pt x="82" y="133"/>
                  </a:cubicBezTo>
                  <a:cubicBezTo>
                    <a:pt x="79" y="133"/>
                    <a:pt x="77" y="133"/>
                    <a:pt x="75" y="133"/>
                  </a:cubicBezTo>
                  <a:cubicBezTo>
                    <a:pt x="74" y="132"/>
                    <a:pt x="74" y="132"/>
                    <a:pt x="74" y="132"/>
                  </a:cubicBezTo>
                  <a:cubicBezTo>
                    <a:pt x="74" y="131"/>
                    <a:pt x="74" y="131"/>
                    <a:pt x="74" y="131"/>
                  </a:cubicBezTo>
                  <a:cubicBezTo>
                    <a:pt x="75" y="131"/>
                    <a:pt x="76" y="130"/>
                    <a:pt x="76" y="129"/>
                  </a:cubicBezTo>
                  <a:cubicBezTo>
                    <a:pt x="77" y="129"/>
                    <a:pt x="77" y="128"/>
                    <a:pt x="77" y="128"/>
                  </a:cubicBezTo>
                  <a:cubicBezTo>
                    <a:pt x="76" y="129"/>
                    <a:pt x="74" y="130"/>
                    <a:pt x="72" y="130"/>
                  </a:cubicBezTo>
                  <a:cubicBezTo>
                    <a:pt x="70" y="130"/>
                    <a:pt x="70" y="130"/>
                    <a:pt x="70" y="130"/>
                  </a:cubicBezTo>
                  <a:cubicBezTo>
                    <a:pt x="70" y="130"/>
                    <a:pt x="70" y="130"/>
                    <a:pt x="70" y="130"/>
                  </a:cubicBezTo>
                  <a:cubicBezTo>
                    <a:pt x="68" y="130"/>
                    <a:pt x="67" y="129"/>
                    <a:pt x="66" y="128"/>
                  </a:cubicBezTo>
                  <a:cubicBezTo>
                    <a:pt x="65" y="128"/>
                    <a:pt x="64" y="127"/>
                    <a:pt x="63" y="127"/>
                  </a:cubicBezTo>
                  <a:cubicBezTo>
                    <a:pt x="63" y="127"/>
                    <a:pt x="63" y="127"/>
                    <a:pt x="63" y="127"/>
                  </a:cubicBezTo>
                  <a:cubicBezTo>
                    <a:pt x="63" y="117"/>
                    <a:pt x="63" y="117"/>
                    <a:pt x="63" y="117"/>
                  </a:cubicBezTo>
                  <a:cubicBezTo>
                    <a:pt x="64" y="117"/>
                    <a:pt x="64" y="117"/>
                    <a:pt x="64" y="117"/>
                  </a:cubicBezTo>
                  <a:cubicBezTo>
                    <a:pt x="64" y="117"/>
                    <a:pt x="64" y="117"/>
                    <a:pt x="64" y="117"/>
                  </a:cubicBezTo>
                  <a:cubicBezTo>
                    <a:pt x="66" y="117"/>
                    <a:pt x="68" y="115"/>
                    <a:pt x="68" y="114"/>
                  </a:cubicBezTo>
                  <a:cubicBezTo>
                    <a:pt x="68" y="114"/>
                    <a:pt x="68" y="114"/>
                    <a:pt x="66" y="114"/>
                  </a:cubicBezTo>
                  <a:cubicBezTo>
                    <a:pt x="65" y="114"/>
                    <a:pt x="65" y="114"/>
                    <a:pt x="65" y="114"/>
                  </a:cubicBezTo>
                  <a:cubicBezTo>
                    <a:pt x="66" y="113"/>
                    <a:pt x="66" y="113"/>
                    <a:pt x="66" y="113"/>
                  </a:cubicBezTo>
                  <a:cubicBezTo>
                    <a:pt x="67" y="110"/>
                    <a:pt x="69" y="109"/>
                    <a:pt x="71" y="109"/>
                  </a:cubicBezTo>
                  <a:cubicBezTo>
                    <a:pt x="67" y="110"/>
                    <a:pt x="64" y="113"/>
                    <a:pt x="62" y="117"/>
                  </a:cubicBezTo>
                  <a:cubicBezTo>
                    <a:pt x="59" y="122"/>
                    <a:pt x="59" y="128"/>
                    <a:pt x="63" y="133"/>
                  </a:cubicBezTo>
                  <a:cubicBezTo>
                    <a:pt x="63" y="134"/>
                    <a:pt x="63" y="134"/>
                    <a:pt x="63" y="134"/>
                  </a:cubicBezTo>
                  <a:cubicBezTo>
                    <a:pt x="62" y="134"/>
                    <a:pt x="62" y="134"/>
                    <a:pt x="62" y="134"/>
                  </a:cubicBezTo>
                  <a:cubicBezTo>
                    <a:pt x="59" y="135"/>
                    <a:pt x="56" y="136"/>
                    <a:pt x="54" y="136"/>
                  </a:cubicBezTo>
                  <a:cubicBezTo>
                    <a:pt x="54" y="137"/>
                    <a:pt x="54" y="137"/>
                    <a:pt x="54" y="137"/>
                  </a:cubicBezTo>
                  <a:cubicBezTo>
                    <a:pt x="49" y="139"/>
                    <a:pt x="44" y="140"/>
                    <a:pt x="39" y="140"/>
                  </a:cubicBezTo>
                  <a:cubicBezTo>
                    <a:pt x="29" y="140"/>
                    <a:pt x="19" y="135"/>
                    <a:pt x="13" y="127"/>
                  </a:cubicBezTo>
                  <a:cubicBezTo>
                    <a:pt x="5" y="116"/>
                    <a:pt x="2" y="103"/>
                    <a:pt x="6" y="89"/>
                  </a:cubicBezTo>
                  <a:lnTo>
                    <a:pt x="7" y="86"/>
                  </a:lnTo>
                  <a:close/>
                  <a:moveTo>
                    <a:pt x="7" y="93"/>
                  </a:moveTo>
                  <a:cubicBezTo>
                    <a:pt x="4" y="105"/>
                    <a:pt x="7" y="117"/>
                    <a:pt x="14" y="126"/>
                  </a:cubicBezTo>
                  <a:cubicBezTo>
                    <a:pt x="21" y="135"/>
                    <a:pt x="31" y="139"/>
                    <a:pt x="41" y="139"/>
                  </a:cubicBezTo>
                  <a:cubicBezTo>
                    <a:pt x="41" y="139"/>
                    <a:pt x="41" y="139"/>
                    <a:pt x="41" y="139"/>
                  </a:cubicBezTo>
                  <a:cubicBezTo>
                    <a:pt x="16" y="139"/>
                    <a:pt x="10" y="113"/>
                    <a:pt x="7" y="93"/>
                  </a:cubicBezTo>
                  <a:close/>
                  <a:moveTo>
                    <a:pt x="108" y="133"/>
                  </a:moveTo>
                  <a:cubicBezTo>
                    <a:pt x="106" y="133"/>
                    <a:pt x="104" y="134"/>
                    <a:pt x="102" y="135"/>
                  </a:cubicBezTo>
                  <a:cubicBezTo>
                    <a:pt x="99" y="136"/>
                    <a:pt x="95" y="137"/>
                    <a:pt x="92" y="138"/>
                  </a:cubicBezTo>
                  <a:cubicBezTo>
                    <a:pt x="99" y="138"/>
                    <a:pt x="104" y="136"/>
                    <a:pt x="108" y="133"/>
                  </a:cubicBezTo>
                  <a:close/>
                  <a:moveTo>
                    <a:pt x="7" y="86"/>
                  </a:moveTo>
                  <a:cubicBezTo>
                    <a:pt x="7" y="89"/>
                    <a:pt x="7" y="89"/>
                    <a:pt x="7" y="89"/>
                  </a:cubicBezTo>
                  <a:cubicBezTo>
                    <a:pt x="12" y="114"/>
                    <a:pt x="17" y="137"/>
                    <a:pt x="41" y="137"/>
                  </a:cubicBezTo>
                  <a:cubicBezTo>
                    <a:pt x="43" y="137"/>
                    <a:pt x="45" y="137"/>
                    <a:pt x="48" y="137"/>
                  </a:cubicBezTo>
                  <a:cubicBezTo>
                    <a:pt x="32" y="137"/>
                    <a:pt x="19" y="128"/>
                    <a:pt x="13" y="113"/>
                  </a:cubicBezTo>
                  <a:cubicBezTo>
                    <a:pt x="7" y="96"/>
                    <a:pt x="12" y="77"/>
                    <a:pt x="23" y="67"/>
                  </a:cubicBezTo>
                  <a:cubicBezTo>
                    <a:pt x="26" y="65"/>
                    <a:pt x="26" y="65"/>
                    <a:pt x="26" y="65"/>
                  </a:cubicBezTo>
                  <a:cubicBezTo>
                    <a:pt x="26" y="63"/>
                    <a:pt x="27" y="62"/>
                    <a:pt x="27" y="62"/>
                  </a:cubicBezTo>
                  <a:cubicBezTo>
                    <a:pt x="28" y="61"/>
                    <a:pt x="28" y="61"/>
                    <a:pt x="28" y="61"/>
                  </a:cubicBezTo>
                  <a:cubicBezTo>
                    <a:pt x="28" y="61"/>
                    <a:pt x="28" y="61"/>
                    <a:pt x="28" y="61"/>
                  </a:cubicBezTo>
                  <a:cubicBezTo>
                    <a:pt x="30" y="62"/>
                    <a:pt x="31" y="63"/>
                    <a:pt x="32" y="64"/>
                  </a:cubicBezTo>
                  <a:cubicBezTo>
                    <a:pt x="33" y="68"/>
                    <a:pt x="30" y="73"/>
                    <a:pt x="29" y="75"/>
                  </a:cubicBezTo>
                  <a:cubicBezTo>
                    <a:pt x="28" y="76"/>
                    <a:pt x="28" y="76"/>
                    <a:pt x="28" y="76"/>
                  </a:cubicBezTo>
                  <a:cubicBezTo>
                    <a:pt x="28" y="76"/>
                    <a:pt x="28" y="76"/>
                    <a:pt x="28" y="76"/>
                  </a:cubicBezTo>
                  <a:cubicBezTo>
                    <a:pt x="27" y="75"/>
                    <a:pt x="26" y="74"/>
                    <a:pt x="26" y="72"/>
                  </a:cubicBezTo>
                  <a:cubicBezTo>
                    <a:pt x="25" y="70"/>
                    <a:pt x="26" y="68"/>
                    <a:pt x="26" y="66"/>
                  </a:cubicBezTo>
                  <a:cubicBezTo>
                    <a:pt x="24" y="68"/>
                    <a:pt x="24" y="68"/>
                    <a:pt x="24" y="68"/>
                  </a:cubicBezTo>
                  <a:cubicBezTo>
                    <a:pt x="22" y="71"/>
                    <a:pt x="22" y="73"/>
                    <a:pt x="23" y="75"/>
                  </a:cubicBezTo>
                  <a:cubicBezTo>
                    <a:pt x="24" y="78"/>
                    <a:pt x="28" y="80"/>
                    <a:pt x="33" y="80"/>
                  </a:cubicBezTo>
                  <a:cubicBezTo>
                    <a:pt x="36" y="77"/>
                    <a:pt x="41" y="71"/>
                    <a:pt x="39" y="64"/>
                  </a:cubicBezTo>
                  <a:cubicBezTo>
                    <a:pt x="38" y="63"/>
                    <a:pt x="37" y="62"/>
                    <a:pt x="35" y="62"/>
                  </a:cubicBezTo>
                  <a:cubicBezTo>
                    <a:pt x="36" y="62"/>
                    <a:pt x="36" y="62"/>
                    <a:pt x="36" y="62"/>
                  </a:cubicBezTo>
                  <a:cubicBezTo>
                    <a:pt x="38" y="64"/>
                    <a:pt x="39" y="69"/>
                    <a:pt x="38" y="73"/>
                  </a:cubicBezTo>
                  <a:cubicBezTo>
                    <a:pt x="36" y="77"/>
                    <a:pt x="34" y="79"/>
                    <a:pt x="30" y="79"/>
                  </a:cubicBezTo>
                  <a:cubicBezTo>
                    <a:pt x="30" y="79"/>
                    <a:pt x="30" y="79"/>
                    <a:pt x="30" y="79"/>
                  </a:cubicBezTo>
                  <a:cubicBezTo>
                    <a:pt x="30" y="79"/>
                    <a:pt x="30" y="79"/>
                    <a:pt x="29" y="79"/>
                  </a:cubicBezTo>
                  <a:cubicBezTo>
                    <a:pt x="28" y="78"/>
                    <a:pt x="28" y="78"/>
                    <a:pt x="28" y="78"/>
                  </a:cubicBezTo>
                  <a:cubicBezTo>
                    <a:pt x="29" y="78"/>
                    <a:pt x="29" y="78"/>
                    <a:pt x="29" y="78"/>
                  </a:cubicBezTo>
                  <a:cubicBezTo>
                    <a:pt x="29" y="76"/>
                    <a:pt x="30" y="75"/>
                    <a:pt x="31" y="74"/>
                  </a:cubicBezTo>
                  <a:cubicBezTo>
                    <a:pt x="33" y="71"/>
                    <a:pt x="35" y="68"/>
                    <a:pt x="34" y="62"/>
                  </a:cubicBezTo>
                  <a:cubicBezTo>
                    <a:pt x="34" y="61"/>
                    <a:pt x="34" y="61"/>
                    <a:pt x="34" y="61"/>
                  </a:cubicBezTo>
                  <a:cubicBezTo>
                    <a:pt x="33" y="61"/>
                    <a:pt x="31" y="60"/>
                    <a:pt x="30" y="58"/>
                  </a:cubicBezTo>
                  <a:cubicBezTo>
                    <a:pt x="30" y="58"/>
                    <a:pt x="30" y="58"/>
                    <a:pt x="30" y="58"/>
                  </a:cubicBezTo>
                  <a:cubicBezTo>
                    <a:pt x="30" y="58"/>
                    <a:pt x="30" y="58"/>
                    <a:pt x="30" y="58"/>
                  </a:cubicBezTo>
                  <a:cubicBezTo>
                    <a:pt x="38" y="39"/>
                    <a:pt x="34" y="10"/>
                    <a:pt x="18" y="2"/>
                  </a:cubicBezTo>
                  <a:cubicBezTo>
                    <a:pt x="18" y="5"/>
                    <a:pt x="20" y="8"/>
                    <a:pt x="23" y="11"/>
                  </a:cubicBezTo>
                  <a:cubicBezTo>
                    <a:pt x="26" y="14"/>
                    <a:pt x="29" y="18"/>
                    <a:pt x="30" y="24"/>
                  </a:cubicBezTo>
                  <a:cubicBezTo>
                    <a:pt x="30" y="26"/>
                    <a:pt x="30" y="28"/>
                    <a:pt x="30" y="30"/>
                  </a:cubicBezTo>
                  <a:cubicBezTo>
                    <a:pt x="31" y="32"/>
                    <a:pt x="31" y="32"/>
                    <a:pt x="31" y="32"/>
                  </a:cubicBezTo>
                  <a:cubicBezTo>
                    <a:pt x="35" y="38"/>
                    <a:pt x="33" y="44"/>
                    <a:pt x="31" y="49"/>
                  </a:cubicBezTo>
                  <a:cubicBezTo>
                    <a:pt x="30" y="52"/>
                    <a:pt x="29" y="55"/>
                    <a:pt x="29" y="58"/>
                  </a:cubicBezTo>
                  <a:cubicBezTo>
                    <a:pt x="29" y="61"/>
                    <a:pt x="29" y="61"/>
                    <a:pt x="29" y="61"/>
                  </a:cubicBezTo>
                  <a:cubicBezTo>
                    <a:pt x="27" y="58"/>
                    <a:pt x="27" y="58"/>
                    <a:pt x="27" y="58"/>
                  </a:cubicBezTo>
                  <a:cubicBezTo>
                    <a:pt x="25" y="53"/>
                    <a:pt x="26" y="49"/>
                    <a:pt x="28" y="44"/>
                  </a:cubicBezTo>
                  <a:cubicBezTo>
                    <a:pt x="29" y="40"/>
                    <a:pt x="31" y="36"/>
                    <a:pt x="30" y="32"/>
                  </a:cubicBezTo>
                  <a:cubicBezTo>
                    <a:pt x="30" y="32"/>
                    <a:pt x="30" y="32"/>
                    <a:pt x="30" y="32"/>
                  </a:cubicBezTo>
                  <a:cubicBezTo>
                    <a:pt x="30" y="35"/>
                    <a:pt x="29" y="38"/>
                    <a:pt x="28" y="42"/>
                  </a:cubicBezTo>
                  <a:cubicBezTo>
                    <a:pt x="26" y="47"/>
                    <a:pt x="24" y="53"/>
                    <a:pt x="24" y="59"/>
                  </a:cubicBezTo>
                  <a:cubicBezTo>
                    <a:pt x="25" y="60"/>
                    <a:pt x="25" y="60"/>
                    <a:pt x="25" y="60"/>
                  </a:cubicBezTo>
                  <a:cubicBezTo>
                    <a:pt x="24" y="60"/>
                    <a:pt x="24" y="60"/>
                    <a:pt x="24" y="60"/>
                  </a:cubicBezTo>
                  <a:cubicBezTo>
                    <a:pt x="23" y="61"/>
                    <a:pt x="22" y="61"/>
                    <a:pt x="21" y="61"/>
                  </a:cubicBezTo>
                  <a:cubicBezTo>
                    <a:pt x="21" y="61"/>
                    <a:pt x="21" y="61"/>
                    <a:pt x="21" y="61"/>
                  </a:cubicBezTo>
                  <a:cubicBezTo>
                    <a:pt x="20" y="61"/>
                    <a:pt x="20" y="61"/>
                    <a:pt x="19" y="62"/>
                  </a:cubicBezTo>
                  <a:cubicBezTo>
                    <a:pt x="18" y="69"/>
                    <a:pt x="14" y="74"/>
                    <a:pt x="11" y="79"/>
                  </a:cubicBezTo>
                  <a:cubicBezTo>
                    <a:pt x="10" y="82"/>
                    <a:pt x="8" y="84"/>
                    <a:pt x="7" y="86"/>
                  </a:cubicBezTo>
                  <a:close/>
                  <a:moveTo>
                    <a:pt x="85" y="136"/>
                  </a:moveTo>
                  <a:cubicBezTo>
                    <a:pt x="86" y="136"/>
                    <a:pt x="87" y="137"/>
                    <a:pt x="89" y="137"/>
                  </a:cubicBezTo>
                  <a:cubicBezTo>
                    <a:pt x="93" y="137"/>
                    <a:pt x="97" y="135"/>
                    <a:pt x="101" y="133"/>
                  </a:cubicBezTo>
                  <a:cubicBezTo>
                    <a:pt x="105" y="132"/>
                    <a:pt x="108" y="131"/>
                    <a:pt x="110" y="131"/>
                  </a:cubicBezTo>
                  <a:cubicBezTo>
                    <a:pt x="111" y="131"/>
                    <a:pt x="111" y="131"/>
                    <a:pt x="111" y="131"/>
                  </a:cubicBezTo>
                  <a:cubicBezTo>
                    <a:pt x="113" y="129"/>
                    <a:pt x="116" y="127"/>
                    <a:pt x="118" y="126"/>
                  </a:cubicBezTo>
                  <a:cubicBezTo>
                    <a:pt x="120" y="125"/>
                    <a:pt x="122" y="125"/>
                    <a:pt x="123" y="124"/>
                  </a:cubicBezTo>
                  <a:cubicBezTo>
                    <a:pt x="122" y="124"/>
                    <a:pt x="122" y="123"/>
                    <a:pt x="121" y="123"/>
                  </a:cubicBezTo>
                  <a:cubicBezTo>
                    <a:pt x="117" y="123"/>
                    <a:pt x="111" y="126"/>
                    <a:pt x="106" y="129"/>
                  </a:cubicBezTo>
                  <a:cubicBezTo>
                    <a:pt x="99" y="132"/>
                    <a:pt x="92" y="136"/>
                    <a:pt x="85" y="136"/>
                  </a:cubicBezTo>
                  <a:close/>
                  <a:moveTo>
                    <a:pt x="64" y="126"/>
                  </a:moveTo>
                  <a:cubicBezTo>
                    <a:pt x="65" y="126"/>
                    <a:pt x="66" y="126"/>
                    <a:pt x="67" y="127"/>
                  </a:cubicBezTo>
                  <a:cubicBezTo>
                    <a:pt x="68" y="128"/>
                    <a:pt x="69" y="128"/>
                    <a:pt x="70" y="128"/>
                  </a:cubicBezTo>
                  <a:cubicBezTo>
                    <a:pt x="70" y="128"/>
                    <a:pt x="70" y="128"/>
                    <a:pt x="70" y="128"/>
                  </a:cubicBezTo>
                  <a:cubicBezTo>
                    <a:pt x="70" y="128"/>
                    <a:pt x="71" y="128"/>
                    <a:pt x="71" y="127"/>
                  </a:cubicBezTo>
                  <a:cubicBezTo>
                    <a:pt x="72" y="125"/>
                    <a:pt x="75" y="121"/>
                    <a:pt x="74" y="118"/>
                  </a:cubicBezTo>
                  <a:cubicBezTo>
                    <a:pt x="74" y="117"/>
                    <a:pt x="73" y="116"/>
                    <a:pt x="72" y="115"/>
                  </a:cubicBezTo>
                  <a:cubicBezTo>
                    <a:pt x="70" y="114"/>
                    <a:pt x="70" y="114"/>
                    <a:pt x="70" y="114"/>
                  </a:cubicBezTo>
                  <a:cubicBezTo>
                    <a:pt x="70" y="114"/>
                    <a:pt x="70" y="114"/>
                    <a:pt x="70" y="114"/>
                  </a:cubicBezTo>
                  <a:cubicBezTo>
                    <a:pt x="70" y="116"/>
                    <a:pt x="67" y="118"/>
                    <a:pt x="64" y="118"/>
                  </a:cubicBezTo>
                  <a:cubicBezTo>
                    <a:pt x="64" y="118"/>
                    <a:pt x="64" y="118"/>
                    <a:pt x="64" y="118"/>
                  </a:cubicBezTo>
                  <a:lnTo>
                    <a:pt x="64" y="126"/>
                  </a:lnTo>
                  <a:close/>
                  <a:moveTo>
                    <a:pt x="75" y="116"/>
                  </a:moveTo>
                  <a:cubicBezTo>
                    <a:pt x="75" y="117"/>
                    <a:pt x="75" y="117"/>
                    <a:pt x="75" y="118"/>
                  </a:cubicBezTo>
                  <a:cubicBezTo>
                    <a:pt x="76" y="121"/>
                    <a:pt x="74" y="125"/>
                    <a:pt x="72" y="128"/>
                  </a:cubicBezTo>
                  <a:cubicBezTo>
                    <a:pt x="75" y="126"/>
                    <a:pt x="77" y="121"/>
                    <a:pt x="77" y="118"/>
                  </a:cubicBezTo>
                  <a:cubicBezTo>
                    <a:pt x="76" y="118"/>
                    <a:pt x="76" y="117"/>
                    <a:pt x="75" y="116"/>
                  </a:cubicBezTo>
                  <a:close/>
                  <a:moveTo>
                    <a:pt x="70" y="114"/>
                  </a:moveTo>
                  <a:cubicBezTo>
                    <a:pt x="72" y="114"/>
                    <a:pt x="72" y="114"/>
                    <a:pt x="72" y="114"/>
                  </a:cubicBezTo>
                  <a:cubicBezTo>
                    <a:pt x="76" y="115"/>
                    <a:pt x="78" y="117"/>
                    <a:pt x="78" y="118"/>
                  </a:cubicBezTo>
                  <a:cubicBezTo>
                    <a:pt x="79" y="121"/>
                    <a:pt x="77" y="125"/>
                    <a:pt x="74" y="128"/>
                  </a:cubicBezTo>
                  <a:cubicBezTo>
                    <a:pt x="79" y="126"/>
                    <a:pt x="79" y="122"/>
                    <a:pt x="79" y="120"/>
                  </a:cubicBezTo>
                  <a:cubicBezTo>
                    <a:pt x="79" y="116"/>
                    <a:pt x="76" y="110"/>
                    <a:pt x="72" y="110"/>
                  </a:cubicBezTo>
                  <a:cubicBezTo>
                    <a:pt x="71" y="110"/>
                    <a:pt x="69" y="111"/>
                    <a:pt x="68" y="113"/>
                  </a:cubicBezTo>
                  <a:cubicBezTo>
                    <a:pt x="69" y="113"/>
                    <a:pt x="69" y="113"/>
                    <a:pt x="70" y="114"/>
                  </a:cubicBezTo>
                  <a:close/>
                  <a:moveTo>
                    <a:pt x="122" y="122"/>
                  </a:moveTo>
                  <a:cubicBezTo>
                    <a:pt x="123" y="122"/>
                    <a:pt x="124" y="122"/>
                    <a:pt x="125" y="123"/>
                  </a:cubicBezTo>
                  <a:cubicBezTo>
                    <a:pt x="126" y="123"/>
                    <a:pt x="126" y="123"/>
                    <a:pt x="126" y="123"/>
                  </a:cubicBezTo>
                  <a:cubicBezTo>
                    <a:pt x="125" y="124"/>
                    <a:pt x="125" y="124"/>
                    <a:pt x="125" y="124"/>
                  </a:cubicBezTo>
                  <a:cubicBezTo>
                    <a:pt x="125" y="124"/>
                    <a:pt x="124" y="125"/>
                    <a:pt x="123" y="125"/>
                  </a:cubicBezTo>
                  <a:cubicBezTo>
                    <a:pt x="127" y="124"/>
                    <a:pt x="131" y="123"/>
                    <a:pt x="136" y="123"/>
                  </a:cubicBezTo>
                  <a:cubicBezTo>
                    <a:pt x="139" y="123"/>
                    <a:pt x="141" y="123"/>
                    <a:pt x="143" y="124"/>
                  </a:cubicBezTo>
                  <a:cubicBezTo>
                    <a:pt x="140" y="122"/>
                    <a:pt x="136" y="121"/>
                    <a:pt x="131" y="121"/>
                  </a:cubicBezTo>
                  <a:cubicBezTo>
                    <a:pt x="128" y="121"/>
                    <a:pt x="125" y="121"/>
                    <a:pt x="122" y="122"/>
                  </a:cubicBezTo>
                  <a:close/>
                  <a:moveTo>
                    <a:pt x="72" y="109"/>
                  </a:moveTo>
                  <a:cubicBezTo>
                    <a:pt x="77" y="109"/>
                    <a:pt x="81" y="115"/>
                    <a:pt x="81" y="120"/>
                  </a:cubicBezTo>
                  <a:cubicBezTo>
                    <a:pt x="81" y="121"/>
                    <a:pt x="81" y="122"/>
                    <a:pt x="81" y="123"/>
                  </a:cubicBezTo>
                  <a:cubicBezTo>
                    <a:pt x="82" y="121"/>
                    <a:pt x="82" y="118"/>
                    <a:pt x="81" y="114"/>
                  </a:cubicBezTo>
                  <a:cubicBezTo>
                    <a:pt x="79" y="110"/>
                    <a:pt x="75" y="108"/>
                    <a:pt x="71" y="109"/>
                  </a:cubicBezTo>
                  <a:cubicBezTo>
                    <a:pt x="72" y="109"/>
                    <a:pt x="72" y="109"/>
                    <a:pt x="72" y="109"/>
                  </a:cubicBezTo>
                  <a:close/>
                  <a:moveTo>
                    <a:pt x="36" y="65"/>
                  </a:moveTo>
                  <a:cubicBezTo>
                    <a:pt x="36" y="69"/>
                    <a:pt x="34" y="72"/>
                    <a:pt x="32" y="74"/>
                  </a:cubicBezTo>
                  <a:cubicBezTo>
                    <a:pt x="32" y="75"/>
                    <a:pt x="31" y="76"/>
                    <a:pt x="31" y="77"/>
                  </a:cubicBezTo>
                  <a:cubicBezTo>
                    <a:pt x="34" y="77"/>
                    <a:pt x="36" y="74"/>
                    <a:pt x="36" y="73"/>
                  </a:cubicBezTo>
                  <a:cubicBezTo>
                    <a:pt x="37" y="70"/>
                    <a:pt x="37" y="67"/>
                    <a:pt x="36" y="65"/>
                  </a:cubicBezTo>
                  <a:close/>
                  <a:moveTo>
                    <a:pt x="28" y="63"/>
                  </a:moveTo>
                  <a:cubicBezTo>
                    <a:pt x="27" y="65"/>
                    <a:pt x="27" y="69"/>
                    <a:pt x="27" y="72"/>
                  </a:cubicBezTo>
                  <a:cubicBezTo>
                    <a:pt x="27" y="73"/>
                    <a:pt x="28" y="73"/>
                    <a:pt x="28" y="74"/>
                  </a:cubicBezTo>
                  <a:cubicBezTo>
                    <a:pt x="30" y="71"/>
                    <a:pt x="32" y="67"/>
                    <a:pt x="31" y="65"/>
                  </a:cubicBezTo>
                  <a:cubicBezTo>
                    <a:pt x="30" y="64"/>
                    <a:pt x="30" y="63"/>
                    <a:pt x="28" y="63"/>
                  </a:cubicBezTo>
                  <a:close/>
                  <a:moveTo>
                    <a:pt x="32" y="36"/>
                  </a:moveTo>
                  <a:cubicBezTo>
                    <a:pt x="31" y="39"/>
                    <a:pt x="30" y="42"/>
                    <a:pt x="29" y="44"/>
                  </a:cubicBezTo>
                  <a:cubicBezTo>
                    <a:pt x="28" y="48"/>
                    <a:pt x="27" y="51"/>
                    <a:pt x="28" y="55"/>
                  </a:cubicBezTo>
                  <a:cubicBezTo>
                    <a:pt x="28" y="53"/>
                    <a:pt x="29" y="51"/>
                    <a:pt x="29" y="49"/>
                  </a:cubicBezTo>
                  <a:cubicBezTo>
                    <a:pt x="31" y="45"/>
                    <a:pt x="32" y="41"/>
                    <a:pt x="32" y="36"/>
                  </a:cubicBezTo>
                  <a:close/>
                </a:path>
              </a:pathLst>
            </a:custGeom>
            <a:grpFill/>
            <a:ln>
              <a:noFill/>
            </a:ln>
          </p:spPr>
          <p:txBody>
            <a:bodyPr vert="horz" wrap="square" lIns="91440" tIns="45720" rIns="91440" bIns="45720" numCol="1" rtlCol="0" anchor="t" anchorCtr="0" compatLnSpc="1">
              <a:prstTxWarp prst="textNoShape">
                <a:avLst/>
              </a:prstTxWarp>
            </a:bodyPr>
            <a:lstStyle/>
            <a:p>
              <a:pPr rtl="0"/>
              <a:endParaRPr/>
            </a:p>
          </p:txBody>
        </p:sp>
        <p:sp>
          <p:nvSpPr>
            <p:cNvPr id="91" name="Freeform 47"/>
            <p:cNvSpPr>
              <a:spLocks noEditPoints="1"/>
            </p:cNvSpPr>
            <p:nvPr/>
          </p:nvSpPr>
          <p:spPr bwMode="auto">
            <a:xfrm>
              <a:off x="895350" y="3316288"/>
              <a:ext cx="363538" cy="328613"/>
            </a:xfrm>
            <a:custGeom>
              <a:avLst/>
              <a:gdLst>
                <a:gd name="T0" fmla="*/ 50 w 161"/>
                <a:gd name="T1" fmla="*/ 8 h 146"/>
                <a:gd name="T2" fmla="*/ 60 w 161"/>
                <a:gd name="T3" fmla="*/ 25 h 146"/>
                <a:gd name="T4" fmla="*/ 54 w 161"/>
                <a:gd name="T5" fmla="*/ 17 h 146"/>
                <a:gd name="T6" fmla="*/ 63 w 161"/>
                <a:gd name="T7" fmla="*/ 34 h 146"/>
                <a:gd name="T8" fmla="*/ 49 w 161"/>
                <a:gd name="T9" fmla="*/ 37 h 146"/>
                <a:gd name="T10" fmla="*/ 41 w 161"/>
                <a:gd name="T11" fmla="*/ 13 h 146"/>
                <a:gd name="T12" fmla="*/ 16 w 161"/>
                <a:gd name="T13" fmla="*/ 62 h 146"/>
                <a:gd name="T14" fmla="*/ 34 w 161"/>
                <a:gd name="T15" fmla="*/ 92 h 146"/>
                <a:gd name="T16" fmla="*/ 27 w 161"/>
                <a:gd name="T17" fmla="*/ 146 h 146"/>
                <a:gd name="T18" fmla="*/ 33 w 161"/>
                <a:gd name="T19" fmla="*/ 104 h 146"/>
                <a:gd name="T20" fmla="*/ 26 w 161"/>
                <a:gd name="T21" fmla="*/ 102 h 146"/>
                <a:gd name="T22" fmla="*/ 30 w 161"/>
                <a:gd name="T23" fmla="*/ 101 h 146"/>
                <a:gd name="T24" fmla="*/ 4 w 161"/>
                <a:gd name="T25" fmla="*/ 60 h 146"/>
                <a:gd name="T26" fmla="*/ 41 w 161"/>
                <a:gd name="T27" fmla="*/ 10 h 146"/>
                <a:gd name="T28" fmla="*/ 51 w 161"/>
                <a:gd name="T29" fmla="*/ 4 h 146"/>
                <a:gd name="T30" fmla="*/ 145 w 161"/>
                <a:gd name="T31" fmla="*/ 13 h 146"/>
                <a:gd name="T32" fmla="*/ 142 w 161"/>
                <a:gd name="T33" fmla="*/ 0 h 146"/>
                <a:gd name="T34" fmla="*/ 141 w 161"/>
                <a:gd name="T35" fmla="*/ 33 h 146"/>
                <a:gd name="T36" fmla="*/ 50 w 161"/>
                <a:gd name="T37" fmla="*/ 8 h 146"/>
                <a:gd name="T38" fmla="*/ 137 w 161"/>
                <a:gd name="T39" fmla="*/ 31 h 146"/>
                <a:gd name="T40" fmla="*/ 148 w 161"/>
                <a:gd name="T41" fmla="*/ 16 h 146"/>
                <a:gd name="T42" fmla="*/ 70 w 161"/>
                <a:gd name="T43" fmla="*/ 8 h 146"/>
                <a:gd name="T44" fmla="*/ 137 w 161"/>
                <a:gd name="T45" fmla="*/ 31 h 146"/>
                <a:gd name="T46" fmla="*/ 26 w 161"/>
                <a:gd name="T47" fmla="*/ 84 h 146"/>
                <a:gd name="T48" fmla="*/ 22 w 161"/>
                <a:gd name="T49" fmla="*/ 16 h 146"/>
                <a:gd name="T50" fmla="*/ 26 w 161"/>
                <a:gd name="T51" fmla="*/ 84 h 146"/>
                <a:gd name="T52" fmla="*/ 57 w 161"/>
                <a:gd name="T53" fmla="*/ 28 h 146"/>
                <a:gd name="T54" fmla="*/ 46 w 161"/>
                <a:gd name="T55" fmla="*/ 16 h 146"/>
                <a:gd name="T56" fmla="*/ 57 w 161"/>
                <a:gd name="T57" fmla="*/ 28 h 146"/>
                <a:gd name="T58" fmla="*/ 57 w 161"/>
                <a:gd name="T59" fmla="*/ 31 h 146"/>
                <a:gd name="T60" fmla="*/ 46 w 161"/>
                <a:gd name="T61" fmla="*/ 28 h 146"/>
                <a:gd name="T62" fmla="*/ 57 w 161"/>
                <a:gd name="T63" fmla="*/ 31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61" h="146">
                  <a:moveTo>
                    <a:pt x="50" y="8"/>
                  </a:moveTo>
                  <a:cubicBezTo>
                    <a:pt x="55" y="14"/>
                    <a:pt x="53" y="20"/>
                    <a:pt x="60" y="25"/>
                  </a:cubicBezTo>
                  <a:cubicBezTo>
                    <a:pt x="62" y="23"/>
                    <a:pt x="58" y="18"/>
                    <a:pt x="54" y="17"/>
                  </a:cubicBezTo>
                  <a:cubicBezTo>
                    <a:pt x="64" y="13"/>
                    <a:pt x="65" y="25"/>
                    <a:pt x="63" y="34"/>
                  </a:cubicBezTo>
                  <a:cubicBezTo>
                    <a:pt x="59" y="36"/>
                    <a:pt x="55" y="37"/>
                    <a:pt x="49" y="37"/>
                  </a:cubicBezTo>
                  <a:cubicBezTo>
                    <a:pt x="43" y="31"/>
                    <a:pt x="43" y="19"/>
                    <a:pt x="41" y="13"/>
                  </a:cubicBezTo>
                  <a:cubicBezTo>
                    <a:pt x="14" y="14"/>
                    <a:pt x="9" y="41"/>
                    <a:pt x="16" y="62"/>
                  </a:cubicBezTo>
                  <a:cubicBezTo>
                    <a:pt x="19" y="72"/>
                    <a:pt x="30" y="81"/>
                    <a:pt x="34" y="92"/>
                  </a:cubicBezTo>
                  <a:cubicBezTo>
                    <a:pt x="41" y="111"/>
                    <a:pt x="38" y="129"/>
                    <a:pt x="27" y="146"/>
                  </a:cubicBezTo>
                  <a:cubicBezTo>
                    <a:pt x="28" y="137"/>
                    <a:pt x="39" y="121"/>
                    <a:pt x="33" y="104"/>
                  </a:cubicBezTo>
                  <a:cubicBezTo>
                    <a:pt x="31" y="102"/>
                    <a:pt x="29" y="102"/>
                    <a:pt x="26" y="102"/>
                  </a:cubicBezTo>
                  <a:cubicBezTo>
                    <a:pt x="26" y="100"/>
                    <a:pt x="28" y="101"/>
                    <a:pt x="30" y="101"/>
                  </a:cubicBezTo>
                  <a:cubicBezTo>
                    <a:pt x="28" y="89"/>
                    <a:pt x="7" y="79"/>
                    <a:pt x="4" y="60"/>
                  </a:cubicBezTo>
                  <a:cubicBezTo>
                    <a:pt x="1" y="34"/>
                    <a:pt x="12" y="6"/>
                    <a:pt x="41" y="10"/>
                  </a:cubicBezTo>
                  <a:cubicBezTo>
                    <a:pt x="45" y="9"/>
                    <a:pt x="47" y="5"/>
                    <a:pt x="51" y="4"/>
                  </a:cubicBezTo>
                  <a:cubicBezTo>
                    <a:pt x="86" y="1"/>
                    <a:pt x="128" y="46"/>
                    <a:pt x="145" y="13"/>
                  </a:cubicBezTo>
                  <a:cubicBezTo>
                    <a:pt x="146" y="6"/>
                    <a:pt x="144" y="3"/>
                    <a:pt x="142" y="0"/>
                  </a:cubicBezTo>
                  <a:cubicBezTo>
                    <a:pt x="161" y="2"/>
                    <a:pt x="149" y="29"/>
                    <a:pt x="141" y="33"/>
                  </a:cubicBezTo>
                  <a:cubicBezTo>
                    <a:pt x="111" y="47"/>
                    <a:pt x="71" y="4"/>
                    <a:pt x="50" y="8"/>
                  </a:cubicBezTo>
                  <a:close/>
                  <a:moveTo>
                    <a:pt x="137" y="31"/>
                  </a:moveTo>
                  <a:cubicBezTo>
                    <a:pt x="142" y="29"/>
                    <a:pt x="151" y="17"/>
                    <a:pt x="148" y="16"/>
                  </a:cubicBezTo>
                  <a:cubicBezTo>
                    <a:pt x="130" y="43"/>
                    <a:pt x="93" y="14"/>
                    <a:pt x="70" y="8"/>
                  </a:cubicBezTo>
                  <a:cubicBezTo>
                    <a:pt x="87" y="21"/>
                    <a:pt x="105" y="33"/>
                    <a:pt x="137" y="31"/>
                  </a:cubicBezTo>
                  <a:close/>
                  <a:moveTo>
                    <a:pt x="26" y="84"/>
                  </a:moveTo>
                  <a:cubicBezTo>
                    <a:pt x="10" y="71"/>
                    <a:pt x="7" y="27"/>
                    <a:pt x="22" y="16"/>
                  </a:cubicBezTo>
                  <a:cubicBezTo>
                    <a:pt x="0" y="29"/>
                    <a:pt x="5" y="78"/>
                    <a:pt x="26" y="84"/>
                  </a:cubicBezTo>
                  <a:close/>
                  <a:moveTo>
                    <a:pt x="57" y="28"/>
                  </a:moveTo>
                  <a:cubicBezTo>
                    <a:pt x="55" y="22"/>
                    <a:pt x="53" y="16"/>
                    <a:pt x="46" y="16"/>
                  </a:cubicBezTo>
                  <a:cubicBezTo>
                    <a:pt x="46" y="23"/>
                    <a:pt x="50" y="27"/>
                    <a:pt x="57" y="28"/>
                  </a:cubicBezTo>
                  <a:close/>
                  <a:moveTo>
                    <a:pt x="57" y="31"/>
                  </a:moveTo>
                  <a:cubicBezTo>
                    <a:pt x="51" y="33"/>
                    <a:pt x="49" y="24"/>
                    <a:pt x="46" y="28"/>
                  </a:cubicBezTo>
                  <a:cubicBezTo>
                    <a:pt x="47" y="31"/>
                    <a:pt x="56" y="40"/>
                    <a:pt x="57" y="31"/>
                  </a:cubicBezTo>
                  <a:close/>
                </a:path>
              </a:pathLst>
            </a:custGeom>
            <a:grpFill/>
            <a:ln>
              <a:noFill/>
            </a:ln>
          </p:spPr>
          <p:txBody>
            <a:bodyPr vert="horz" wrap="square" lIns="91440" tIns="45720" rIns="91440" bIns="45720" numCol="1" rtlCol="0" anchor="t" anchorCtr="0" compatLnSpc="1">
              <a:prstTxWarp prst="textNoShape">
                <a:avLst/>
              </a:prstTxWarp>
            </a:bodyPr>
            <a:lstStyle/>
            <a:p>
              <a:pPr rtl="0"/>
              <a:endParaRPr/>
            </a:p>
          </p:txBody>
        </p:sp>
        <p:sp>
          <p:nvSpPr>
            <p:cNvPr id="92" name="Freeform 48"/>
            <p:cNvSpPr>
              <a:spLocks noEditPoints="1"/>
            </p:cNvSpPr>
            <p:nvPr/>
          </p:nvSpPr>
          <p:spPr bwMode="auto">
            <a:xfrm>
              <a:off x="903288" y="3313113"/>
              <a:ext cx="336550" cy="338138"/>
            </a:xfrm>
            <a:custGeom>
              <a:avLst/>
              <a:gdLst>
                <a:gd name="T0" fmla="*/ 81 w 150"/>
                <a:gd name="T1" fmla="*/ 22 h 150"/>
                <a:gd name="T2" fmla="*/ 52 w 150"/>
                <a:gd name="T3" fmla="*/ 17 h 150"/>
                <a:gd name="T4" fmla="*/ 60 w 150"/>
                <a:gd name="T5" fmla="*/ 35 h 150"/>
                <a:gd name="T6" fmla="*/ 45 w 150"/>
                <a:gd name="T7" fmla="*/ 39 h 150"/>
                <a:gd name="T8" fmla="*/ 39 w 150"/>
                <a:gd name="T9" fmla="*/ 20 h 150"/>
                <a:gd name="T10" fmla="*/ 14 w 150"/>
                <a:gd name="T11" fmla="*/ 63 h 150"/>
                <a:gd name="T12" fmla="*/ 25 w 150"/>
                <a:gd name="T13" fmla="*/ 148 h 150"/>
                <a:gd name="T14" fmla="*/ 26 w 150"/>
                <a:gd name="T15" fmla="*/ 137 h 150"/>
                <a:gd name="T16" fmla="*/ 23 w 150"/>
                <a:gd name="T17" fmla="*/ 104 h 150"/>
                <a:gd name="T18" fmla="*/ 26 w 150"/>
                <a:gd name="T19" fmla="*/ 101 h 150"/>
                <a:gd name="T20" fmla="*/ 1 w 150"/>
                <a:gd name="T21" fmla="*/ 61 h 150"/>
                <a:gd name="T22" fmla="*/ 38 w 150"/>
                <a:gd name="T23" fmla="*/ 10 h 150"/>
                <a:gd name="T24" fmla="*/ 91 w 150"/>
                <a:gd name="T25" fmla="*/ 16 h 150"/>
                <a:gd name="T26" fmla="*/ 139 w 150"/>
                <a:gd name="T27" fmla="*/ 2 h 150"/>
                <a:gd name="T28" fmla="*/ 150 w 150"/>
                <a:gd name="T29" fmla="*/ 12 h 150"/>
                <a:gd name="T30" fmla="*/ 82 w 150"/>
                <a:gd name="T31" fmla="*/ 20 h 150"/>
                <a:gd name="T32" fmla="*/ 141 w 150"/>
                <a:gd name="T33" fmla="*/ 2 h 150"/>
                <a:gd name="T34" fmla="*/ 143 w 150"/>
                <a:gd name="T35" fmla="*/ 14 h 150"/>
                <a:gd name="T36" fmla="*/ 44 w 150"/>
                <a:gd name="T37" fmla="*/ 9 h 150"/>
                <a:gd name="T38" fmla="*/ 38 w 150"/>
                <a:gd name="T39" fmla="*/ 12 h 150"/>
                <a:gd name="T40" fmla="*/ 2 w 150"/>
                <a:gd name="T41" fmla="*/ 60 h 150"/>
                <a:gd name="T42" fmla="*/ 28 w 150"/>
                <a:gd name="T43" fmla="*/ 102 h 150"/>
                <a:gd name="T44" fmla="*/ 30 w 150"/>
                <a:gd name="T45" fmla="*/ 104 h 150"/>
                <a:gd name="T46" fmla="*/ 32 w 150"/>
                <a:gd name="T47" fmla="*/ 116 h 150"/>
                <a:gd name="T48" fmla="*/ 31 w 150"/>
                <a:gd name="T49" fmla="*/ 93 h 150"/>
                <a:gd name="T50" fmla="*/ 11 w 150"/>
                <a:gd name="T51" fmla="*/ 61 h 150"/>
                <a:gd name="T52" fmla="*/ 23 w 150"/>
                <a:gd name="T53" fmla="*/ 85 h 150"/>
                <a:gd name="T54" fmla="*/ 19 w 150"/>
                <a:gd name="T55" fmla="*/ 17 h 150"/>
                <a:gd name="T56" fmla="*/ 39 w 150"/>
                <a:gd name="T57" fmla="*/ 13 h 150"/>
                <a:gd name="T58" fmla="*/ 42 w 150"/>
                <a:gd name="T59" fmla="*/ 29 h 150"/>
                <a:gd name="T60" fmla="*/ 48 w 150"/>
                <a:gd name="T61" fmla="*/ 29 h 150"/>
                <a:gd name="T62" fmla="*/ 55 w 150"/>
                <a:gd name="T63" fmla="*/ 32 h 150"/>
                <a:gd name="T64" fmla="*/ 42 w 150"/>
                <a:gd name="T65" fmla="*/ 30 h 150"/>
                <a:gd name="T66" fmla="*/ 60 w 150"/>
                <a:gd name="T67" fmla="*/ 27 h 150"/>
                <a:gd name="T68" fmla="*/ 58 w 150"/>
                <a:gd name="T69" fmla="*/ 25 h 150"/>
                <a:gd name="T70" fmla="*/ 56 w 150"/>
                <a:gd name="T71" fmla="*/ 27 h 150"/>
                <a:gd name="T72" fmla="*/ 50 w 150"/>
                <a:gd name="T73" fmla="*/ 18 h 150"/>
                <a:gd name="T74" fmla="*/ 45 w 150"/>
                <a:gd name="T75" fmla="*/ 9 h 150"/>
                <a:gd name="T76" fmla="*/ 57 w 150"/>
                <a:gd name="T77" fmla="*/ 25 h 150"/>
                <a:gd name="T78" fmla="*/ 53 w 150"/>
                <a:gd name="T79" fmla="*/ 33 h 150"/>
                <a:gd name="T80" fmla="*/ 44 w 150"/>
                <a:gd name="T81" fmla="*/ 29 h 150"/>
                <a:gd name="T82" fmla="*/ 8 w 150"/>
                <a:gd name="T83" fmla="*/ 46 h 150"/>
                <a:gd name="T84" fmla="*/ 146 w 150"/>
                <a:gd name="T85" fmla="*/ 18 h 150"/>
                <a:gd name="T86" fmla="*/ 134 w 150"/>
                <a:gd name="T87" fmla="*/ 33 h 150"/>
                <a:gd name="T88" fmla="*/ 67 w 150"/>
                <a:gd name="T89" fmla="*/ 9 h 150"/>
                <a:gd name="T90" fmla="*/ 145 w 150"/>
                <a:gd name="T91" fmla="*/ 16 h 150"/>
                <a:gd name="T92" fmla="*/ 133 w 150"/>
                <a:gd name="T93" fmla="*/ 31 h 150"/>
                <a:gd name="T94" fmla="*/ 71 w 150"/>
                <a:gd name="T95" fmla="*/ 11 h 150"/>
                <a:gd name="T96" fmla="*/ 54 w 150"/>
                <a:gd name="T97" fmla="*/ 30 h 150"/>
                <a:gd name="T98" fmla="*/ 43 w 150"/>
                <a:gd name="T99" fmla="*/ 16 h 150"/>
                <a:gd name="T100" fmla="*/ 43 w 150"/>
                <a:gd name="T101" fmla="*/ 17 h 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50" h="150">
                  <a:moveTo>
                    <a:pt x="150" y="12"/>
                  </a:moveTo>
                  <a:cubicBezTo>
                    <a:pt x="150" y="20"/>
                    <a:pt x="143" y="32"/>
                    <a:pt x="138" y="34"/>
                  </a:cubicBezTo>
                  <a:cubicBezTo>
                    <a:pt x="120" y="43"/>
                    <a:pt x="99" y="32"/>
                    <a:pt x="81" y="22"/>
                  </a:cubicBezTo>
                  <a:cubicBezTo>
                    <a:pt x="69" y="15"/>
                    <a:pt x="57" y="9"/>
                    <a:pt x="48" y="10"/>
                  </a:cubicBezTo>
                  <a:cubicBezTo>
                    <a:pt x="50" y="12"/>
                    <a:pt x="51" y="15"/>
                    <a:pt x="52" y="17"/>
                  </a:cubicBezTo>
                  <a:cubicBezTo>
                    <a:pt x="52" y="17"/>
                    <a:pt x="52" y="17"/>
                    <a:pt x="52" y="17"/>
                  </a:cubicBezTo>
                  <a:cubicBezTo>
                    <a:pt x="54" y="16"/>
                    <a:pt x="56" y="16"/>
                    <a:pt x="58" y="17"/>
                  </a:cubicBezTo>
                  <a:cubicBezTo>
                    <a:pt x="61" y="19"/>
                    <a:pt x="61" y="24"/>
                    <a:pt x="61" y="27"/>
                  </a:cubicBezTo>
                  <a:cubicBezTo>
                    <a:pt x="61" y="30"/>
                    <a:pt x="61" y="33"/>
                    <a:pt x="60" y="35"/>
                  </a:cubicBezTo>
                  <a:cubicBezTo>
                    <a:pt x="60" y="35"/>
                    <a:pt x="60" y="35"/>
                    <a:pt x="60" y="35"/>
                  </a:cubicBezTo>
                  <a:cubicBezTo>
                    <a:pt x="60" y="36"/>
                    <a:pt x="60" y="36"/>
                    <a:pt x="60" y="36"/>
                  </a:cubicBezTo>
                  <a:cubicBezTo>
                    <a:pt x="57" y="38"/>
                    <a:pt x="52" y="39"/>
                    <a:pt x="45" y="39"/>
                  </a:cubicBezTo>
                  <a:cubicBezTo>
                    <a:pt x="45" y="39"/>
                    <a:pt x="45" y="39"/>
                    <a:pt x="45" y="39"/>
                  </a:cubicBezTo>
                  <a:cubicBezTo>
                    <a:pt x="45" y="38"/>
                    <a:pt x="45" y="38"/>
                    <a:pt x="45" y="38"/>
                  </a:cubicBezTo>
                  <a:cubicBezTo>
                    <a:pt x="41" y="34"/>
                    <a:pt x="40" y="26"/>
                    <a:pt x="39" y="20"/>
                  </a:cubicBezTo>
                  <a:cubicBezTo>
                    <a:pt x="39" y="18"/>
                    <a:pt x="38" y="16"/>
                    <a:pt x="38" y="14"/>
                  </a:cubicBezTo>
                  <a:cubicBezTo>
                    <a:pt x="21" y="15"/>
                    <a:pt x="11" y="27"/>
                    <a:pt x="11" y="47"/>
                  </a:cubicBezTo>
                  <a:cubicBezTo>
                    <a:pt x="11" y="52"/>
                    <a:pt x="12" y="58"/>
                    <a:pt x="14" y="63"/>
                  </a:cubicBezTo>
                  <a:cubicBezTo>
                    <a:pt x="15" y="68"/>
                    <a:pt x="18" y="72"/>
                    <a:pt x="22" y="77"/>
                  </a:cubicBezTo>
                  <a:cubicBezTo>
                    <a:pt x="26" y="82"/>
                    <a:pt x="30" y="87"/>
                    <a:pt x="32" y="93"/>
                  </a:cubicBezTo>
                  <a:cubicBezTo>
                    <a:pt x="39" y="111"/>
                    <a:pt x="36" y="130"/>
                    <a:pt x="25" y="148"/>
                  </a:cubicBezTo>
                  <a:cubicBezTo>
                    <a:pt x="23" y="150"/>
                    <a:pt x="23" y="150"/>
                    <a:pt x="23" y="150"/>
                  </a:cubicBezTo>
                  <a:cubicBezTo>
                    <a:pt x="23" y="147"/>
                    <a:pt x="23" y="147"/>
                    <a:pt x="23" y="147"/>
                  </a:cubicBezTo>
                  <a:cubicBezTo>
                    <a:pt x="24" y="144"/>
                    <a:pt x="25" y="141"/>
                    <a:pt x="26" y="137"/>
                  </a:cubicBezTo>
                  <a:cubicBezTo>
                    <a:pt x="28" y="131"/>
                    <a:pt x="31" y="123"/>
                    <a:pt x="31" y="116"/>
                  </a:cubicBezTo>
                  <a:cubicBezTo>
                    <a:pt x="31" y="112"/>
                    <a:pt x="30" y="108"/>
                    <a:pt x="29" y="105"/>
                  </a:cubicBezTo>
                  <a:cubicBezTo>
                    <a:pt x="28" y="104"/>
                    <a:pt x="26" y="104"/>
                    <a:pt x="23" y="104"/>
                  </a:cubicBezTo>
                  <a:cubicBezTo>
                    <a:pt x="22" y="104"/>
                    <a:pt x="22" y="104"/>
                    <a:pt x="22" y="104"/>
                  </a:cubicBezTo>
                  <a:cubicBezTo>
                    <a:pt x="22" y="103"/>
                    <a:pt x="22" y="103"/>
                    <a:pt x="22" y="103"/>
                  </a:cubicBezTo>
                  <a:cubicBezTo>
                    <a:pt x="22" y="101"/>
                    <a:pt x="24" y="101"/>
                    <a:pt x="26" y="101"/>
                  </a:cubicBezTo>
                  <a:cubicBezTo>
                    <a:pt x="26" y="101"/>
                    <a:pt x="26" y="101"/>
                    <a:pt x="26" y="101"/>
                  </a:cubicBezTo>
                  <a:cubicBezTo>
                    <a:pt x="25" y="97"/>
                    <a:pt x="21" y="93"/>
                    <a:pt x="17" y="88"/>
                  </a:cubicBezTo>
                  <a:cubicBezTo>
                    <a:pt x="10" y="81"/>
                    <a:pt x="2" y="72"/>
                    <a:pt x="1" y="61"/>
                  </a:cubicBezTo>
                  <a:cubicBezTo>
                    <a:pt x="0" y="58"/>
                    <a:pt x="0" y="55"/>
                    <a:pt x="0" y="52"/>
                  </a:cubicBezTo>
                  <a:cubicBezTo>
                    <a:pt x="0" y="37"/>
                    <a:pt x="5" y="24"/>
                    <a:pt x="13" y="17"/>
                  </a:cubicBezTo>
                  <a:cubicBezTo>
                    <a:pt x="20" y="11"/>
                    <a:pt x="28" y="9"/>
                    <a:pt x="38" y="10"/>
                  </a:cubicBezTo>
                  <a:cubicBezTo>
                    <a:pt x="40" y="10"/>
                    <a:pt x="41" y="9"/>
                    <a:pt x="43" y="7"/>
                  </a:cubicBezTo>
                  <a:cubicBezTo>
                    <a:pt x="44" y="6"/>
                    <a:pt x="46" y="5"/>
                    <a:pt x="48" y="4"/>
                  </a:cubicBezTo>
                  <a:cubicBezTo>
                    <a:pt x="62" y="3"/>
                    <a:pt x="77" y="9"/>
                    <a:pt x="91" y="16"/>
                  </a:cubicBezTo>
                  <a:cubicBezTo>
                    <a:pt x="113" y="25"/>
                    <a:pt x="131" y="33"/>
                    <a:pt x="141" y="13"/>
                  </a:cubicBezTo>
                  <a:cubicBezTo>
                    <a:pt x="142" y="12"/>
                    <a:pt x="142" y="11"/>
                    <a:pt x="142" y="10"/>
                  </a:cubicBezTo>
                  <a:cubicBezTo>
                    <a:pt x="142" y="7"/>
                    <a:pt x="140" y="4"/>
                    <a:pt x="139" y="2"/>
                  </a:cubicBezTo>
                  <a:cubicBezTo>
                    <a:pt x="138" y="0"/>
                    <a:pt x="138" y="0"/>
                    <a:pt x="138" y="0"/>
                  </a:cubicBezTo>
                  <a:cubicBezTo>
                    <a:pt x="139" y="0"/>
                    <a:pt x="139" y="0"/>
                    <a:pt x="139" y="0"/>
                  </a:cubicBezTo>
                  <a:cubicBezTo>
                    <a:pt x="146" y="1"/>
                    <a:pt x="150" y="5"/>
                    <a:pt x="150" y="12"/>
                  </a:cubicBezTo>
                  <a:close/>
                  <a:moveTo>
                    <a:pt x="45" y="9"/>
                  </a:moveTo>
                  <a:cubicBezTo>
                    <a:pt x="47" y="9"/>
                    <a:pt x="47" y="9"/>
                    <a:pt x="47" y="9"/>
                  </a:cubicBezTo>
                  <a:cubicBezTo>
                    <a:pt x="56" y="7"/>
                    <a:pt x="68" y="13"/>
                    <a:pt x="82" y="20"/>
                  </a:cubicBezTo>
                  <a:cubicBezTo>
                    <a:pt x="100" y="30"/>
                    <a:pt x="120" y="41"/>
                    <a:pt x="138" y="33"/>
                  </a:cubicBezTo>
                  <a:cubicBezTo>
                    <a:pt x="142" y="31"/>
                    <a:pt x="148" y="20"/>
                    <a:pt x="148" y="12"/>
                  </a:cubicBezTo>
                  <a:cubicBezTo>
                    <a:pt x="148" y="8"/>
                    <a:pt x="147" y="3"/>
                    <a:pt x="141" y="2"/>
                  </a:cubicBezTo>
                  <a:cubicBezTo>
                    <a:pt x="142" y="4"/>
                    <a:pt x="143" y="7"/>
                    <a:pt x="143" y="10"/>
                  </a:cubicBezTo>
                  <a:cubicBezTo>
                    <a:pt x="143" y="11"/>
                    <a:pt x="143" y="13"/>
                    <a:pt x="143" y="14"/>
                  </a:cubicBezTo>
                  <a:cubicBezTo>
                    <a:pt x="143" y="14"/>
                    <a:pt x="143" y="14"/>
                    <a:pt x="143" y="14"/>
                  </a:cubicBezTo>
                  <a:cubicBezTo>
                    <a:pt x="132" y="35"/>
                    <a:pt x="112" y="26"/>
                    <a:pt x="91" y="17"/>
                  </a:cubicBezTo>
                  <a:cubicBezTo>
                    <a:pt x="76" y="11"/>
                    <a:pt x="62" y="5"/>
                    <a:pt x="48" y="6"/>
                  </a:cubicBezTo>
                  <a:cubicBezTo>
                    <a:pt x="46" y="6"/>
                    <a:pt x="45" y="7"/>
                    <a:pt x="44" y="9"/>
                  </a:cubicBezTo>
                  <a:cubicBezTo>
                    <a:pt x="42" y="10"/>
                    <a:pt x="41" y="11"/>
                    <a:pt x="39" y="12"/>
                  </a:cubicBezTo>
                  <a:cubicBezTo>
                    <a:pt x="38" y="12"/>
                    <a:pt x="38" y="12"/>
                    <a:pt x="38" y="12"/>
                  </a:cubicBezTo>
                  <a:cubicBezTo>
                    <a:pt x="38" y="12"/>
                    <a:pt x="38" y="12"/>
                    <a:pt x="38" y="12"/>
                  </a:cubicBezTo>
                  <a:cubicBezTo>
                    <a:pt x="29" y="10"/>
                    <a:pt x="20" y="13"/>
                    <a:pt x="14" y="18"/>
                  </a:cubicBezTo>
                  <a:cubicBezTo>
                    <a:pt x="6" y="25"/>
                    <a:pt x="2" y="37"/>
                    <a:pt x="2" y="52"/>
                  </a:cubicBezTo>
                  <a:cubicBezTo>
                    <a:pt x="2" y="55"/>
                    <a:pt x="2" y="58"/>
                    <a:pt x="2" y="60"/>
                  </a:cubicBezTo>
                  <a:cubicBezTo>
                    <a:pt x="4" y="72"/>
                    <a:pt x="11" y="80"/>
                    <a:pt x="18" y="87"/>
                  </a:cubicBezTo>
                  <a:cubicBezTo>
                    <a:pt x="23" y="92"/>
                    <a:pt x="27" y="97"/>
                    <a:pt x="28" y="102"/>
                  </a:cubicBezTo>
                  <a:cubicBezTo>
                    <a:pt x="28" y="102"/>
                    <a:pt x="28" y="102"/>
                    <a:pt x="28" y="102"/>
                  </a:cubicBezTo>
                  <a:cubicBezTo>
                    <a:pt x="27" y="102"/>
                    <a:pt x="27" y="102"/>
                    <a:pt x="27" y="102"/>
                  </a:cubicBezTo>
                  <a:cubicBezTo>
                    <a:pt x="27" y="102"/>
                    <a:pt x="27" y="102"/>
                    <a:pt x="27" y="102"/>
                  </a:cubicBezTo>
                  <a:cubicBezTo>
                    <a:pt x="28" y="103"/>
                    <a:pt x="29" y="103"/>
                    <a:pt x="30" y="104"/>
                  </a:cubicBezTo>
                  <a:cubicBezTo>
                    <a:pt x="31" y="104"/>
                    <a:pt x="31" y="104"/>
                    <a:pt x="31" y="104"/>
                  </a:cubicBezTo>
                  <a:cubicBezTo>
                    <a:pt x="31" y="104"/>
                    <a:pt x="31" y="104"/>
                    <a:pt x="31" y="104"/>
                  </a:cubicBezTo>
                  <a:cubicBezTo>
                    <a:pt x="32" y="108"/>
                    <a:pt x="32" y="112"/>
                    <a:pt x="32" y="116"/>
                  </a:cubicBezTo>
                  <a:cubicBezTo>
                    <a:pt x="32" y="124"/>
                    <a:pt x="30" y="131"/>
                    <a:pt x="28" y="138"/>
                  </a:cubicBezTo>
                  <a:cubicBezTo>
                    <a:pt x="27" y="140"/>
                    <a:pt x="26" y="141"/>
                    <a:pt x="26" y="143"/>
                  </a:cubicBezTo>
                  <a:cubicBezTo>
                    <a:pt x="35" y="127"/>
                    <a:pt x="37" y="110"/>
                    <a:pt x="31" y="93"/>
                  </a:cubicBezTo>
                  <a:cubicBezTo>
                    <a:pt x="28" y="88"/>
                    <a:pt x="25" y="83"/>
                    <a:pt x="21" y="78"/>
                  </a:cubicBezTo>
                  <a:cubicBezTo>
                    <a:pt x="17" y="73"/>
                    <a:pt x="14" y="69"/>
                    <a:pt x="12" y="64"/>
                  </a:cubicBezTo>
                  <a:cubicBezTo>
                    <a:pt x="12" y="63"/>
                    <a:pt x="12" y="62"/>
                    <a:pt x="11" y="61"/>
                  </a:cubicBezTo>
                  <a:cubicBezTo>
                    <a:pt x="13" y="71"/>
                    <a:pt x="17" y="79"/>
                    <a:pt x="23" y="84"/>
                  </a:cubicBezTo>
                  <a:cubicBezTo>
                    <a:pt x="26" y="86"/>
                    <a:pt x="26" y="86"/>
                    <a:pt x="26" y="86"/>
                  </a:cubicBezTo>
                  <a:cubicBezTo>
                    <a:pt x="23" y="85"/>
                    <a:pt x="23" y="85"/>
                    <a:pt x="23" y="85"/>
                  </a:cubicBezTo>
                  <a:cubicBezTo>
                    <a:pt x="10" y="82"/>
                    <a:pt x="4" y="64"/>
                    <a:pt x="4" y="49"/>
                  </a:cubicBezTo>
                  <a:cubicBezTo>
                    <a:pt x="4" y="34"/>
                    <a:pt x="9" y="21"/>
                    <a:pt x="18" y="16"/>
                  </a:cubicBezTo>
                  <a:cubicBezTo>
                    <a:pt x="19" y="17"/>
                    <a:pt x="19" y="17"/>
                    <a:pt x="19" y="17"/>
                  </a:cubicBezTo>
                  <a:cubicBezTo>
                    <a:pt x="15" y="21"/>
                    <a:pt x="12" y="28"/>
                    <a:pt x="10" y="37"/>
                  </a:cubicBezTo>
                  <a:cubicBezTo>
                    <a:pt x="13" y="22"/>
                    <a:pt x="23" y="14"/>
                    <a:pt x="38" y="13"/>
                  </a:cubicBezTo>
                  <a:cubicBezTo>
                    <a:pt x="39" y="13"/>
                    <a:pt x="39" y="13"/>
                    <a:pt x="39" y="13"/>
                  </a:cubicBezTo>
                  <a:cubicBezTo>
                    <a:pt x="39" y="13"/>
                    <a:pt x="39" y="13"/>
                    <a:pt x="39" y="13"/>
                  </a:cubicBezTo>
                  <a:cubicBezTo>
                    <a:pt x="40" y="15"/>
                    <a:pt x="40" y="18"/>
                    <a:pt x="40" y="20"/>
                  </a:cubicBezTo>
                  <a:cubicBezTo>
                    <a:pt x="41" y="23"/>
                    <a:pt x="41" y="26"/>
                    <a:pt x="42" y="29"/>
                  </a:cubicBezTo>
                  <a:cubicBezTo>
                    <a:pt x="42" y="29"/>
                    <a:pt x="42" y="29"/>
                    <a:pt x="42" y="29"/>
                  </a:cubicBezTo>
                  <a:cubicBezTo>
                    <a:pt x="43" y="28"/>
                    <a:pt x="44" y="27"/>
                    <a:pt x="44" y="27"/>
                  </a:cubicBezTo>
                  <a:cubicBezTo>
                    <a:pt x="46" y="27"/>
                    <a:pt x="47" y="28"/>
                    <a:pt x="48" y="29"/>
                  </a:cubicBezTo>
                  <a:cubicBezTo>
                    <a:pt x="50" y="31"/>
                    <a:pt x="52" y="32"/>
                    <a:pt x="54" y="31"/>
                  </a:cubicBezTo>
                  <a:cubicBezTo>
                    <a:pt x="55" y="31"/>
                    <a:pt x="55" y="31"/>
                    <a:pt x="55" y="31"/>
                  </a:cubicBezTo>
                  <a:cubicBezTo>
                    <a:pt x="55" y="32"/>
                    <a:pt x="55" y="32"/>
                    <a:pt x="55" y="32"/>
                  </a:cubicBezTo>
                  <a:cubicBezTo>
                    <a:pt x="54" y="35"/>
                    <a:pt x="53" y="36"/>
                    <a:pt x="52" y="37"/>
                  </a:cubicBezTo>
                  <a:cubicBezTo>
                    <a:pt x="48" y="38"/>
                    <a:pt x="43" y="32"/>
                    <a:pt x="42" y="30"/>
                  </a:cubicBezTo>
                  <a:cubicBezTo>
                    <a:pt x="42" y="30"/>
                    <a:pt x="42" y="30"/>
                    <a:pt x="42" y="30"/>
                  </a:cubicBezTo>
                  <a:cubicBezTo>
                    <a:pt x="43" y="33"/>
                    <a:pt x="44" y="35"/>
                    <a:pt x="46" y="37"/>
                  </a:cubicBezTo>
                  <a:cubicBezTo>
                    <a:pt x="52" y="38"/>
                    <a:pt x="56" y="37"/>
                    <a:pt x="59" y="35"/>
                  </a:cubicBezTo>
                  <a:cubicBezTo>
                    <a:pt x="60" y="32"/>
                    <a:pt x="60" y="30"/>
                    <a:pt x="60" y="27"/>
                  </a:cubicBezTo>
                  <a:cubicBezTo>
                    <a:pt x="60" y="23"/>
                    <a:pt x="59" y="20"/>
                    <a:pt x="57" y="18"/>
                  </a:cubicBezTo>
                  <a:cubicBezTo>
                    <a:pt x="56" y="18"/>
                    <a:pt x="55" y="18"/>
                    <a:pt x="53" y="18"/>
                  </a:cubicBezTo>
                  <a:cubicBezTo>
                    <a:pt x="56" y="19"/>
                    <a:pt x="58" y="22"/>
                    <a:pt x="58" y="25"/>
                  </a:cubicBezTo>
                  <a:cubicBezTo>
                    <a:pt x="58" y="26"/>
                    <a:pt x="58" y="26"/>
                    <a:pt x="57" y="27"/>
                  </a:cubicBezTo>
                  <a:cubicBezTo>
                    <a:pt x="57" y="27"/>
                    <a:pt x="57" y="27"/>
                    <a:pt x="57" y="27"/>
                  </a:cubicBezTo>
                  <a:cubicBezTo>
                    <a:pt x="56" y="27"/>
                    <a:pt x="56" y="27"/>
                    <a:pt x="56" y="27"/>
                  </a:cubicBezTo>
                  <a:cubicBezTo>
                    <a:pt x="53" y="24"/>
                    <a:pt x="52" y="21"/>
                    <a:pt x="51" y="19"/>
                  </a:cubicBezTo>
                  <a:cubicBezTo>
                    <a:pt x="49" y="18"/>
                    <a:pt x="49" y="18"/>
                    <a:pt x="49" y="18"/>
                  </a:cubicBezTo>
                  <a:cubicBezTo>
                    <a:pt x="50" y="18"/>
                    <a:pt x="50" y="18"/>
                    <a:pt x="50" y="18"/>
                  </a:cubicBezTo>
                  <a:cubicBezTo>
                    <a:pt x="50" y="17"/>
                    <a:pt x="50" y="17"/>
                    <a:pt x="50" y="17"/>
                  </a:cubicBezTo>
                  <a:cubicBezTo>
                    <a:pt x="49" y="15"/>
                    <a:pt x="49" y="12"/>
                    <a:pt x="46" y="10"/>
                  </a:cubicBezTo>
                  <a:lnTo>
                    <a:pt x="45" y="9"/>
                  </a:lnTo>
                  <a:close/>
                  <a:moveTo>
                    <a:pt x="57" y="25"/>
                  </a:moveTo>
                  <a:cubicBezTo>
                    <a:pt x="57" y="24"/>
                    <a:pt x="55" y="21"/>
                    <a:pt x="53" y="19"/>
                  </a:cubicBezTo>
                  <a:cubicBezTo>
                    <a:pt x="53" y="21"/>
                    <a:pt x="54" y="23"/>
                    <a:pt x="57" y="25"/>
                  </a:cubicBezTo>
                  <a:close/>
                  <a:moveTo>
                    <a:pt x="44" y="29"/>
                  </a:moveTo>
                  <a:cubicBezTo>
                    <a:pt x="45" y="32"/>
                    <a:pt x="49" y="36"/>
                    <a:pt x="51" y="35"/>
                  </a:cubicBezTo>
                  <a:cubicBezTo>
                    <a:pt x="52" y="35"/>
                    <a:pt x="53" y="34"/>
                    <a:pt x="53" y="33"/>
                  </a:cubicBezTo>
                  <a:cubicBezTo>
                    <a:pt x="51" y="33"/>
                    <a:pt x="49" y="32"/>
                    <a:pt x="47" y="30"/>
                  </a:cubicBezTo>
                  <a:cubicBezTo>
                    <a:pt x="46" y="30"/>
                    <a:pt x="45" y="29"/>
                    <a:pt x="45" y="29"/>
                  </a:cubicBezTo>
                  <a:cubicBezTo>
                    <a:pt x="44" y="29"/>
                    <a:pt x="44" y="29"/>
                    <a:pt x="44" y="29"/>
                  </a:cubicBezTo>
                  <a:close/>
                  <a:moveTo>
                    <a:pt x="5" y="49"/>
                  </a:moveTo>
                  <a:cubicBezTo>
                    <a:pt x="5" y="62"/>
                    <a:pt x="10" y="77"/>
                    <a:pt x="19" y="82"/>
                  </a:cubicBezTo>
                  <a:cubicBezTo>
                    <a:pt x="12" y="74"/>
                    <a:pt x="8" y="58"/>
                    <a:pt x="8" y="46"/>
                  </a:cubicBezTo>
                  <a:cubicBezTo>
                    <a:pt x="8" y="36"/>
                    <a:pt x="10" y="28"/>
                    <a:pt x="13" y="22"/>
                  </a:cubicBezTo>
                  <a:cubicBezTo>
                    <a:pt x="8" y="29"/>
                    <a:pt x="5" y="38"/>
                    <a:pt x="5" y="49"/>
                  </a:cubicBezTo>
                  <a:close/>
                  <a:moveTo>
                    <a:pt x="146" y="18"/>
                  </a:moveTo>
                  <a:cubicBezTo>
                    <a:pt x="146" y="18"/>
                    <a:pt x="146" y="18"/>
                    <a:pt x="146" y="18"/>
                  </a:cubicBezTo>
                  <a:cubicBezTo>
                    <a:pt x="146" y="21"/>
                    <a:pt x="139" y="31"/>
                    <a:pt x="134" y="33"/>
                  </a:cubicBezTo>
                  <a:cubicBezTo>
                    <a:pt x="134" y="33"/>
                    <a:pt x="134" y="33"/>
                    <a:pt x="134" y="33"/>
                  </a:cubicBezTo>
                  <a:cubicBezTo>
                    <a:pt x="103" y="35"/>
                    <a:pt x="85" y="24"/>
                    <a:pt x="66" y="10"/>
                  </a:cubicBezTo>
                  <a:cubicBezTo>
                    <a:pt x="63" y="8"/>
                    <a:pt x="63" y="8"/>
                    <a:pt x="63" y="8"/>
                  </a:cubicBezTo>
                  <a:cubicBezTo>
                    <a:pt x="67" y="9"/>
                    <a:pt x="67" y="9"/>
                    <a:pt x="67" y="9"/>
                  </a:cubicBezTo>
                  <a:cubicBezTo>
                    <a:pt x="73" y="10"/>
                    <a:pt x="80" y="13"/>
                    <a:pt x="88" y="17"/>
                  </a:cubicBezTo>
                  <a:cubicBezTo>
                    <a:pt x="108" y="26"/>
                    <a:pt x="131" y="36"/>
                    <a:pt x="144" y="16"/>
                  </a:cubicBezTo>
                  <a:cubicBezTo>
                    <a:pt x="145" y="16"/>
                    <a:pt x="145" y="16"/>
                    <a:pt x="145" y="16"/>
                  </a:cubicBezTo>
                  <a:cubicBezTo>
                    <a:pt x="145" y="16"/>
                    <a:pt x="145" y="16"/>
                    <a:pt x="145" y="16"/>
                  </a:cubicBezTo>
                  <a:cubicBezTo>
                    <a:pt x="146" y="16"/>
                    <a:pt x="146" y="16"/>
                    <a:pt x="146" y="18"/>
                  </a:cubicBezTo>
                  <a:close/>
                  <a:moveTo>
                    <a:pt x="133" y="31"/>
                  </a:moveTo>
                  <a:cubicBezTo>
                    <a:pt x="138" y="29"/>
                    <a:pt x="144" y="21"/>
                    <a:pt x="145" y="18"/>
                  </a:cubicBezTo>
                  <a:cubicBezTo>
                    <a:pt x="131" y="37"/>
                    <a:pt x="108" y="27"/>
                    <a:pt x="87" y="18"/>
                  </a:cubicBezTo>
                  <a:cubicBezTo>
                    <a:pt x="81" y="15"/>
                    <a:pt x="76" y="13"/>
                    <a:pt x="71" y="11"/>
                  </a:cubicBezTo>
                  <a:cubicBezTo>
                    <a:pt x="88" y="23"/>
                    <a:pt x="105" y="33"/>
                    <a:pt x="133" y="31"/>
                  </a:cubicBezTo>
                  <a:close/>
                  <a:moveTo>
                    <a:pt x="55" y="30"/>
                  </a:moveTo>
                  <a:cubicBezTo>
                    <a:pt x="54" y="30"/>
                    <a:pt x="54" y="30"/>
                    <a:pt x="54" y="30"/>
                  </a:cubicBezTo>
                  <a:cubicBezTo>
                    <a:pt x="47" y="29"/>
                    <a:pt x="42" y="25"/>
                    <a:pt x="42" y="17"/>
                  </a:cubicBezTo>
                  <a:cubicBezTo>
                    <a:pt x="42" y="16"/>
                    <a:pt x="42" y="16"/>
                    <a:pt x="42" y="16"/>
                  </a:cubicBezTo>
                  <a:cubicBezTo>
                    <a:pt x="43" y="16"/>
                    <a:pt x="43" y="16"/>
                    <a:pt x="43" y="16"/>
                  </a:cubicBezTo>
                  <a:cubicBezTo>
                    <a:pt x="50" y="17"/>
                    <a:pt x="53" y="23"/>
                    <a:pt x="55" y="29"/>
                  </a:cubicBezTo>
                  <a:lnTo>
                    <a:pt x="55" y="30"/>
                  </a:lnTo>
                  <a:close/>
                  <a:moveTo>
                    <a:pt x="43" y="17"/>
                  </a:moveTo>
                  <a:cubicBezTo>
                    <a:pt x="44" y="24"/>
                    <a:pt x="47" y="27"/>
                    <a:pt x="53" y="28"/>
                  </a:cubicBezTo>
                  <a:cubicBezTo>
                    <a:pt x="51" y="23"/>
                    <a:pt x="49" y="19"/>
                    <a:pt x="43" y="17"/>
                  </a:cubicBezTo>
                  <a:close/>
                </a:path>
              </a:pathLst>
            </a:custGeom>
            <a:grpFill/>
            <a:ln>
              <a:noFill/>
            </a:ln>
          </p:spPr>
          <p:txBody>
            <a:bodyPr vert="horz" wrap="square" lIns="91440" tIns="45720" rIns="91440" bIns="45720" numCol="1" rtlCol="0" anchor="t" anchorCtr="0" compatLnSpc="1">
              <a:prstTxWarp prst="textNoShape">
                <a:avLst/>
              </a:prstTxWarp>
            </a:bodyPr>
            <a:lstStyle/>
            <a:p>
              <a:pPr rtl="0"/>
              <a:endParaRPr/>
            </a:p>
          </p:txBody>
        </p:sp>
        <p:sp>
          <p:nvSpPr>
            <p:cNvPr id="93" name="Freeform 49"/>
            <p:cNvSpPr>
              <a:spLocks noEditPoints="1"/>
            </p:cNvSpPr>
            <p:nvPr/>
          </p:nvSpPr>
          <p:spPr bwMode="auto">
            <a:xfrm>
              <a:off x="4162425" y="3344863"/>
              <a:ext cx="334963" cy="328613"/>
            </a:xfrm>
            <a:custGeom>
              <a:avLst/>
              <a:gdLst>
                <a:gd name="T0" fmla="*/ 61 w 149"/>
                <a:gd name="T1" fmla="*/ 17 h 146"/>
                <a:gd name="T2" fmla="*/ 70 w 149"/>
                <a:gd name="T3" fmla="*/ 13 h 146"/>
                <a:gd name="T4" fmla="*/ 67 w 149"/>
                <a:gd name="T5" fmla="*/ 22 h 146"/>
                <a:gd name="T6" fmla="*/ 71 w 149"/>
                <a:gd name="T7" fmla="*/ 8 h 146"/>
                <a:gd name="T8" fmla="*/ 77 w 149"/>
                <a:gd name="T9" fmla="*/ 20 h 146"/>
                <a:gd name="T10" fmla="*/ 146 w 149"/>
                <a:gd name="T11" fmla="*/ 39 h 146"/>
                <a:gd name="T12" fmla="*/ 125 w 149"/>
                <a:gd name="T13" fmla="*/ 103 h 146"/>
                <a:gd name="T14" fmla="*/ 146 w 149"/>
                <a:gd name="T15" fmla="*/ 99 h 146"/>
                <a:gd name="T16" fmla="*/ 148 w 149"/>
                <a:gd name="T17" fmla="*/ 120 h 146"/>
                <a:gd name="T18" fmla="*/ 129 w 149"/>
                <a:gd name="T19" fmla="*/ 119 h 146"/>
                <a:gd name="T20" fmla="*/ 141 w 149"/>
                <a:gd name="T21" fmla="*/ 143 h 146"/>
                <a:gd name="T22" fmla="*/ 124 w 149"/>
                <a:gd name="T23" fmla="*/ 108 h 146"/>
                <a:gd name="T24" fmla="*/ 121 w 149"/>
                <a:gd name="T25" fmla="*/ 76 h 146"/>
                <a:gd name="T26" fmla="*/ 132 w 149"/>
                <a:gd name="T27" fmla="*/ 18 h 146"/>
                <a:gd name="T28" fmla="*/ 46 w 149"/>
                <a:gd name="T29" fmla="*/ 31 h 146"/>
                <a:gd name="T30" fmla="*/ 0 w 149"/>
                <a:gd name="T31" fmla="*/ 27 h 146"/>
                <a:gd name="T32" fmla="*/ 60 w 149"/>
                <a:gd name="T33" fmla="*/ 24 h 146"/>
                <a:gd name="T34" fmla="*/ 58 w 149"/>
                <a:gd name="T35" fmla="*/ 11 h 146"/>
                <a:gd name="T36" fmla="*/ 68 w 149"/>
                <a:gd name="T37" fmla="*/ 8 h 146"/>
                <a:gd name="T38" fmla="*/ 61 w 149"/>
                <a:gd name="T39" fmla="*/ 17 h 146"/>
                <a:gd name="T40" fmla="*/ 58 w 149"/>
                <a:gd name="T41" fmla="*/ 27 h 146"/>
                <a:gd name="T42" fmla="*/ 31 w 149"/>
                <a:gd name="T43" fmla="*/ 25 h 146"/>
                <a:gd name="T44" fmla="*/ 58 w 149"/>
                <a:gd name="T45" fmla="*/ 27 h 146"/>
                <a:gd name="T46" fmla="*/ 101 w 149"/>
                <a:gd name="T47" fmla="*/ 11 h 146"/>
                <a:gd name="T48" fmla="*/ 88 w 149"/>
                <a:gd name="T49" fmla="*/ 20 h 146"/>
                <a:gd name="T50" fmla="*/ 101 w 149"/>
                <a:gd name="T51" fmla="*/ 11 h 146"/>
                <a:gd name="T52" fmla="*/ 142 w 149"/>
                <a:gd name="T53" fmla="*/ 32 h 146"/>
                <a:gd name="T54" fmla="*/ 141 w 149"/>
                <a:gd name="T55" fmla="*/ 34 h 146"/>
                <a:gd name="T56" fmla="*/ 122 w 149"/>
                <a:gd name="T57" fmla="*/ 95 h 146"/>
                <a:gd name="T58" fmla="*/ 142 w 149"/>
                <a:gd name="T59" fmla="*/ 32 h 146"/>
                <a:gd name="T60" fmla="*/ 145 w 149"/>
                <a:gd name="T61" fmla="*/ 119 h 146"/>
                <a:gd name="T62" fmla="*/ 142 w 149"/>
                <a:gd name="T63" fmla="*/ 106 h 146"/>
                <a:gd name="T64" fmla="*/ 132 w 149"/>
                <a:gd name="T65" fmla="*/ 106 h 146"/>
                <a:gd name="T66" fmla="*/ 145 w 149"/>
                <a:gd name="T67" fmla="*/ 119 h 146"/>
                <a:gd name="T68" fmla="*/ 146 w 149"/>
                <a:gd name="T69" fmla="*/ 103 h 146"/>
                <a:gd name="T70" fmla="*/ 134 w 149"/>
                <a:gd name="T71" fmla="*/ 103 h 146"/>
                <a:gd name="T72" fmla="*/ 146 w 149"/>
                <a:gd name="T73" fmla="*/ 103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49" h="146">
                  <a:moveTo>
                    <a:pt x="61" y="17"/>
                  </a:moveTo>
                  <a:cubicBezTo>
                    <a:pt x="64" y="17"/>
                    <a:pt x="67" y="9"/>
                    <a:pt x="70" y="13"/>
                  </a:cubicBezTo>
                  <a:cubicBezTo>
                    <a:pt x="68" y="15"/>
                    <a:pt x="65" y="17"/>
                    <a:pt x="67" y="22"/>
                  </a:cubicBezTo>
                  <a:cubicBezTo>
                    <a:pt x="78" y="22"/>
                    <a:pt x="72" y="11"/>
                    <a:pt x="71" y="8"/>
                  </a:cubicBezTo>
                  <a:cubicBezTo>
                    <a:pt x="75" y="4"/>
                    <a:pt x="81" y="15"/>
                    <a:pt x="77" y="20"/>
                  </a:cubicBezTo>
                  <a:cubicBezTo>
                    <a:pt x="103" y="0"/>
                    <a:pt x="144" y="7"/>
                    <a:pt x="146" y="39"/>
                  </a:cubicBezTo>
                  <a:cubicBezTo>
                    <a:pt x="148" y="63"/>
                    <a:pt x="123" y="79"/>
                    <a:pt x="125" y="103"/>
                  </a:cubicBezTo>
                  <a:cubicBezTo>
                    <a:pt x="130" y="105"/>
                    <a:pt x="138" y="94"/>
                    <a:pt x="146" y="99"/>
                  </a:cubicBezTo>
                  <a:cubicBezTo>
                    <a:pt x="149" y="104"/>
                    <a:pt x="147" y="114"/>
                    <a:pt x="148" y="120"/>
                  </a:cubicBezTo>
                  <a:cubicBezTo>
                    <a:pt x="142" y="125"/>
                    <a:pt x="135" y="122"/>
                    <a:pt x="129" y="119"/>
                  </a:cubicBezTo>
                  <a:cubicBezTo>
                    <a:pt x="129" y="131"/>
                    <a:pt x="129" y="143"/>
                    <a:pt x="141" y="143"/>
                  </a:cubicBezTo>
                  <a:cubicBezTo>
                    <a:pt x="120" y="146"/>
                    <a:pt x="125" y="125"/>
                    <a:pt x="124" y="108"/>
                  </a:cubicBezTo>
                  <a:cubicBezTo>
                    <a:pt x="123" y="95"/>
                    <a:pt x="118" y="88"/>
                    <a:pt x="121" y="76"/>
                  </a:cubicBezTo>
                  <a:cubicBezTo>
                    <a:pt x="125" y="57"/>
                    <a:pt x="149" y="40"/>
                    <a:pt x="132" y="18"/>
                  </a:cubicBezTo>
                  <a:cubicBezTo>
                    <a:pt x="101" y="5"/>
                    <a:pt x="76" y="33"/>
                    <a:pt x="46" y="31"/>
                  </a:cubicBezTo>
                  <a:cubicBezTo>
                    <a:pt x="31" y="30"/>
                    <a:pt x="16" y="16"/>
                    <a:pt x="0" y="27"/>
                  </a:cubicBezTo>
                  <a:cubicBezTo>
                    <a:pt x="14" y="12"/>
                    <a:pt x="37" y="23"/>
                    <a:pt x="60" y="24"/>
                  </a:cubicBezTo>
                  <a:cubicBezTo>
                    <a:pt x="62" y="22"/>
                    <a:pt x="58" y="15"/>
                    <a:pt x="58" y="11"/>
                  </a:cubicBezTo>
                  <a:cubicBezTo>
                    <a:pt x="61" y="10"/>
                    <a:pt x="64" y="4"/>
                    <a:pt x="68" y="8"/>
                  </a:cubicBezTo>
                  <a:cubicBezTo>
                    <a:pt x="67" y="9"/>
                    <a:pt x="59" y="9"/>
                    <a:pt x="61" y="17"/>
                  </a:cubicBezTo>
                  <a:close/>
                  <a:moveTo>
                    <a:pt x="58" y="27"/>
                  </a:moveTo>
                  <a:cubicBezTo>
                    <a:pt x="49" y="25"/>
                    <a:pt x="41" y="22"/>
                    <a:pt x="31" y="25"/>
                  </a:cubicBezTo>
                  <a:cubicBezTo>
                    <a:pt x="41" y="26"/>
                    <a:pt x="49" y="32"/>
                    <a:pt x="58" y="27"/>
                  </a:cubicBezTo>
                  <a:close/>
                  <a:moveTo>
                    <a:pt x="101" y="11"/>
                  </a:moveTo>
                  <a:cubicBezTo>
                    <a:pt x="98" y="14"/>
                    <a:pt x="85" y="15"/>
                    <a:pt x="88" y="20"/>
                  </a:cubicBezTo>
                  <a:cubicBezTo>
                    <a:pt x="90" y="15"/>
                    <a:pt x="104" y="16"/>
                    <a:pt x="101" y="11"/>
                  </a:cubicBezTo>
                  <a:close/>
                  <a:moveTo>
                    <a:pt x="142" y="32"/>
                  </a:moveTo>
                  <a:cubicBezTo>
                    <a:pt x="140" y="29"/>
                    <a:pt x="138" y="30"/>
                    <a:pt x="141" y="34"/>
                  </a:cubicBezTo>
                  <a:cubicBezTo>
                    <a:pt x="139" y="59"/>
                    <a:pt x="121" y="67"/>
                    <a:pt x="122" y="95"/>
                  </a:cubicBezTo>
                  <a:cubicBezTo>
                    <a:pt x="127" y="73"/>
                    <a:pt x="146" y="59"/>
                    <a:pt x="142" y="32"/>
                  </a:cubicBezTo>
                  <a:close/>
                  <a:moveTo>
                    <a:pt x="145" y="119"/>
                  </a:moveTo>
                  <a:cubicBezTo>
                    <a:pt x="145" y="113"/>
                    <a:pt x="145" y="109"/>
                    <a:pt x="142" y="106"/>
                  </a:cubicBezTo>
                  <a:cubicBezTo>
                    <a:pt x="139" y="106"/>
                    <a:pt x="135" y="106"/>
                    <a:pt x="132" y="106"/>
                  </a:cubicBezTo>
                  <a:cubicBezTo>
                    <a:pt x="126" y="113"/>
                    <a:pt x="134" y="121"/>
                    <a:pt x="145" y="119"/>
                  </a:cubicBezTo>
                  <a:close/>
                  <a:moveTo>
                    <a:pt x="146" y="103"/>
                  </a:moveTo>
                  <a:cubicBezTo>
                    <a:pt x="142" y="100"/>
                    <a:pt x="137" y="100"/>
                    <a:pt x="134" y="103"/>
                  </a:cubicBezTo>
                  <a:cubicBezTo>
                    <a:pt x="139" y="101"/>
                    <a:pt x="144" y="107"/>
                    <a:pt x="146" y="103"/>
                  </a:cubicBezTo>
                  <a:close/>
                </a:path>
              </a:pathLst>
            </a:custGeom>
            <a:grpFill/>
            <a:ln>
              <a:noFill/>
            </a:ln>
          </p:spPr>
          <p:txBody>
            <a:bodyPr vert="horz" wrap="square" lIns="91440" tIns="45720" rIns="91440" bIns="45720" numCol="1" rtlCol="0" anchor="t" anchorCtr="0" compatLnSpc="1">
              <a:prstTxWarp prst="textNoShape">
                <a:avLst/>
              </a:prstTxWarp>
            </a:bodyPr>
            <a:lstStyle/>
            <a:p>
              <a:pPr rtl="0"/>
              <a:endParaRPr/>
            </a:p>
          </p:txBody>
        </p:sp>
        <p:sp>
          <p:nvSpPr>
            <p:cNvPr id="94" name="Freeform 50"/>
            <p:cNvSpPr>
              <a:spLocks noEditPoints="1"/>
            </p:cNvSpPr>
            <p:nvPr/>
          </p:nvSpPr>
          <p:spPr bwMode="auto">
            <a:xfrm>
              <a:off x="4162425" y="3359150"/>
              <a:ext cx="334963" cy="309563"/>
            </a:xfrm>
            <a:custGeom>
              <a:avLst/>
              <a:gdLst>
                <a:gd name="T0" fmla="*/ 69 w 149"/>
                <a:gd name="T1" fmla="*/ 3 h 138"/>
                <a:gd name="T2" fmla="*/ 64 w 149"/>
                <a:gd name="T3" fmla="*/ 7 h 138"/>
                <a:gd name="T4" fmla="*/ 70 w 149"/>
                <a:gd name="T5" fmla="*/ 7 h 138"/>
                <a:gd name="T6" fmla="*/ 70 w 149"/>
                <a:gd name="T7" fmla="*/ 3 h 138"/>
                <a:gd name="T8" fmla="*/ 73 w 149"/>
                <a:gd name="T9" fmla="*/ 1 h 138"/>
                <a:gd name="T10" fmla="*/ 147 w 149"/>
                <a:gd name="T11" fmla="*/ 33 h 138"/>
                <a:gd name="T12" fmla="*/ 142 w 149"/>
                <a:gd name="T13" fmla="*/ 91 h 138"/>
                <a:gd name="T14" fmla="*/ 149 w 149"/>
                <a:gd name="T15" fmla="*/ 114 h 138"/>
                <a:gd name="T16" fmla="*/ 130 w 149"/>
                <a:gd name="T17" fmla="*/ 114 h 138"/>
                <a:gd name="T18" fmla="*/ 137 w 149"/>
                <a:gd name="T19" fmla="*/ 138 h 138"/>
                <a:gd name="T20" fmla="*/ 122 w 149"/>
                <a:gd name="T21" fmla="*/ 94 h 138"/>
                <a:gd name="T22" fmla="*/ 129 w 149"/>
                <a:gd name="T23" fmla="*/ 51 h 138"/>
                <a:gd name="T24" fmla="*/ 49 w 149"/>
                <a:gd name="T25" fmla="*/ 26 h 138"/>
                <a:gd name="T26" fmla="*/ 1 w 149"/>
                <a:gd name="T27" fmla="*/ 21 h 138"/>
                <a:gd name="T28" fmla="*/ 39 w 149"/>
                <a:gd name="T29" fmla="*/ 15 h 138"/>
                <a:gd name="T30" fmla="*/ 58 w 149"/>
                <a:gd name="T31" fmla="*/ 5 h 138"/>
                <a:gd name="T32" fmla="*/ 67 w 149"/>
                <a:gd name="T33" fmla="*/ 2 h 138"/>
                <a:gd name="T34" fmla="*/ 60 w 149"/>
                <a:gd name="T35" fmla="*/ 10 h 138"/>
                <a:gd name="T36" fmla="*/ 77 w 149"/>
                <a:gd name="T37" fmla="*/ 14 h 138"/>
                <a:gd name="T38" fmla="*/ 73 w 149"/>
                <a:gd name="T39" fmla="*/ 15 h 138"/>
                <a:gd name="T40" fmla="*/ 68 w 149"/>
                <a:gd name="T41" fmla="*/ 8 h 138"/>
                <a:gd name="T42" fmla="*/ 61 w 149"/>
                <a:gd name="T43" fmla="*/ 12 h 138"/>
                <a:gd name="T44" fmla="*/ 60 w 149"/>
                <a:gd name="T45" fmla="*/ 19 h 138"/>
                <a:gd name="T46" fmla="*/ 7 w 149"/>
                <a:gd name="T47" fmla="*/ 17 h 138"/>
                <a:gd name="T48" fmla="*/ 40 w 149"/>
                <a:gd name="T49" fmla="*/ 17 h 138"/>
                <a:gd name="T50" fmla="*/ 60 w 149"/>
                <a:gd name="T51" fmla="*/ 20 h 138"/>
                <a:gd name="T52" fmla="*/ 31 w 149"/>
                <a:gd name="T53" fmla="*/ 20 h 138"/>
                <a:gd name="T54" fmla="*/ 49 w 149"/>
                <a:gd name="T55" fmla="*/ 24 h 138"/>
                <a:gd name="T56" fmla="*/ 87 w 149"/>
                <a:gd name="T57" fmla="*/ 12 h 138"/>
                <a:gd name="T58" fmla="*/ 77 w 149"/>
                <a:gd name="T59" fmla="*/ 14 h 138"/>
                <a:gd name="T60" fmla="*/ 124 w 149"/>
                <a:gd name="T61" fmla="*/ 97 h 138"/>
                <a:gd name="T62" fmla="*/ 101 w 149"/>
                <a:gd name="T63" fmla="*/ 4 h 138"/>
                <a:gd name="T64" fmla="*/ 89 w 149"/>
                <a:gd name="T65" fmla="*/ 14 h 138"/>
                <a:gd name="T66" fmla="*/ 133 w 149"/>
                <a:gd name="T67" fmla="*/ 12 h 138"/>
                <a:gd name="T68" fmla="*/ 131 w 149"/>
                <a:gd name="T69" fmla="*/ 55 h 138"/>
                <a:gd name="T70" fmla="*/ 140 w 149"/>
                <a:gd name="T71" fmla="*/ 24 h 138"/>
                <a:gd name="T72" fmla="*/ 123 w 149"/>
                <a:gd name="T73" fmla="*/ 89 h 138"/>
                <a:gd name="T74" fmla="*/ 135 w 149"/>
                <a:gd name="T75" fmla="*/ 137 h 138"/>
                <a:gd name="T76" fmla="*/ 141 w 149"/>
                <a:gd name="T77" fmla="*/ 116 h 138"/>
                <a:gd name="T78" fmla="*/ 147 w 149"/>
                <a:gd name="T79" fmla="*/ 98 h 138"/>
                <a:gd name="T80" fmla="*/ 131 w 149"/>
                <a:gd name="T81" fmla="*/ 99 h 138"/>
                <a:gd name="T82" fmla="*/ 146 w 149"/>
                <a:gd name="T83" fmla="*/ 94 h 138"/>
                <a:gd name="T84" fmla="*/ 88 w 149"/>
                <a:gd name="T85" fmla="*/ 12 h 138"/>
                <a:gd name="T86" fmla="*/ 95 w 149"/>
                <a:gd name="T87" fmla="*/ 9 h 138"/>
                <a:gd name="T88" fmla="*/ 40 w 149"/>
                <a:gd name="T89" fmla="*/ 19 h 138"/>
                <a:gd name="T90" fmla="*/ 56 w 149"/>
                <a:gd name="T91" fmla="*/ 21 h 138"/>
                <a:gd name="T92" fmla="*/ 141 w 149"/>
                <a:gd name="T93" fmla="*/ 28 h 138"/>
                <a:gd name="T94" fmla="*/ 131 w 149"/>
                <a:gd name="T95" fmla="*/ 66 h 138"/>
                <a:gd name="T96" fmla="*/ 141 w 149"/>
                <a:gd name="T97" fmla="*/ 97 h 138"/>
                <a:gd name="T98" fmla="*/ 143 w 149"/>
                <a:gd name="T99" fmla="*/ 100 h 138"/>
                <a:gd name="T100" fmla="*/ 130 w 149"/>
                <a:gd name="T101" fmla="*/ 108 h 138"/>
                <a:gd name="T102" fmla="*/ 131 w 149"/>
                <a:gd name="T103" fmla="*/ 107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49" h="138">
                  <a:moveTo>
                    <a:pt x="65" y="0"/>
                  </a:moveTo>
                  <a:cubicBezTo>
                    <a:pt x="66" y="0"/>
                    <a:pt x="68" y="1"/>
                    <a:pt x="69" y="2"/>
                  </a:cubicBezTo>
                  <a:cubicBezTo>
                    <a:pt x="69" y="2"/>
                    <a:pt x="69" y="2"/>
                    <a:pt x="69" y="2"/>
                  </a:cubicBezTo>
                  <a:cubicBezTo>
                    <a:pt x="69" y="3"/>
                    <a:pt x="69" y="3"/>
                    <a:pt x="69" y="3"/>
                  </a:cubicBezTo>
                  <a:cubicBezTo>
                    <a:pt x="68" y="3"/>
                    <a:pt x="68" y="3"/>
                    <a:pt x="67" y="4"/>
                  </a:cubicBezTo>
                  <a:cubicBezTo>
                    <a:pt x="65" y="4"/>
                    <a:pt x="63" y="4"/>
                    <a:pt x="62" y="6"/>
                  </a:cubicBezTo>
                  <a:cubicBezTo>
                    <a:pt x="62" y="7"/>
                    <a:pt x="61" y="8"/>
                    <a:pt x="62" y="10"/>
                  </a:cubicBezTo>
                  <a:cubicBezTo>
                    <a:pt x="63" y="9"/>
                    <a:pt x="63" y="8"/>
                    <a:pt x="64" y="7"/>
                  </a:cubicBezTo>
                  <a:cubicBezTo>
                    <a:pt x="66" y="6"/>
                    <a:pt x="67" y="5"/>
                    <a:pt x="68" y="5"/>
                  </a:cubicBezTo>
                  <a:cubicBezTo>
                    <a:pt x="69" y="5"/>
                    <a:pt x="70" y="5"/>
                    <a:pt x="70" y="6"/>
                  </a:cubicBezTo>
                  <a:cubicBezTo>
                    <a:pt x="71" y="6"/>
                    <a:pt x="71" y="6"/>
                    <a:pt x="71" y="6"/>
                  </a:cubicBezTo>
                  <a:cubicBezTo>
                    <a:pt x="70" y="7"/>
                    <a:pt x="70" y="7"/>
                    <a:pt x="70" y="7"/>
                  </a:cubicBezTo>
                  <a:cubicBezTo>
                    <a:pt x="70" y="8"/>
                    <a:pt x="69" y="8"/>
                    <a:pt x="69" y="9"/>
                  </a:cubicBezTo>
                  <a:cubicBezTo>
                    <a:pt x="68" y="11"/>
                    <a:pt x="67" y="12"/>
                    <a:pt x="67" y="16"/>
                  </a:cubicBezTo>
                  <a:cubicBezTo>
                    <a:pt x="70" y="16"/>
                    <a:pt x="71" y="15"/>
                    <a:pt x="72" y="14"/>
                  </a:cubicBezTo>
                  <a:cubicBezTo>
                    <a:pt x="74" y="11"/>
                    <a:pt x="71" y="5"/>
                    <a:pt x="70" y="3"/>
                  </a:cubicBezTo>
                  <a:cubicBezTo>
                    <a:pt x="70" y="2"/>
                    <a:pt x="70" y="2"/>
                    <a:pt x="70" y="2"/>
                  </a:cubicBezTo>
                  <a:cubicBezTo>
                    <a:pt x="71" y="2"/>
                    <a:pt x="71" y="2"/>
                    <a:pt x="71" y="2"/>
                  </a:cubicBezTo>
                  <a:cubicBezTo>
                    <a:pt x="71" y="1"/>
                    <a:pt x="72" y="1"/>
                    <a:pt x="73" y="1"/>
                  </a:cubicBezTo>
                  <a:cubicBezTo>
                    <a:pt x="73" y="1"/>
                    <a:pt x="73" y="1"/>
                    <a:pt x="73" y="1"/>
                  </a:cubicBezTo>
                  <a:cubicBezTo>
                    <a:pt x="75" y="1"/>
                    <a:pt x="77" y="3"/>
                    <a:pt x="78" y="5"/>
                  </a:cubicBezTo>
                  <a:cubicBezTo>
                    <a:pt x="79" y="7"/>
                    <a:pt x="79" y="9"/>
                    <a:pt x="79" y="11"/>
                  </a:cubicBezTo>
                  <a:cubicBezTo>
                    <a:pt x="88" y="5"/>
                    <a:pt x="99" y="2"/>
                    <a:pt x="110" y="2"/>
                  </a:cubicBezTo>
                  <a:cubicBezTo>
                    <a:pt x="131" y="2"/>
                    <a:pt x="145" y="14"/>
                    <a:pt x="147" y="33"/>
                  </a:cubicBezTo>
                  <a:cubicBezTo>
                    <a:pt x="148" y="45"/>
                    <a:pt x="142" y="55"/>
                    <a:pt x="137" y="65"/>
                  </a:cubicBezTo>
                  <a:cubicBezTo>
                    <a:pt x="131" y="75"/>
                    <a:pt x="125" y="85"/>
                    <a:pt x="126" y="97"/>
                  </a:cubicBezTo>
                  <a:cubicBezTo>
                    <a:pt x="127" y="97"/>
                    <a:pt x="130" y="96"/>
                    <a:pt x="132" y="95"/>
                  </a:cubicBezTo>
                  <a:cubicBezTo>
                    <a:pt x="135" y="93"/>
                    <a:pt x="138" y="91"/>
                    <a:pt x="142" y="91"/>
                  </a:cubicBezTo>
                  <a:cubicBezTo>
                    <a:pt x="144" y="91"/>
                    <a:pt x="145" y="92"/>
                    <a:pt x="147" y="93"/>
                  </a:cubicBezTo>
                  <a:cubicBezTo>
                    <a:pt x="147" y="93"/>
                    <a:pt x="147" y="93"/>
                    <a:pt x="147" y="93"/>
                  </a:cubicBezTo>
                  <a:cubicBezTo>
                    <a:pt x="149" y="96"/>
                    <a:pt x="149" y="101"/>
                    <a:pt x="149" y="106"/>
                  </a:cubicBezTo>
                  <a:cubicBezTo>
                    <a:pt x="148" y="109"/>
                    <a:pt x="148" y="112"/>
                    <a:pt x="149" y="114"/>
                  </a:cubicBezTo>
                  <a:cubicBezTo>
                    <a:pt x="149" y="115"/>
                    <a:pt x="149" y="115"/>
                    <a:pt x="149" y="115"/>
                  </a:cubicBezTo>
                  <a:cubicBezTo>
                    <a:pt x="148" y="115"/>
                    <a:pt x="148" y="115"/>
                    <a:pt x="148" y="115"/>
                  </a:cubicBezTo>
                  <a:cubicBezTo>
                    <a:pt x="146" y="117"/>
                    <a:pt x="143" y="118"/>
                    <a:pt x="141" y="118"/>
                  </a:cubicBezTo>
                  <a:cubicBezTo>
                    <a:pt x="137" y="118"/>
                    <a:pt x="134" y="116"/>
                    <a:pt x="130" y="114"/>
                  </a:cubicBezTo>
                  <a:cubicBezTo>
                    <a:pt x="130" y="115"/>
                    <a:pt x="130" y="115"/>
                    <a:pt x="130" y="115"/>
                  </a:cubicBezTo>
                  <a:cubicBezTo>
                    <a:pt x="130" y="126"/>
                    <a:pt x="130" y="136"/>
                    <a:pt x="141" y="136"/>
                  </a:cubicBezTo>
                  <a:cubicBezTo>
                    <a:pt x="141" y="138"/>
                    <a:pt x="141" y="138"/>
                    <a:pt x="141" y="138"/>
                  </a:cubicBezTo>
                  <a:cubicBezTo>
                    <a:pt x="139" y="138"/>
                    <a:pt x="138" y="138"/>
                    <a:pt x="137" y="138"/>
                  </a:cubicBezTo>
                  <a:cubicBezTo>
                    <a:pt x="123" y="138"/>
                    <a:pt x="123" y="125"/>
                    <a:pt x="123" y="112"/>
                  </a:cubicBezTo>
                  <a:cubicBezTo>
                    <a:pt x="123" y="108"/>
                    <a:pt x="123" y="105"/>
                    <a:pt x="123" y="102"/>
                  </a:cubicBezTo>
                  <a:cubicBezTo>
                    <a:pt x="123" y="99"/>
                    <a:pt x="122" y="96"/>
                    <a:pt x="122" y="94"/>
                  </a:cubicBezTo>
                  <a:cubicBezTo>
                    <a:pt x="122" y="94"/>
                    <a:pt x="122" y="94"/>
                    <a:pt x="122" y="94"/>
                  </a:cubicBezTo>
                  <a:cubicBezTo>
                    <a:pt x="122" y="93"/>
                    <a:pt x="122" y="93"/>
                    <a:pt x="122" y="93"/>
                  </a:cubicBezTo>
                  <a:cubicBezTo>
                    <a:pt x="121" y="92"/>
                    <a:pt x="121" y="91"/>
                    <a:pt x="121" y="90"/>
                  </a:cubicBezTo>
                  <a:cubicBezTo>
                    <a:pt x="120" y="84"/>
                    <a:pt x="118" y="78"/>
                    <a:pt x="120" y="70"/>
                  </a:cubicBezTo>
                  <a:cubicBezTo>
                    <a:pt x="122" y="64"/>
                    <a:pt x="125" y="57"/>
                    <a:pt x="129" y="51"/>
                  </a:cubicBezTo>
                  <a:cubicBezTo>
                    <a:pt x="136" y="39"/>
                    <a:pt x="143" y="27"/>
                    <a:pt x="132" y="13"/>
                  </a:cubicBezTo>
                  <a:cubicBezTo>
                    <a:pt x="126" y="11"/>
                    <a:pt x="121" y="10"/>
                    <a:pt x="115" y="10"/>
                  </a:cubicBezTo>
                  <a:cubicBezTo>
                    <a:pt x="104" y="10"/>
                    <a:pt x="93" y="14"/>
                    <a:pt x="83" y="18"/>
                  </a:cubicBezTo>
                  <a:cubicBezTo>
                    <a:pt x="72" y="22"/>
                    <a:pt x="61" y="26"/>
                    <a:pt x="49" y="26"/>
                  </a:cubicBezTo>
                  <a:cubicBezTo>
                    <a:pt x="48" y="26"/>
                    <a:pt x="47" y="26"/>
                    <a:pt x="45" y="26"/>
                  </a:cubicBezTo>
                  <a:cubicBezTo>
                    <a:pt x="40" y="25"/>
                    <a:pt x="35" y="23"/>
                    <a:pt x="30" y="22"/>
                  </a:cubicBezTo>
                  <a:cubicBezTo>
                    <a:pt x="25" y="19"/>
                    <a:pt x="19" y="17"/>
                    <a:pt x="13" y="17"/>
                  </a:cubicBezTo>
                  <a:cubicBezTo>
                    <a:pt x="9" y="17"/>
                    <a:pt x="4" y="19"/>
                    <a:pt x="1" y="21"/>
                  </a:cubicBezTo>
                  <a:cubicBezTo>
                    <a:pt x="0" y="20"/>
                    <a:pt x="0" y="20"/>
                    <a:pt x="0" y="20"/>
                  </a:cubicBezTo>
                  <a:cubicBezTo>
                    <a:pt x="5" y="15"/>
                    <a:pt x="11" y="13"/>
                    <a:pt x="20" y="13"/>
                  </a:cubicBezTo>
                  <a:cubicBezTo>
                    <a:pt x="20" y="13"/>
                    <a:pt x="20" y="13"/>
                    <a:pt x="20" y="13"/>
                  </a:cubicBezTo>
                  <a:cubicBezTo>
                    <a:pt x="26" y="13"/>
                    <a:pt x="33" y="14"/>
                    <a:pt x="39" y="15"/>
                  </a:cubicBezTo>
                  <a:cubicBezTo>
                    <a:pt x="46" y="16"/>
                    <a:pt x="53" y="17"/>
                    <a:pt x="59" y="17"/>
                  </a:cubicBezTo>
                  <a:cubicBezTo>
                    <a:pt x="61" y="16"/>
                    <a:pt x="60" y="13"/>
                    <a:pt x="59" y="10"/>
                  </a:cubicBezTo>
                  <a:cubicBezTo>
                    <a:pt x="58" y="8"/>
                    <a:pt x="58" y="7"/>
                    <a:pt x="58" y="5"/>
                  </a:cubicBezTo>
                  <a:cubicBezTo>
                    <a:pt x="58" y="5"/>
                    <a:pt x="58" y="5"/>
                    <a:pt x="58" y="5"/>
                  </a:cubicBezTo>
                  <a:cubicBezTo>
                    <a:pt x="58" y="4"/>
                    <a:pt x="58" y="4"/>
                    <a:pt x="58" y="4"/>
                  </a:cubicBezTo>
                  <a:cubicBezTo>
                    <a:pt x="59" y="4"/>
                    <a:pt x="59" y="3"/>
                    <a:pt x="60" y="3"/>
                  </a:cubicBezTo>
                  <a:cubicBezTo>
                    <a:pt x="62" y="1"/>
                    <a:pt x="63" y="0"/>
                    <a:pt x="65" y="0"/>
                  </a:cubicBezTo>
                  <a:close/>
                  <a:moveTo>
                    <a:pt x="67" y="2"/>
                  </a:moveTo>
                  <a:cubicBezTo>
                    <a:pt x="65" y="1"/>
                    <a:pt x="63" y="2"/>
                    <a:pt x="61" y="4"/>
                  </a:cubicBezTo>
                  <a:cubicBezTo>
                    <a:pt x="60" y="4"/>
                    <a:pt x="60" y="5"/>
                    <a:pt x="59" y="5"/>
                  </a:cubicBezTo>
                  <a:cubicBezTo>
                    <a:pt x="59" y="7"/>
                    <a:pt x="60" y="8"/>
                    <a:pt x="60" y="10"/>
                  </a:cubicBezTo>
                  <a:cubicBezTo>
                    <a:pt x="60" y="10"/>
                    <a:pt x="60" y="10"/>
                    <a:pt x="60" y="10"/>
                  </a:cubicBezTo>
                  <a:cubicBezTo>
                    <a:pt x="60" y="8"/>
                    <a:pt x="60" y="7"/>
                    <a:pt x="61" y="5"/>
                  </a:cubicBezTo>
                  <a:cubicBezTo>
                    <a:pt x="62" y="3"/>
                    <a:pt x="65" y="3"/>
                    <a:pt x="66" y="2"/>
                  </a:cubicBezTo>
                  <a:cubicBezTo>
                    <a:pt x="66" y="2"/>
                    <a:pt x="67" y="2"/>
                    <a:pt x="67" y="2"/>
                  </a:cubicBezTo>
                  <a:close/>
                  <a:moveTo>
                    <a:pt x="77" y="14"/>
                  </a:moveTo>
                  <a:cubicBezTo>
                    <a:pt x="76" y="13"/>
                    <a:pt x="76" y="13"/>
                    <a:pt x="76" y="13"/>
                  </a:cubicBezTo>
                  <a:cubicBezTo>
                    <a:pt x="78" y="11"/>
                    <a:pt x="78" y="8"/>
                    <a:pt x="77" y="6"/>
                  </a:cubicBezTo>
                  <a:cubicBezTo>
                    <a:pt x="75" y="3"/>
                    <a:pt x="73" y="1"/>
                    <a:pt x="72" y="2"/>
                  </a:cubicBezTo>
                  <a:cubicBezTo>
                    <a:pt x="73" y="5"/>
                    <a:pt x="76" y="11"/>
                    <a:pt x="73" y="15"/>
                  </a:cubicBezTo>
                  <a:cubicBezTo>
                    <a:pt x="72" y="16"/>
                    <a:pt x="70" y="17"/>
                    <a:pt x="67" y="17"/>
                  </a:cubicBezTo>
                  <a:cubicBezTo>
                    <a:pt x="66" y="17"/>
                    <a:pt x="66" y="17"/>
                    <a:pt x="66" y="17"/>
                  </a:cubicBezTo>
                  <a:cubicBezTo>
                    <a:pt x="66" y="17"/>
                    <a:pt x="66" y="17"/>
                    <a:pt x="66" y="17"/>
                  </a:cubicBezTo>
                  <a:cubicBezTo>
                    <a:pt x="65" y="12"/>
                    <a:pt x="66" y="10"/>
                    <a:pt x="68" y="8"/>
                  </a:cubicBezTo>
                  <a:cubicBezTo>
                    <a:pt x="68" y="8"/>
                    <a:pt x="68" y="7"/>
                    <a:pt x="69" y="7"/>
                  </a:cubicBezTo>
                  <a:cubicBezTo>
                    <a:pt x="69" y="6"/>
                    <a:pt x="68" y="6"/>
                    <a:pt x="68" y="6"/>
                  </a:cubicBezTo>
                  <a:cubicBezTo>
                    <a:pt x="67" y="6"/>
                    <a:pt x="66" y="7"/>
                    <a:pt x="65" y="8"/>
                  </a:cubicBezTo>
                  <a:cubicBezTo>
                    <a:pt x="64" y="10"/>
                    <a:pt x="63" y="11"/>
                    <a:pt x="61" y="12"/>
                  </a:cubicBezTo>
                  <a:cubicBezTo>
                    <a:pt x="61" y="12"/>
                    <a:pt x="61" y="12"/>
                    <a:pt x="61" y="12"/>
                  </a:cubicBezTo>
                  <a:cubicBezTo>
                    <a:pt x="61" y="14"/>
                    <a:pt x="62" y="17"/>
                    <a:pt x="60" y="18"/>
                  </a:cubicBezTo>
                  <a:cubicBezTo>
                    <a:pt x="60" y="19"/>
                    <a:pt x="60" y="19"/>
                    <a:pt x="60" y="19"/>
                  </a:cubicBezTo>
                  <a:cubicBezTo>
                    <a:pt x="60" y="19"/>
                    <a:pt x="60" y="19"/>
                    <a:pt x="60" y="19"/>
                  </a:cubicBezTo>
                  <a:cubicBezTo>
                    <a:pt x="53" y="18"/>
                    <a:pt x="46" y="17"/>
                    <a:pt x="39" y="16"/>
                  </a:cubicBezTo>
                  <a:cubicBezTo>
                    <a:pt x="32" y="15"/>
                    <a:pt x="26" y="14"/>
                    <a:pt x="20" y="14"/>
                  </a:cubicBezTo>
                  <a:cubicBezTo>
                    <a:pt x="20" y="14"/>
                    <a:pt x="20" y="14"/>
                    <a:pt x="20" y="14"/>
                  </a:cubicBezTo>
                  <a:cubicBezTo>
                    <a:pt x="15" y="14"/>
                    <a:pt x="11" y="15"/>
                    <a:pt x="7" y="17"/>
                  </a:cubicBezTo>
                  <a:cubicBezTo>
                    <a:pt x="9" y="16"/>
                    <a:pt x="11" y="16"/>
                    <a:pt x="13" y="16"/>
                  </a:cubicBezTo>
                  <a:cubicBezTo>
                    <a:pt x="18" y="16"/>
                    <a:pt x="24" y="18"/>
                    <a:pt x="29" y="19"/>
                  </a:cubicBezTo>
                  <a:cubicBezTo>
                    <a:pt x="31" y="19"/>
                    <a:pt x="31" y="19"/>
                    <a:pt x="31" y="19"/>
                  </a:cubicBezTo>
                  <a:cubicBezTo>
                    <a:pt x="34" y="18"/>
                    <a:pt x="37" y="17"/>
                    <a:pt x="40" y="17"/>
                  </a:cubicBezTo>
                  <a:cubicBezTo>
                    <a:pt x="40" y="17"/>
                    <a:pt x="40" y="17"/>
                    <a:pt x="40" y="17"/>
                  </a:cubicBezTo>
                  <a:cubicBezTo>
                    <a:pt x="45" y="17"/>
                    <a:pt x="49" y="18"/>
                    <a:pt x="54" y="19"/>
                  </a:cubicBezTo>
                  <a:cubicBezTo>
                    <a:pt x="55" y="19"/>
                    <a:pt x="57" y="20"/>
                    <a:pt x="58" y="20"/>
                  </a:cubicBezTo>
                  <a:cubicBezTo>
                    <a:pt x="60" y="20"/>
                    <a:pt x="60" y="20"/>
                    <a:pt x="60" y="20"/>
                  </a:cubicBezTo>
                  <a:cubicBezTo>
                    <a:pt x="59" y="21"/>
                    <a:pt x="59" y="21"/>
                    <a:pt x="59" y="21"/>
                  </a:cubicBezTo>
                  <a:cubicBezTo>
                    <a:pt x="56" y="23"/>
                    <a:pt x="53" y="24"/>
                    <a:pt x="50" y="24"/>
                  </a:cubicBezTo>
                  <a:cubicBezTo>
                    <a:pt x="47" y="24"/>
                    <a:pt x="43" y="23"/>
                    <a:pt x="40" y="22"/>
                  </a:cubicBezTo>
                  <a:cubicBezTo>
                    <a:pt x="37" y="21"/>
                    <a:pt x="34" y="20"/>
                    <a:pt x="31" y="20"/>
                  </a:cubicBezTo>
                  <a:cubicBezTo>
                    <a:pt x="30" y="20"/>
                    <a:pt x="30" y="20"/>
                    <a:pt x="30" y="20"/>
                  </a:cubicBezTo>
                  <a:cubicBezTo>
                    <a:pt x="30" y="20"/>
                    <a:pt x="31" y="20"/>
                    <a:pt x="31" y="20"/>
                  </a:cubicBezTo>
                  <a:cubicBezTo>
                    <a:pt x="36" y="22"/>
                    <a:pt x="41" y="24"/>
                    <a:pt x="46" y="24"/>
                  </a:cubicBezTo>
                  <a:cubicBezTo>
                    <a:pt x="47" y="24"/>
                    <a:pt x="48" y="24"/>
                    <a:pt x="49" y="24"/>
                  </a:cubicBezTo>
                  <a:cubicBezTo>
                    <a:pt x="61" y="24"/>
                    <a:pt x="72" y="20"/>
                    <a:pt x="82" y="16"/>
                  </a:cubicBezTo>
                  <a:cubicBezTo>
                    <a:pt x="84" y="16"/>
                    <a:pt x="86" y="15"/>
                    <a:pt x="88" y="14"/>
                  </a:cubicBezTo>
                  <a:cubicBezTo>
                    <a:pt x="88" y="14"/>
                    <a:pt x="88" y="14"/>
                    <a:pt x="88" y="14"/>
                  </a:cubicBezTo>
                  <a:cubicBezTo>
                    <a:pt x="87" y="13"/>
                    <a:pt x="87" y="12"/>
                    <a:pt x="87" y="12"/>
                  </a:cubicBezTo>
                  <a:cubicBezTo>
                    <a:pt x="88" y="10"/>
                    <a:pt x="91" y="9"/>
                    <a:pt x="94" y="7"/>
                  </a:cubicBezTo>
                  <a:cubicBezTo>
                    <a:pt x="97" y="7"/>
                    <a:pt x="99" y="6"/>
                    <a:pt x="100" y="5"/>
                  </a:cubicBezTo>
                  <a:cubicBezTo>
                    <a:pt x="101" y="4"/>
                    <a:pt x="101" y="4"/>
                    <a:pt x="101" y="4"/>
                  </a:cubicBezTo>
                  <a:cubicBezTo>
                    <a:pt x="92" y="6"/>
                    <a:pt x="84" y="9"/>
                    <a:pt x="77" y="14"/>
                  </a:cubicBezTo>
                  <a:close/>
                  <a:moveTo>
                    <a:pt x="126" y="98"/>
                  </a:moveTo>
                  <a:cubicBezTo>
                    <a:pt x="126" y="98"/>
                    <a:pt x="125" y="98"/>
                    <a:pt x="125" y="98"/>
                  </a:cubicBezTo>
                  <a:cubicBezTo>
                    <a:pt x="124" y="98"/>
                    <a:pt x="124" y="98"/>
                    <a:pt x="124" y="98"/>
                  </a:cubicBezTo>
                  <a:cubicBezTo>
                    <a:pt x="124" y="97"/>
                    <a:pt x="124" y="97"/>
                    <a:pt x="124" y="97"/>
                  </a:cubicBezTo>
                  <a:cubicBezTo>
                    <a:pt x="123" y="85"/>
                    <a:pt x="129" y="74"/>
                    <a:pt x="135" y="64"/>
                  </a:cubicBezTo>
                  <a:cubicBezTo>
                    <a:pt x="141" y="54"/>
                    <a:pt x="147" y="45"/>
                    <a:pt x="146" y="34"/>
                  </a:cubicBezTo>
                  <a:cubicBezTo>
                    <a:pt x="144" y="15"/>
                    <a:pt x="130" y="4"/>
                    <a:pt x="110" y="4"/>
                  </a:cubicBezTo>
                  <a:cubicBezTo>
                    <a:pt x="107" y="4"/>
                    <a:pt x="104" y="4"/>
                    <a:pt x="101" y="4"/>
                  </a:cubicBezTo>
                  <a:cubicBezTo>
                    <a:pt x="102" y="5"/>
                    <a:pt x="102" y="5"/>
                    <a:pt x="102" y="5"/>
                  </a:cubicBezTo>
                  <a:cubicBezTo>
                    <a:pt x="102" y="6"/>
                    <a:pt x="102" y="6"/>
                    <a:pt x="102" y="7"/>
                  </a:cubicBezTo>
                  <a:cubicBezTo>
                    <a:pt x="101" y="9"/>
                    <a:pt x="99" y="10"/>
                    <a:pt x="96" y="11"/>
                  </a:cubicBezTo>
                  <a:cubicBezTo>
                    <a:pt x="93" y="11"/>
                    <a:pt x="90" y="12"/>
                    <a:pt x="89" y="14"/>
                  </a:cubicBezTo>
                  <a:cubicBezTo>
                    <a:pt x="97" y="11"/>
                    <a:pt x="106" y="8"/>
                    <a:pt x="115" y="8"/>
                  </a:cubicBezTo>
                  <a:cubicBezTo>
                    <a:pt x="121" y="8"/>
                    <a:pt x="127" y="9"/>
                    <a:pt x="132" y="12"/>
                  </a:cubicBezTo>
                  <a:cubicBezTo>
                    <a:pt x="133" y="12"/>
                    <a:pt x="133" y="12"/>
                    <a:pt x="133" y="12"/>
                  </a:cubicBezTo>
                  <a:cubicBezTo>
                    <a:pt x="133" y="12"/>
                    <a:pt x="133" y="12"/>
                    <a:pt x="133" y="12"/>
                  </a:cubicBezTo>
                  <a:cubicBezTo>
                    <a:pt x="145" y="27"/>
                    <a:pt x="137" y="40"/>
                    <a:pt x="130" y="52"/>
                  </a:cubicBezTo>
                  <a:cubicBezTo>
                    <a:pt x="126" y="58"/>
                    <a:pt x="123" y="64"/>
                    <a:pt x="122" y="71"/>
                  </a:cubicBezTo>
                  <a:cubicBezTo>
                    <a:pt x="120" y="76"/>
                    <a:pt x="121" y="80"/>
                    <a:pt x="121" y="84"/>
                  </a:cubicBezTo>
                  <a:cubicBezTo>
                    <a:pt x="122" y="72"/>
                    <a:pt x="126" y="63"/>
                    <a:pt x="131" y="55"/>
                  </a:cubicBezTo>
                  <a:cubicBezTo>
                    <a:pt x="135" y="47"/>
                    <a:pt x="139" y="39"/>
                    <a:pt x="140" y="28"/>
                  </a:cubicBezTo>
                  <a:cubicBezTo>
                    <a:pt x="139" y="27"/>
                    <a:pt x="138" y="25"/>
                    <a:pt x="139" y="24"/>
                  </a:cubicBezTo>
                  <a:cubicBezTo>
                    <a:pt x="139" y="24"/>
                    <a:pt x="139" y="24"/>
                    <a:pt x="140" y="24"/>
                  </a:cubicBezTo>
                  <a:cubicBezTo>
                    <a:pt x="140" y="24"/>
                    <a:pt x="140" y="24"/>
                    <a:pt x="140" y="24"/>
                  </a:cubicBezTo>
                  <a:cubicBezTo>
                    <a:pt x="141" y="24"/>
                    <a:pt x="142" y="24"/>
                    <a:pt x="143" y="26"/>
                  </a:cubicBezTo>
                  <a:cubicBezTo>
                    <a:pt x="143" y="26"/>
                    <a:pt x="143" y="26"/>
                    <a:pt x="143" y="26"/>
                  </a:cubicBezTo>
                  <a:cubicBezTo>
                    <a:pt x="145" y="43"/>
                    <a:pt x="139" y="55"/>
                    <a:pt x="133" y="66"/>
                  </a:cubicBezTo>
                  <a:cubicBezTo>
                    <a:pt x="129" y="73"/>
                    <a:pt x="125" y="81"/>
                    <a:pt x="123" y="89"/>
                  </a:cubicBezTo>
                  <a:cubicBezTo>
                    <a:pt x="123" y="90"/>
                    <a:pt x="123" y="90"/>
                    <a:pt x="123" y="90"/>
                  </a:cubicBezTo>
                  <a:cubicBezTo>
                    <a:pt x="123" y="94"/>
                    <a:pt x="124" y="97"/>
                    <a:pt x="124" y="102"/>
                  </a:cubicBezTo>
                  <a:cubicBezTo>
                    <a:pt x="125" y="105"/>
                    <a:pt x="125" y="108"/>
                    <a:pt x="125" y="112"/>
                  </a:cubicBezTo>
                  <a:cubicBezTo>
                    <a:pt x="125" y="124"/>
                    <a:pt x="125" y="135"/>
                    <a:pt x="135" y="137"/>
                  </a:cubicBezTo>
                  <a:cubicBezTo>
                    <a:pt x="129" y="133"/>
                    <a:pt x="129" y="124"/>
                    <a:pt x="129" y="115"/>
                  </a:cubicBezTo>
                  <a:cubicBezTo>
                    <a:pt x="129" y="112"/>
                    <a:pt x="129" y="112"/>
                    <a:pt x="129" y="112"/>
                  </a:cubicBezTo>
                  <a:cubicBezTo>
                    <a:pt x="130" y="112"/>
                    <a:pt x="130" y="112"/>
                    <a:pt x="130" y="112"/>
                  </a:cubicBezTo>
                  <a:cubicBezTo>
                    <a:pt x="133" y="115"/>
                    <a:pt x="137" y="116"/>
                    <a:pt x="141" y="116"/>
                  </a:cubicBezTo>
                  <a:cubicBezTo>
                    <a:pt x="143" y="116"/>
                    <a:pt x="145" y="115"/>
                    <a:pt x="147" y="114"/>
                  </a:cubicBezTo>
                  <a:cubicBezTo>
                    <a:pt x="147" y="112"/>
                    <a:pt x="147" y="109"/>
                    <a:pt x="147" y="106"/>
                  </a:cubicBezTo>
                  <a:cubicBezTo>
                    <a:pt x="147" y="103"/>
                    <a:pt x="147" y="100"/>
                    <a:pt x="147" y="98"/>
                  </a:cubicBezTo>
                  <a:cubicBezTo>
                    <a:pt x="147" y="98"/>
                    <a:pt x="147" y="98"/>
                    <a:pt x="147" y="98"/>
                  </a:cubicBezTo>
                  <a:cubicBezTo>
                    <a:pt x="146" y="99"/>
                    <a:pt x="145" y="99"/>
                    <a:pt x="144" y="99"/>
                  </a:cubicBezTo>
                  <a:cubicBezTo>
                    <a:pt x="143" y="99"/>
                    <a:pt x="142" y="99"/>
                    <a:pt x="141" y="99"/>
                  </a:cubicBezTo>
                  <a:cubicBezTo>
                    <a:pt x="138" y="98"/>
                    <a:pt x="136" y="97"/>
                    <a:pt x="134" y="98"/>
                  </a:cubicBezTo>
                  <a:cubicBezTo>
                    <a:pt x="131" y="99"/>
                    <a:pt x="131" y="99"/>
                    <a:pt x="131" y="99"/>
                  </a:cubicBezTo>
                  <a:cubicBezTo>
                    <a:pt x="133" y="97"/>
                    <a:pt x="133" y="97"/>
                    <a:pt x="133" y="97"/>
                  </a:cubicBezTo>
                  <a:cubicBezTo>
                    <a:pt x="137" y="93"/>
                    <a:pt x="142" y="93"/>
                    <a:pt x="147" y="97"/>
                  </a:cubicBezTo>
                  <a:cubicBezTo>
                    <a:pt x="147" y="97"/>
                    <a:pt x="147" y="97"/>
                    <a:pt x="147" y="97"/>
                  </a:cubicBezTo>
                  <a:cubicBezTo>
                    <a:pt x="147" y="96"/>
                    <a:pt x="146" y="95"/>
                    <a:pt x="146" y="94"/>
                  </a:cubicBezTo>
                  <a:cubicBezTo>
                    <a:pt x="145" y="93"/>
                    <a:pt x="143" y="93"/>
                    <a:pt x="142" y="93"/>
                  </a:cubicBezTo>
                  <a:cubicBezTo>
                    <a:pt x="139" y="93"/>
                    <a:pt x="136" y="94"/>
                    <a:pt x="133" y="96"/>
                  </a:cubicBezTo>
                  <a:cubicBezTo>
                    <a:pt x="130" y="97"/>
                    <a:pt x="128" y="98"/>
                    <a:pt x="126" y="98"/>
                  </a:cubicBezTo>
                  <a:close/>
                  <a:moveTo>
                    <a:pt x="88" y="12"/>
                  </a:moveTo>
                  <a:cubicBezTo>
                    <a:pt x="90" y="11"/>
                    <a:pt x="93" y="10"/>
                    <a:pt x="95" y="9"/>
                  </a:cubicBezTo>
                  <a:cubicBezTo>
                    <a:pt x="98" y="8"/>
                    <a:pt x="100" y="8"/>
                    <a:pt x="101" y="7"/>
                  </a:cubicBezTo>
                  <a:cubicBezTo>
                    <a:pt x="101" y="7"/>
                    <a:pt x="101" y="6"/>
                    <a:pt x="101" y="6"/>
                  </a:cubicBezTo>
                  <a:cubicBezTo>
                    <a:pt x="99" y="7"/>
                    <a:pt x="97" y="8"/>
                    <a:pt x="95" y="9"/>
                  </a:cubicBezTo>
                  <a:cubicBezTo>
                    <a:pt x="92" y="10"/>
                    <a:pt x="89" y="11"/>
                    <a:pt x="88" y="12"/>
                  </a:cubicBezTo>
                  <a:close/>
                  <a:moveTo>
                    <a:pt x="56" y="21"/>
                  </a:moveTo>
                  <a:cubicBezTo>
                    <a:pt x="55" y="21"/>
                    <a:pt x="54" y="21"/>
                    <a:pt x="53" y="20"/>
                  </a:cubicBezTo>
                  <a:cubicBezTo>
                    <a:pt x="49" y="19"/>
                    <a:pt x="45" y="19"/>
                    <a:pt x="40" y="19"/>
                  </a:cubicBezTo>
                  <a:cubicBezTo>
                    <a:pt x="39" y="19"/>
                    <a:pt x="37" y="19"/>
                    <a:pt x="35" y="19"/>
                  </a:cubicBezTo>
                  <a:cubicBezTo>
                    <a:pt x="37" y="20"/>
                    <a:pt x="38" y="20"/>
                    <a:pt x="40" y="20"/>
                  </a:cubicBezTo>
                  <a:cubicBezTo>
                    <a:pt x="44" y="21"/>
                    <a:pt x="47" y="22"/>
                    <a:pt x="50" y="22"/>
                  </a:cubicBezTo>
                  <a:cubicBezTo>
                    <a:pt x="52" y="22"/>
                    <a:pt x="54" y="22"/>
                    <a:pt x="56" y="21"/>
                  </a:cubicBezTo>
                  <a:close/>
                  <a:moveTo>
                    <a:pt x="141" y="27"/>
                  </a:moveTo>
                  <a:cubicBezTo>
                    <a:pt x="141" y="26"/>
                    <a:pt x="141" y="26"/>
                    <a:pt x="140" y="25"/>
                  </a:cubicBezTo>
                  <a:cubicBezTo>
                    <a:pt x="141" y="26"/>
                    <a:pt x="141" y="27"/>
                    <a:pt x="141" y="27"/>
                  </a:cubicBezTo>
                  <a:cubicBezTo>
                    <a:pt x="141" y="28"/>
                    <a:pt x="141" y="28"/>
                    <a:pt x="141" y="28"/>
                  </a:cubicBezTo>
                  <a:cubicBezTo>
                    <a:pt x="141" y="28"/>
                    <a:pt x="141" y="28"/>
                    <a:pt x="141" y="28"/>
                  </a:cubicBezTo>
                  <a:cubicBezTo>
                    <a:pt x="141" y="40"/>
                    <a:pt x="136" y="48"/>
                    <a:pt x="132" y="56"/>
                  </a:cubicBezTo>
                  <a:cubicBezTo>
                    <a:pt x="128" y="64"/>
                    <a:pt x="123" y="72"/>
                    <a:pt x="123" y="84"/>
                  </a:cubicBezTo>
                  <a:cubicBezTo>
                    <a:pt x="125" y="77"/>
                    <a:pt x="128" y="71"/>
                    <a:pt x="131" y="66"/>
                  </a:cubicBezTo>
                  <a:cubicBezTo>
                    <a:pt x="138" y="54"/>
                    <a:pt x="144" y="43"/>
                    <a:pt x="141" y="27"/>
                  </a:cubicBezTo>
                  <a:close/>
                  <a:moveTo>
                    <a:pt x="145" y="98"/>
                  </a:moveTo>
                  <a:cubicBezTo>
                    <a:pt x="142" y="95"/>
                    <a:pt x="139" y="95"/>
                    <a:pt x="136" y="96"/>
                  </a:cubicBezTo>
                  <a:cubicBezTo>
                    <a:pt x="138" y="96"/>
                    <a:pt x="140" y="97"/>
                    <a:pt x="141" y="97"/>
                  </a:cubicBezTo>
                  <a:cubicBezTo>
                    <a:pt x="143" y="98"/>
                    <a:pt x="144" y="98"/>
                    <a:pt x="145" y="98"/>
                  </a:cubicBezTo>
                  <a:close/>
                  <a:moveTo>
                    <a:pt x="132" y="100"/>
                  </a:moveTo>
                  <a:cubicBezTo>
                    <a:pt x="142" y="100"/>
                    <a:pt x="142" y="100"/>
                    <a:pt x="142" y="100"/>
                  </a:cubicBezTo>
                  <a:cubicBezTo>
                    <a:pt x="143" y="100"/>
                    <a:pt x="143" y="100"/>
                    <a:pt x="143" y="100"/>
                  </a:cubicBezTo>
                  <a:cubicBezTo>
                    <a:pt x="146" y="102"/>
                    <a:pt x="146" y="108"/>
                    <a:pt x="146" y="113"/>
                  </a:cubicBezTo>
                  <a:cubicBezTo>
                    <a:pt x="146" y="114"/>
                    <a:pt x="146" y="114"/>
                    <a:pt x="146" y="114"/>
                  </a:cubicBezTo>
                  <a:cubicBezTo>
                    <a:pt x="145" y="114"/>
                    <a:pt x="145" y="114"/>
                    <a:pt x="145" y="114"/>
                  </a:cubicBezTo>
                  <a:cubicBezTo>
                    <a:pt x="138" y="115"/>
                    <a:pt x="132" y="112"/>
                    <a:pt x="130" y="108"/>
                  </a:cubicBezTo>
                  <a:cubicBezTo>
                    <a:pt x="129" y="105"/>
                    <a:pt x="129" y="102"/>
                    <a:pt x="132" y="100"/>
                  </a:cubicBezTo>
                  <a:close/>
                  <a:moveTo>
                    <a:pt x="142" y="101"/>
                  </a:moveTo>
                  <a:cubicBezTo>
                    <a:pt x="133" y="101"/>
                    <a:pt x="133" y="101"/>
                    <a:pt x="133" y="101"/>
                  </a:cubicBezTo>
                  <a:cubicBezTo>
                    <a:pt x="131" y="103"/>
                    <a:pt x="130" y="105"/>
                    <a:pt x="131" y="107"/>
                  </a:cubicBezTo>
                  <a:cubicBezTo>
                    <a:pt x="133" y="111"/>
                    <a:pt x="138" y="113"/>
                    <a:pt x="144" y="112"/>
                  </a:cubicBezTo>
                  <a:cubicBezTo>
                    <a:pt x="145" y="106"/>
                    <a:pt x="144" y="103"/>
                    <a:pt x="142" y="101"/>
                  </a:cubicBezTo>
                  <a:close/>
                </a:path>
              </a:pathLst>
            </a:custGeom>
            <a:grpFill/>
            <a:ln>
              <a:noFill/>
            </a:ln>
          </p:spPr>
          <p:txBody>
            <a:bodyPr vert="horz" wrap="square" lIns="91440" tIns="45720" rIns="91440" bIns="45720" numCol="1" rtlCol="0" anchor="t" anchorCtr="0" compatLnSpc="1">
              <a:prstTxWarp prst="textNoShape">
                <a:avLst/>
              </a:prstTxWarp>
            </a:bodyPr>
            <a:lstStyle/>
            <a:p>
              <a:pPr rtl="0"/>
              <a:endParaRPr/>
            </a:p>
          </p:txBody>
        </p:sp>
        <p:sp>
          <p:nvSpPr>
            <p:cNvPr id="95" name="Freeform 51"/>
            <p:cNvSpPr>
              <a:spLocks noEditPoints="1"/>
            </p:cNvSpPr>
            <p:nvPr/>
          </p:nvSpPr>
          <p:spPr bwMode="auto">
            <a:xfrm>
              <a:off x="4205288" y="5753100"/>
              <a:ext cx="303213" cy="344488"/>
            </a:xfrm>
            <a:custGeom>
              <a:avLst/>
              <a:gdLst>
                <a:gd name="T0" fmla="*/ 47 w 135"/>
                <a:gd name="T1" fmla="*/ 133 h 153"/>
                <a:gd name="T2" fmla="*/ 91 w 135"/>
                <a:gd name="T3" fmla="*/ 114 h 153"/>
                <a:gd name="T4" fmla="*/ 47 w 135"/>
                <a:gd name="T5" fmla="*/ 138 h 153"/>
                <a:gd name="T6" fmla="*/ 0 w 135"/>
                <a:gd name="T7" fmla="*/ 124 h 153"/>
                <a:gd name="T8" fmla="*/ 4 w 135"/>
                <a:gd name="T9" fmla="*/ 133 h 153"/>
                <a:gd name="T10" fmla="*/ 97 w 135"/>
                <a:gd name="T11" fmla="*/ 109 h 153"/>
                <a:gd name="T12" fmla="*/ 100 w 135"/>
                <a:gd name="T13" fmla="*/ 94 h 153"/>
                <a:gd name="T14" fmla="*/ 125 w 135"/>
                <a:gd name="T15" fmla="*/ 22 h 153"/>
                <a:gd name="T16" fmla="*/ 101 w 135"/>
                <a:gd name="T17" fmla="*/ 15 h 153"/>
                <a:gd name="T18" fmla="*/ 114 w 135"/>
                <a:gd name="T19" fmla="*/ 5 h 153"/>
                <a:gd name="T20" fmla="*/ 132 w 135"/>
                <a:gd name="T21" fmla="*/ 30 h 153"/>
                <a:gd name="T22" fmla="*/ 107 w 135"/>
                <a:gd name="T23" fmla="*/ 106 h 153"/>
                <a:gd name="T24" fmla="*/ 100 w 135"/>
                <a:gd name="T25" fmla="*/ 137 h 153"/>
                <a:gd name="T26" fmla="*/ 95 w 135"/>
                <a:gd name="T27" fmla="*/ 113 h 153"/>
                <a:gd name="T28" fmla="*/ 47 w 135"/>
                <a:gd name="T29" fmla="*/ 133 h 153"/>
                <a:gd name="T30" fmla="*/ 102 w 135"/>
                <a:gd name="T31" fmla="*/ 107 h 153"/>
                <a:gd name="T32" fmla="*/ 128 w 135"/>
                <a:gd name="T33" fmla="*/ 36 h 153"/>
                <a:gd name="T34" fmla="*/ 102 w 135"/>
                <a:gd name="T35" fmla="*/ 107 h 153"/>
                <a:gd name="T36" fmla="*/ 114 w 135"/>
                <a:gd name="T37" fmla="*/ 110 h 153"/>
                <a:gd name="T38" fmla="*/ 118 w 135"/>
                <a:gd name="T39" fmla="*/ 128 h 153"/>
                <a:gd name="T40" fmla="*/ 114 w 135"/>
                <a:gd name="T41" fmla="*/ 110 h 153"/>
                <a:gd name="T42" fmla="*/ 104 w 135"/>
                <a:gd name="T43" fmla="*/ 110 h 153"/>
                <a:gd name="T44" fmla="*/ 102 w 135"/>
                <a:gd name="T45" fmla="*/ 131 h 153"/>
                <a:gd name="T46" fmla="*/ 115 w 135"/>
                <a:gd name="T47" fmla="*/ 133 h 153"/>
                <a:gd name="T48" fmla="*/ 104 w 135"/>
                <a:gd name="T49" fmla="*/ 110 h 1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35" h="153">
                  <a:moveTo>
                    <a:pt x="47" y="133"/>
                  </a:moveTo>
                  <a:cubicBezTo>
                    <a:pt x="62" y="133"/>
                    <a:pt x="76" y="119"/>
                    <a:pt x="91" y="114"/>
                  </a:cubicBezTo>
                  <a:cubicBezTo>
                    <a:pt x="82" y="120"/>
                    <a:pt x="63" y="134"/>
                    <a:pt x="47" y="138"/>
                  </a:cubicBezTo>
                  <a:cubicBezTo>
                    <a:pt x="28" y="143"/>
                    <a:pt x="0" y="144"/>
                    <a:pt x="0" y="124"/>
                  </a:cubicBezTo>
                  <a:cubicBezTo>
                    <a:pt x="6" y="123"/>
                    <a:pt x="1" y="132"/>
                    <a:pt x="4" y="133"/>
                  </a:cubicBezTo>
                  <a:cubicBezTo>
                    <a:pt x="38" y="148"/>
                    <a:pt x="65" y="113"/>
                    <a:pt x="97" y="109"/>
                  </a:cubicBezTo>
                  <a:cubicBezTo>
                    <a:pt x="98" y="104"/>
                    <a:pt x="100" y="100"/>
                    <a:pt x="100" y="94"/>
                  </a:cubicBezTo>
                  <a:cubicBezTo>
                    <a:pt x="109" y="85"/>
                    <a:pt x="131" y="46"/>
                    <a:pt x="125" y="22"/>
                  </a:cubicBezTo>
                  <a:cubicBezTo>
                    <a:pt x="123" y="12"/>
                    <a:pt x="109" y="0"/>
                    <a:pt x="101" y="15"/>
                  </a:cubicBezTo>
                  <a:cubicBezTo>
                    <a:pt x="97" y="9"/>
                    <a:pt x="107" y="4"/>
                    <a:pt x="114" y="5"/>
                  </a:cubicBezTo>
                  <a:cubicBezTo>
                    <a:pt x="125" y="6"/>
                    <a:pt x="131" y="18"/>
                    <a:pt x="132" y="30"/>
                  </a:cubicBezTo>
                  <a:cubicBezTo>
                    <a:pt x="135" y="56"/>
                    <a:pt x="111" y="90"/>
                    <a:pt x="107" y="106"/>
                  </a:cubicBezTo>
                  <a:cubicBezTo>
                    <a:pt x="133" y="105"/>
                    <a:pt x="126" y="153"/>
                    <a:pt x="100" y="137"/>
                  </a:cubicBezTo>
                  <a:cubicBezTo>
                    <a:pt x="97" y="130"/>
                    <a:pt x="98" y="120"/>
                    <a:pt x="95" y="113"/>
                  </a:cubicBezTo>
                  <a:cubicBezTo>
                    <a:pt x="78" y="113"/>
                    <a:pt x="63" y="127"/>
                    <a:pt x="47" y="133"/>
                  </a:cubicBezTo>
                  <a:close/>
                  <a:moveTo>
                    <a:pt x="102" y="107"/>
                  </a:moveTo>
                  <a:cubicBezTo>
                    <a:pt x="112" y="84"/>
                    <a:pt x="130" y="63"/>
                    <a:pt x="128" y="36"/>
                  </a:cubicBezTo>
                  <a:cubicBezTo>
                    <a:pt x="126" y="65"/>
                    <a:pt x="105" y="83"/>
                    <a:pt x="102" y="107"/>
                  </a:cubicBezTo>
                  <a:close/>
                  <a:moveTo>
                    <a:pt x="114" y="110"/>
                  </a:moveTo>
                  <a:cubicBezTo>
                    <a:pt x="117" y="118"/>
                    <a:pt x="121" y="121"/>
                    <a:pt x="118" y="128"/>
                  </a:cubicBezTo>
                  <a:cubicBezTo>
                    <a:pt x="128" y="125"/>
                    <a:pt x="119" y="112"/>
                    <a:pt x="114" y="110"/>
                  </a:cubicBezTo>
                  <a:close/>
                  <a:moveTo>
                    <a:pt x="104" y="110"/>
                  </a:moveTo>
                  <a:cubicBezTo>
                    <a:pt x="100" y="114"/>
                    <a:pt x="100" y="125"/>
                    <a:pt x="102" y="131"/>
                  </a:cubicBezTo>
                  <a:cubicBezTo>
                    <a:pt x="108" y="132"/>
                    <a:pt x="110" y="135"/>
                    <a:pt x="115" y="133"/>
                  </a:cubicBezTo>
                  <a:cubicBezTo>
                    <a:pt x="120" y="121"/>
                    <a:pt x="114" y="111"/>
                    <a:pt x="104" y="110"/>
                  </a:cubicBezTo>
                  <a:close/>
                </a:path>
              </a:pathLst>
            </a:custGeom>
            <a:grpFill/>
            <a:ln>
              <a:noFill/>
            </a:ln>
          </p:spPr>
          <p:txBody>
            <a:bodyPr vert="horz" wrap="square" lIns="91440" tIns="45720" rIns="91440" bIns="45720" numCol="1" rtlCol="0" anchor="t" anchorCtr="0" compatLnSpc="1">
              <a:prstTxWarp prst="textNoShape">
                <a:avLst/>
              </a:prstTxWarp>
            </a:bodyPr>
            <a:lstStyle/>
            <a:p>
              <a:pPr rtl="0"/>
              <a:endParaRPr/>
            </a:p>
          </p:txBody>
        </p:sp>
        <p:sp>
          <p:nvSpPr>
            <p:cNvPr id="96" name="Freeform 52"/>
            <p:cNvSpPr>
              <a:spLocks noEditPoints="1"/>
            </p:cNvSpPr>
            <p:nvPr/>
          </p:nvSpPr>
          <p:spPr bwMode="auto">
            <a:xfrm>
              <a:off x="4202113" y="5762625"/>
              <a:ext cx="306388" cy="311150"/>
            </a:xfrm>
            <a:custGeom>
              <a:avLst/>
              <a:gdLst>
                <a:gd name="T0" fmla="*/ 0 w 136"/>
                <a:gd name="T1" fmla="*/ 120 h 138"/>
                <a:gd name="T2" fmla="*/ 4 w 136"/>
                <a:gd name="T3" fmla="*/ 120 h 138"/>
                <a:gd name="T4" fmla="*/ 23 w 136"/>
                <a:gd name="T5" fmla="*/ 132 h 138"/>
                <a:gd name="T6" fmla="*/ 97 w 136"/>
                <a:gd name="T7" fmla="*/ 104 h 138"/>
                <a:gd name="T8" fmla="*/ 100 w 136"/>
                <a:gd name="T9" fmla="*/ 90 h 138"/>
                <a:gd name="T10" fmla="*/ 103 w 136"/>
                <a:gd name="T11" fmla="*/ 11 h 138"/>
                <a:gd name="T12" fmla="*/ 101 w 136"/>
                <a:gd name="T13" fmla="*/ 6 h 138"/>
                <a:gd name="T14" fmla="*/ 134 w 136"/>
                <a:gd name="T15" fmla="*/ 26 h 138"/>
                <a:gd name="T16" fmla="*/ 125 w 136"/>
                <a:gd name="T17" fmla="*/ 119 h 138"/>
                <a:gd name="T18" fmla="*/ 100 w 136"/>
                <a:gd name="T19" fmla="*/ 133 h 138"/>
                <a:gd name="T20" fmla="*/ 96 w 136"/>
                <a:gd name="T21" fmla="*/ 110 h 138"/>
                <a:gd name="T22" fmla="*/ 87 w 136"/>
                <a:gd name="T23" fmla="*/ 115 h 138"/>
                <a:gd name="T24" fmla="*/ 5 w 136"/>
                <a:gd name="T25" fmla="*/ 129 h 138"/>
                <a:gd name="T26" fmla="*/ 48 w 136"/>
                <a:gd name="T27" fmla="*/ 134 h 138"/>
                <a:gd name="T28" fmla="*/ 48 w 136"/>
                <a:gd name="T29" fmla="*/ 129 h 138"/>
                <a:gd name="T30" fmla="*/ 65 w 136"/>
                <a:gd name="T31" fmla="*/ 120 h 138"/>
                <a:gd name="T32" fmla="*/ 97 w 136"/>
                <a:gd name="T33" fmla="*/ 108 h 138"/>
                <a:gd name="T34" fmla="*/ 97 w 136"/>
                <a:gd name="T35" fmla="*/ 109 h 138"/>
                <a:gd name="T36" fmla="*/ 111 w 136"/>
                <a:gd name="T37" fmla="*/ 135 h 138"/>
                <a:gd name="T38" fmla="*/ 118 w 136"/>
                <a:gd name="T39" fmla="*/ 125 h 138"/>
                <a:gd name="T40" fmla="*/ 117 w 136"/>
                <a:gd name="T41" fmla="*/ 129 h 138"/>
                <a:gd name="T42" fmla="*/ 108 w 136"/>
                <a:gd name="T43" fmla="*/ 129 h 138"/>
                <a:gd name="T44" fmla="*/ 103 w 136"/>
                <a:gd name="T45" fmla="*/ 128 h 138"/>
                <a:gd name="T46" fmla="*/ 105 w 136"/>
                <a:gd name="T47" fmla="*/ 105 h 138"/>
                <a:gd name="T48" fmla="*/ 118 w 136"/>
                <a:gd name="T49" fmla="*/ 124 h 138"/>
                <a:gd name="T50" fmla="*/ 114 w 136"/>
                <a:gd name="T51" fmla="*/ 105 h 138"/>
                <a:gd name="T52" fmla="*/ 108 w 136"/>
                <a:gd name="T53" fmla="*/ 102 h 138"/>
                <a:gd name="T54" fmla="*/ 115 w 136"/>
                <a:gd name="T55" fmla="*/ 82 h 138"/>
                <a:gd name="T56" fmla="*/ 102 w 136"/>
                <a:gd name="T57" fmla="*/ 7 h 138"/>
                <a:gd name="T58" fmla="*/ 127 w 136"/>
                <a:gd name="T59" fmla="*/ 18 h 138"/>
                <a:gd name="T60" fmla="*/ 98 w 136"/>
                <a:gd name="T61" fmla="*/ 105 h 138"/>
                <a:gd name="T62" fmla="*/ 23 w 136"/>
                <a:gd name="T63" fmla="*/ 133 h 138"/>
                <a:gd name="T64" fmla="*/ 104 w 136"/>
                <a:gd name="T65" fmla="*/ 127 h 138"/>
                <a:gd name="T66" fmla="*/ 115 w 136"/>
                <a:gd name="T67" fmla="*/ 113 h 138"/>
                <a:gd name="T68" fmla="*/ 89 w 136"/>
                <a:gd name="T69" fmla="*/ 110 h 138"/>
                <a:gd name="T70" fmla="*/ 74 w 136"/>
                <a:gd name="T71" fmla="*/ 118 h 138"/>
                <a:gd name="T72" fmla="*/ 4 w 136"/>
                <a:gd name="T73" fmla="*/ 127 h 138"/>
                <a:gd name="T74" fmla="*/ 2 w 136"/>
                <a:gd name="T75" fmla="*/ 121 h 138"/>
                <a:gd name="T76" fmla="*/ 120 w 136"/>
                <a:gd name="T77" fmla="*/ 123 h 138"/>
                <a:gd name="T78" fmla="*/ 102 w 136"/>
                <a:gd name="T79" fmla="*/ 108 h 138"/>
                <a:gd name="T80" fmla="*/ 128 w 136"/>
                <a:gd name="T81" fmla="*/ 32 h 138"/>
                <a:gd name="T82" fmla="*/ 104 w 136"/>
                <a:gd name="T83" fmla="*/ 103 h 138"/>
                <a:gd name="T84" fmla="*/ 116 w 136"/>
                <a:gd name="T85" fmla="*/ 72 h 138"/>
                <a:gd name="T86" fmla="*/ 128 w 136"/>
                <a:gd name="T87" fmla="*/ 44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36" h="138">
                  <a:moveTo>
                    <a:pt x="26" y="138"/>
                  </a:moveTo>
                  <a:cubicBezTo>
                    <a:pt x="16" y="138"/>
                    <a:pt x="9" y="136"/>
                    <a:pt x="5" y="131"/>
                  </a:cubicBezTo>
                  <a:cubicBezTo>
                    <a:pt x="2" y="129"/>
                    <a:pt x="0" y="125"/>
                    <a:pt x="0" y="120"/>
                  </a:cubicBezTo>
                  <a:cubicBezTo>
                    <a:pt x="0" y="120"/>
                    <a:pt x="0" y="120"/>
                    <a:pt x="0" y="120"/>
                  </a:cubicBezTo>
                  <a:cubicBezTo>
                    <a:pt x="1" y="119"/>
                    <a:pt x="1" y="119"/>
                    <a:pt x="1" y="119"/>
                  </a:cubicBezTo>
                  <a:cubicBezTo>
                    <a:pt x="2" y="119"/>
                    <a:pt x="3" y="119"/>
                    <a:pt x="4" y="120"/>
                  </a:cubicBezTo>
                  <a:cubicBezTo>
                    <a:pt x="5" y="121"/>
                    <a:pt x="5" y="123"/>
                    <a:pt x="5" y="124"/>
                  </a:cubicBezTo>
                  <a:cubicBezTo>
                    <a:pt x="5" y="126"/>
                    <a:pt x="5" y="128"/>
                    <a:pt x="6" y="128"/>
                  </a:cubicBezTo>
                  <a:cubicBezTo>
                    <a:pt x="11" y="131"/>
                    <a:pt x="17" y="132"/>
                    <a:pt x="23" y="132"/>
                  </a:cubicBezTo>
                  <a:cubicBezTo>
                    <a:pt x="37" y="132"/>
                    <a:pt x="49" y="125"/>
                    <a:pt x="63" y="118"/>
                  </a:cubicBezTo>
                  <a:cubicBezTo>
                    <a:pt x="74" y="112"/>
                    <a:pt x="85" y="106"/>
                    <a:pt x="97" y="104"/>
                  </a:cubicBezTo>
                  <a:cubicBezTo>
                    <a:pt x="97" y="104"/>
                    <a:pt x="97" y="104"/>
                    <a:pt x="97" y="104"/>
                  </a:cubicBezTo>
                  <a:cubicBezTo>
                    <a:pt x="99" y="100"/>
                    <a:pt x="100" y="96"/>
                    <a:pt x="100" y="90"/>
                  </a:cubicBezTo>
                  <a:cubicBezTo>
                    <a:pt x="100" y="90"/>
                    <a:pt x="100" y="90"/>
                    <a:pt x="100" y="90"/>
                  </a:cubicBezTo>
                  <a:cubicBezTo>
                    <a:pt x="100" y="90"/>
                    <a:pt x="100" y="90"/>
                    <a:pt x="100" y="90"/>
                  </a:cubicBezTo>
                  <a:cubicBezTo>
                    <a:pt x="109" y="81"/>
                    <a:pt x="132" y="42"/>
                    <a:pt x="125" y="18"/>
                  </a:cubicBezTo>
                  <a:cubicBezTo>
                    <a:pt x="124" y="12"/>
                    <a:pt x="117" y="4"/>
                    <a:pt x="111" y="4"/>
                  </a:cubicBezTo>
                  <a:cubicBezTo>
                    <a:pt x="108" y="4"/>
                    <a:pt x="105" y="7"/>
                    <a:pt x="103" y="11"/>
                  </a:cubicBezTo>
                  <a:cubicBezTo>
                    <a:pt x="102" y="12"/>
                    <a:pt x="102" y="12"/>
                    <a:pt x="102" y="12"/>
                  </a:cubicBezTo>
                  <a:cubicBezTo>
                    <a:pt x="101" y="11"/>
                    <a:pt x="101" y="11"/>
                    <a:pt x="101" y="11"/>
                  </a:cubicBezTo>
                  <a:cubicBezTo>
                    <a:pt x="100" y="9"/>
                    <a:pt x="100" y="8"/>
                    <a:pt x="101" y="6"/>
                  </a:cubicBezTo>
                  <a:cubicBezTo>
                    <a:pt x="103" y="2"/>
                    <a:pt x="109" y="0"/>
                    <a:pt x="114" y="0"/>
                  </a:cubicBezTo>
                  <a:cubicBezTo>
                    <a:pt x="114" y="0"/>
                    <a:pt x="114" y="0"/>
                    <a:pt x="115" y="0"/>
                  </a:cubicBezTo>
                  <a:cubicBezTo>
                    <a:pt x="127" y="1"/>
                    <a:pt x="133" y="14"/>
                    <a:pt x="134" y="26"/>
                  </a:cubicBezTo>
                  <a:cubicBezTo>
                    <a:pt x="136" y="44"/>
                    <a:pt x="125" y="66"/>
                    <a:pt x="117" y="83"/>
                  </a:cubicBezTo>
                  <a:cubicBezTo>
                    <a:pt x="113" y="90"/>
                    <a:pt x="110" y="96"/>
                    <a:pt x="109" y="101"/>
                  </a:cubicBezTo>
                  <a:cubicBezTo>
                    <a:pt x="120" y="101"/>
                    <a:pt x="125" y="110"/>
                    <a:pt x="125" y="119"/>
                  </a:cubicBezTo>
                  <a:cubicBezTo>
                    <a:pt x="125" y="128"/>
                    <a:pt x="120" y="137"/>
                    <a:pt x="111" y="137"/>
                  </a:cubicBezTo>
                  <a:cubicBezTo>
                    <a:pt x="107" y="137"/>
                    <a:pt x="104" y="136"/>
                    <a:pt x="100" y="134"/>
                  </a:cubicBezTo>
                  <a:cubicBezTo>
                    <a:pt x="100" y="133"/>
                    <a:pt x="100" y="133"/>
                    <a:pt x="100" y="133"/>
                  </a:cubicBezTo>
                  <a:cubicBezTo>
                    <a:pt x="100" y="133"/>
                    <a:pt x="100" y="133"/>
                    <a:pt x="100" y="133"/>
                  </a:cubicBezTo>
                  <a:cubicBezTo>
                    <a:pt x="98" y="130"/>
                    <a:pt x="98" y="125"/>
                    <a:pt x="97" y="120"/>
                  </a:cubicBezTo>
                  <a:cubicBezTo>
                    <a:pt x="97" y="116"/>
                    <a:pt x="97" y="113"/>
                    <a:pt x="96" y="110"/>
                  </a:cubicBezTo>
                  <a:cubicBezTo>
                    <a:pt x="95" y="110"/>
                    <a:pt x="95" y="110"/>
                    <a:pt x="94" y="110"/>
                  </a:cubicBezTo>
                  <a:cubicBezTo>
                    <a:pt x="92" y="111"/>
                    <a:pt x="92" y="111"/>
                    <a:pt x="92" y="111"/>
                  </a:cubicBezTo>
                  <a:cubicBezTo>
                    <a:pt x="91" y="112"/>
                    <a:pt x="89" y="113"/>
                    <a:pt x="87" y="115"/>
                  </a:cubicBezTo>
                  <a:cubicBezTo>
                    <a:pt x="77" y="121"/>
                    <a:pt x="61" y="132"/>
                    <a:pt x="48" y="135"/>
                  </a:cubicBezTo>
                  <a:cubicBezTo>
                    <a:pt x="41" y="137"/>
                    <a:pt x="33" y="138"/>
                    <a:pt x="26" y="138"/>
                  </a:cubicBezTo>
                  <a:close/>
                  <a:moveTo>
                    <a:pt x="5" y="129"/>
                  </a:moveTo>
                  <a:cubicBezTo>
                    <a:pt x="5" y="130"/>
                    <a:pt x="5" y="130"/>
                    <a:pt x="6" y="130"/>
                  </a:cubicBezTo>
                  <a:cubicBezTo>
                    <a:pt x="10" y="134"/>
                    <a:pt x="17" y="137"/>
                    <a:pt x="26" y="137"/>
                  </a:cubicBezTo>
                  <a:cubicBezTo>
                    <a:pt x="33" y="137"/>
                    <a:pt x="41" y="135"/>
                    <a:pt x="48" y="134"/>
                  </a:cubicBezTo>
                  <a:cubicBezTo>
                    <a:pt x="61" y="130"/>
                    <a:pt x="76" y="120"/>
                    <a:pt x="86" y="114"/>
                  </a:cubicBezTo>
                  <a:cubicBezTo>
                    <a:pt x="82" y="115"/>
                    <a:pt x="78" y="117"/>
                    <a:pt x="75" y="119"/>
                  </a:cubicBezTo>
                  <a:cubicBezTo>
                    <a:pt x="66" y="124"/>
                    <a:pt x="57" y="129"/>
                    <a:pt x="48" y="129"/>
                  </a:cubicBezTo>
                  <a:cubicBezTo>
                    <a:pt x="44" y="129"/>
                    <a:pt x="44" y="129"/>
                    <a:pt x="44" y="129"/>
                  </a:cubicBezTo>
                  <a:cubicBezTo>
                    <a:pt x="48" y="128"/>
                    <a:pt x="48" y="128"/>
                    <a:pt x="48" y="128"/>
                  </a:cubicBezTo>
                  <a:cubicBezTo>
                    <a:pt x="54" y="126"/>
                    <a:pt x="59" y="123"/>
                    <a:pt x="65" y="120"/>
                  </a:cubicBezTo>
                  <a:cubicBezTo>
                    <a:pt x="75" y="114"/>
                    <a:pt x="85" y="108"/>
                    <a:pt x="96" y="108"/>
                  </a:cubicBezTo>
                  <a:cubicBezTo>
                    <a:pt x="96" y="108"/>
                    <a:pt x="96" y="108"/>
                    <a:pt x="96" y="108"/>
                  </a:cubicBezTo>
                  <a:cubicBezTo>
                    <a:pt x="97" y="108"/>
                    <a:pt x="97" y="108"/>
                    <a:pt x="97" y="108"/>
                  </a:cubicBezTo>
                  <a:cubicBezTo>
                    <a:pt x="97" y="108"/>
                    <a:pt x="97" y="108"/>
                    <a:pt x="97" y="108"/>
                  </a:cubicBezTo>
                  <a:cubicBezTo>
                    <a:pt x="97" y="108"/>
                    <a:pt x="97" y="108"/>
                    <a:pt x="97" y="108"/>
                  </a:cubicBezTo>
                  <a:cubicBezTo>
                    <a:pt x="97" y="109"/>
                    <a:pt x="97" y="109"/>
                    <a:pt x="97" y="109"/>
                  </a:cubicBezTo>
                  <a:cubicBezTo>
                    <a:pt x="98" y="112"/>
                    <a:pt x="99" y="116"/>
                    <a:pt x="99" y="120"/>
                  </a:cubicBezTo>
                  <a:cubicBezTo>
                    <a:pt x="99" y="124"/>
                    <a:pt x="100" y="129"/>
                    <a:pt x="101" y="132"/>
                  </a:cubicBezTo>
                  <a:cubicBezTo>
                    <a:pt x="104" y="134"/>
                    <a:pt x="108" y="135"/>
                    <a:pt x="111" y="135"/>
                  </a:cubicBezTo>
                  <a:cubicBezTo>
                    <a:pt x="118" y="135"/>
                    <a:pt x="122" y="129"/>
                    <a:pt x="123" y="123"/>
                  </a:cubicBezTo>
                  <a:cubicBezTo>
                    <a:pt x="122" y="124"/>
                    <a:pt x="121" y="125"/>
                    <a:pt x="119" y="125"/>
                  </a:cubicBezTo>
                  <a:cubicBezTo>
                    <a:pt x="118" y="125"/>
                    <a:pt x="118" y="125"/>
                    <a:pt x="118" y="125"/>
                  </a:cubicBezTo>
                  <a:cubicBezTo>
                    <a:pt x="118" y="127"/>
                    <a:pt x="117" y="128"/>
                    <a:pt x="117" y="129"/>
                  </a:cubicBezTo>
                  <a:cubicBezTo>
                    <a:pt x="117" y="129"/>
                    <a:pt x="117" y="129"/>
                    <a:pt x="117" y="129"/>
                  </a:cubicBezTo>
                  <a:cubicBezTo>
                    <a:pt x="117" y="129"/>
                    <a:pt x="117" y="129"/>
                    <a:pt x="117" y="129"/>
                  </a:cubicBezTo>
                  <a:cubicBezTo>
                    <a:pt x="115" y="130"/>
                    <a:pt x="114" y="130"/>
                    <a:pt x="113" y="130"/>
                  </a:cubicBezTo>
                  <a:cubicBezTo>
                    <a:pt x="113" y="130"/>
                    <a:pt x="113" y="130"/>
                    <a:pt x="113" y="130"/>
                  </a:cubicBezTo>
                  <a:cubicBezTo>
                    <a:pt x="111" y="130"/>
                    <a:pt x="109" y="130"/>
                    <a:pt x="108" y="129"/>
                  </a:cubicBezTo>
                  <a:cubicBezTo>
                    <a:pt x="106" y="129"/>
                    <a:pt x="105" y="128"/>
                    <a:pt x="103" y="128"/>
                  </a:cubicBezTo>
                  <a:cubicBezTo>
                    <a:pt x="103" y="128"/>
                    <a:pt x="103" y="128"/>
                    <a:pt x="103" y="128"/>
                  </a:cubicBezTo>
                  <a:cubicBezTo>
                    <a:pt x="103" y="128"/>
                    <a:pt x="103" y="128"/>
                    <a:pt x="103" y="128"/>
                  </a:cubicBezTo>
                  <a:cubicBezTo>
                    <a:pt x="100" y="122"/>
                    <a:pt x="100" y="110"/>
                    <a:pt x="104" y="105"/>
                  </a:cubicBezTo>
                  <a:cubicBezTo>
                    <a:pt x="105" y="105"/>
                    <a:pt x="105" y="105"/>
                    <a:pt x="105" y="105"/>
                  </a:cubicBezTo>
                  <a:cubicBezTo>
                    <a:pt x="105" y="105"/>
                    <a:pt x="105" y="105"/>
                    <a:pt x="105" y="105"/>
                  </a:cubicBezTo>
                  <a:cubicBezTo>
                    <a:pt x="110" y="106"/>
                    <a:pt x="114" y="108"/>
                    <a:pt x="116" y="112"/>
                  </a:cubicBezTo>
                  <a:cubicBezTo>
                    <a:pt x="118" y="116"/>
                    <a:pt x="119" y="120"/>
                    <a:pt x="118" y="124"/>
                  </a:cubicBezTo>
                  <a:cubicBezTo>
                    <a:pt x="118" y="124"/>
                    <a:pt x="118" y="124"/>
                    <a:pt x="118" y="124"/>
                  </a:cubicBezTo>
                  <a:cubicBezTo>
                    <a:pt x="121" y="119"/>
                    <a:pt x="119" y="116"/>
                    <a:pt x="117" y="112"/>
                  </a:cubicBezTo>
                  <a:cubicBezTo>
                    <a:pt x="116" y="110"/>
                    <a:pt x="115" y="109"/>
                    <a:pt x="114" y="106"/>
                  </a:cubicBezTo>
                  <a:cubicBezTo>
                    <a:pt x="114" y="105"/>
                    <a:pt x="114" y="105"/>
                    <a:pt x="114" y="105"/>
                  </a:cubicBezTo>
                  <a:cubicBezTo>
                    <a:pt x="115" y="105"/>
                    <a:pt x="115" y="105"/>
                    <a:pt x="115" y="105"/>
                  </a:cubicBezTo>
                  <a:cubicBezTo>
                    <a:pt x="117" y="106"/>
                    <a:pt x="121" y="109"/>
                    <a:pt x="123" y="113"/>
                  </a:cubicBezTo>
                  <a:cubicBezTo>
                    <a:pt x="121" y="107"/>
                    <a:pt x="116" y="102"/>
                    <a:pt x="108" y="102"/>
                  </a:cubicBezTo>
                  <a:cubicBezTo>
                    <a:pt x="107" y="102"/>
                    <a:pt x="107" y="102"/>
                    <a:pt x="107" y="102"/>
                  </a:cubicBezTo>
                  <a:cubicBezTo>
                    <a:pt x="107" y="101"/>
                    <a:pt x="107" y="101"/>
                    <a:pt x="107" y="101"/>
                  </a:cubicBezTo>
                  <a:cubicBezTo>
                    <a:pt x="108" y="97"/>
                    <a:pt x="112" y="90"/>
                    <a:pt x="115" y="82"/>
                  </a:cubicBezTo>
                  <a:cubicBezTo>
                    <a:pt x="124" y="65"/>
                    <a:pt x="134" y="44"/>
                    <a:pt x="133" y="26"/>
                  </a:cubicBezTo>
                  <a:cubicBezTo>
                    <a:pt x="131" y="15"/>
                    <a:pt x="126" y="3"/>
                    <a:pt x="115" y="2"/>
                  </a:cubicBezTo>
                  <a:cubicBezTo>
                    <a:pt x="110" y="1"/>
                    <a:pt x="104" y="4"/>
                    <a:pt x="102" y="7"/>
                  </a:cubicBezTo>
                  <a:cubicBezTo>
                    <a:pt x="102" y="7"/>
                    <a:pt x="102" y="8"/>
                    <a:pt x="102" y="9"/>
                  </a:cubicBezTo>
                  <a:cubicBezTo>
                    <a:pt x="105" y="4"/>
                    <a:pt x="109" y="3"/>
                    <a:pt x="111" y="3"/>
                  </a:cubicBezTo>
                  <a:cubicBezTo>
                    <a:pt x="118" y="3"/>
                    <a:pt x="125" y="11"/>
                    <a:pt x="127" y="18"/>
                  </a:cubicBezTo>
                  <a:cubicBezTo>
                    <a:pt x="133" y="42"/>
                    <a:pt x="110" y="81"/>
                    <a:pt x="101" y="91"/>
                  </a:cubicBezTo>
                  <a:cubicBezTo>
                    <a:pt x="102" y="96"/>
                    <a:pt x="100" y="100"/>
                    <a:pt x="99" y="104"/>
                  </a:cubicBezTo>
                  <a:cubicBezTo>
                    <a:pt x="98" y="105"/>
                    <a:pt x="98" y="105"/>
                    <a:pt x="98" y="105"/>
                  </a:cubicBezTo>
                  <a:cubicBezTo>
                    <a:pt x="98" y="105"/>
                    <a:pt x="98" y="105"/>
                    <a:pt x="98" y="105"/>
                  </a:cubicBezTo>
                  <a:cubicBezTo>
                    <a:pt x="86" y="107"/>
                    <a:pt x="75" y="113"/>
                    <a:pt x="64" y="119"/>
                  </a:cubicBezTo>
                  <a:cubicBezTo>
                    <a:pt x="51" y="126"/>
                    <a:pt x="37" y="133"/>
                    <a:pt x="23" y="133"/>
                  </a:cubicBezTo>
                  <a:cubicBezTo>
                    <a:pt x="17" y="133"/>
                    <a:pt x="11" y="132"/>
                    <a:pt x="5" y="129"/>
                  </a:cubicBezTo>
                  <a:cubicBezTo>
                    <a:pt x="5" y="129"/>
                    <a:pt x="5" y="129"/>
                    <a:pt x="5" y="129"/>
                  </a:cubicBezTo>
                  <a:close/>
                  <a:moveTo>
                    <a:pt x="104" y="127"/>
                  </a:moveTo>
                  <a:cubicBezTo>
                    <a:pt x="106" y="127"/>
                    <a:pt x="107" y="127"/>
                    <a:pt x="108" y="128"/>
                  </a:cubicBezTo>
                  <a:cubicBezTo>
                    <a:pt x="111" y="129"/>
                    <a:pt x="113" y="129"/>
                    <a:pt x="116" y="128"/>
                  </a:cubicBezTo>
                  <a:cubicBezTo>
                    <a:pt x="118" y="123"/>
                    <a:pt x="118" y="117"/>
                    <a:pt x="115" y="113"/>
                  </a:cubicBezTo>
                  <a:cubicBezTo>
                    <a:pt x="113" y="110"/>
                    <a:pt x="109" y="107"/>
                    <a:pt x="105" y="107"/>
                  </a:cubicBezTo>
                  <a:cubicBezTo>
                    <a:pt x="102" y="111"/>
                    <a:pt x="102" y="121"/>
                    <a:pt x="104" y="127"/>
                  </a:cubicBezTo>
                  <a:close/>
                  <a:moveTo>
                    <a:pt x="89" y="110"/>
                  </a:moveTo>
                  <a:cubicBezTo>
                    <a:pt x="81" y="112"/>
                    <a:pt x="73" y="117"/>
                    <a:pt x="65" y="121"/>
                  </a:cubicBezTo>
                  <a:cubicBezTo>
                    <a:pt x="61" y="123"/>
                    <a:pt x="57" y="125"/>
                    <a:pt x="53" y="127"/>
                  </a:cubicBezTo>
                  <a:cubicBezTo>
                    <a:pt x="60" y="126"/>
                    <a:pt x="67" y="122"/>
                    <a:pt x="74" y="118"/>
                  </a:cubicBezTo>
                  <a:cubicBezTo>
                    <a:pt x="79" y="115"/>
                    <a:pt x="84" y="112"/>
                    <a:pt x="89" y="110"/>
                  </a:cubicBezTo>
                  <a:close/>
                  <a:moveTo>
                    <a:pt x="2" y="121"/>
                  </a:moveTo>
                  <a:cubicBezTo>
                    <a:pt x="2" y="123"/>
                    <a:pt x="3" y="125"/>
                    <a:pt x="4" y="127"/>
                  </a:cubicBezTo>
                  <a:cubicBezTo>
                    <a:pt x="3" y="127"/>
                    <a:pt x="3" y="125"/>
                    <a:pt x="3" y="124"/>
                  </a:cubicBezTo>
                  <a:cubicBezTo>
                    <a:pt x="3" y="123"/>
                    <a:pt x="4" y="122"/>
                    <a:pt x="3" y="121"/>
                  </a:cubicBezTo>
                  <a:cubicBezTo>
                    <a:pt x="3" y="121"/>
                    <a:pt x="3" y="121"/>
                    <a:pt x="2" y="121"/>
                  </a:cubicBezTo>
                  <a:close/>
                  <a:moveTo>
                    <a:pt x="116" y="108"/>
                  </a:moveTo>
                  <a:cubicBezTo>
                    <a:pt x="117" y="109"/>
                    <a:pt x="118" y="110"/>
                    <a:pt x="118" y="111"/>
                  </a:cubicBezTo>
                  <a:cubicBezTo>
                    <a:pt x="120" y="115"/>
                    <a:pt x="122" y="118"/>
                    <a:pt x="120" y="123"/>
                  </a:cubicBezTo>
                  <a:cubicBezTo>
                    <a:pt x="122" y="122"/>
                    <a:pt x="123" y="121"/>
                    <a:pt x="123" y="119"/>
                  </a:cubicBezTo>
                  <a:cubicBezTo>
                    <a:pt x="123" y="115"/>
                    <a:pt x="119" y="110"/>
                    <a:pt x="116" y="108"/>
                  </a:cubicBezTo>
                  <a:close/>
                  <a:moveTo>
                    <a:pt x="102" y="108"/>
                  </a:moveTo>
                  <a:cubicBezTo>
                    <a:pt x="103" y="103"/>
                    <a:pt x="103" y="103"/>
                    <a:pt x="103" y="103"/>
                  </a:cubicBezTo>
                  <a:cubicBezTo>
                    <a:pt x="104" y="92"/>
                    <a:pt x="109" y="82"/>
                    <a:pt x="114" y="72"/>
                  </a:cubicBezTo>
                  <a:cubicBezTo>
                    <a:pt x="121" y="60"/>
                    <a:pt x="127" y="47"/>
                    <a:pt x="128" y="32"/>
                  </a:cubicBezTo>
                  <a:cubicBezTo>
                    <a:pt x="130" y="32"/>
                    <a:pt x="130" y="32"/>
                    <a:pt x="130" y="32"/>
                  </a:cubicBezTo>
                  <a:cubicBezTo>
                    <a:pt x="131" y="51"/>
                    <a:pt x="122" y="68"/>
                    <a:pt x="114" y="84"/>
                  </a:cubicBezTo>
                  <a:cubicBezTo>
                    <a:pt x="110" y="90"/>
                    <a:pt x="107" y="97"/>
                    <a:pt x="104" y="103"/>
                  </a:cubicBezTo>
                  <a:lnTo>
                    <a:pt x="102" y="108"/>
                  </a:lnTo>
                  <a:close/>
                  <a:moveTo>
                    <a:pt x="128" y="44"/>
                  </a:moveTo>
                  <a:cubicBezTo>
                    <a:pt x="125" y="54"/>
                    <a:pt x="120" y="63"/>
                    <a:pt x="116" y="72"/>
                  </a:cubicBezTo>
                  <a:cubicBezTo>
                    <a:pt x="111" y="81"/>
                    <a:pt x="107" y="89"/>
                    <a:pt x="105" y="97"/>
                  </a:cubicBezTo>
                  <a:cubicBezTo>
                    <a:pt x="108" y="92"/>
                    <a:pt x="110" y="88"/>
                    <a:pt x="112" y="83"/>
                  </a:cubicBezTo>
                  <a:cubicBezTo>
                    <a:pt x="119" y="71"/>
                    <a:pt x="126" y="58"/>
                    <a:pt x="128" y="44"/>
                  </a:cubicBezTo>
                  <a:close/>
                </a:path>
              </a:pathLst>
            </a:custGeom>
            <a:grpFill/>
            <a:ln>
              <a:noFill/>
            </a:ln>
          </p:spPr>
          <p:txBody>
            <a:bodyPr vert="horz" wrap="square" lIns="91440" tIns="45720" rIns="91440" bIns="45720" numCol="1" rtlCol="0" anchor="t" anchorCtr="0" compatLnSpc="1">
              <a:prstTxWarp prst="textNoShape">
                <a:avLst/>
              </a:prstTxWarp>
            </a:bodyPr>
            <a:lstStyle/>
            <a:p>
              <a:pPr rtl="0"/>
              <a:endParaRPr/>
            </a:p>
          </p:txBody>
        </p:sp>
      </p:grpSp>
      <p:sp>
        <p:nvSpPr>
          <p:cNvPr id="78" name="Picture Placeholder 33" descr="An empty placeholder to add an image. Click on the placeholder and select the image that you wish to add."/>
          <p:cNvSpPr>
            <a:spLocks noGrp="1"/>
          </p:cNvSpPr>
          <p:nvPr>
            <p:ph type="pic" sz="quarter" idx="18"/>
          </p:nvPr>
        </p:nvSpPr>
        <p:spPr>
          <a:xfrm>
            <a:off x="4720924" y="1824285"/>
            <a:ext cx="2715768" cy="2776308"/>
          </a:xfrm>
          <a:solidFill>
            <a:schemeClr val="bg2"/>
          </a:solidFill>
          <a:ln w="38100">
            <a:solidFill>
              <a:schemeClr val="bg1"/>
            </a:solidFill>
          </a:ln>
        </p:spPr>
        <p:txBody>
          <a:bodyPr rtlCol="0"/>
          <a:lstStyle>
            <a:lvl1pPr marL="0" indent="0" algn="ctr">
              <a:buNone/>
              <a:defRPr/>
            </a:lvl1pPr>
          </a:lstStyle>
          <a:p>
            <a:pPr rtl="0"/>
            <a:r>
              <a:rPr lang="en-US"/>
              <a:t>Click icon to add picture</a:t>
            </a:r>
            <a:endParaRPr/>
          </a:p>
        </p:txBody>
      </p:sp>
      <p:sp>
        <p:nvSpPr>
          <p:cNvPr id="82" name="Text Placeholder 3"/>
          <p:cNvSpPr>
            <a:spLocks noGrp="1"/>
          </p:cNvSpPr>
          <p:nvPr>
            <p:ph type="body" sz="half" idx="21"/>
          </p:nvPr>
        </p:nvSpPr>
        <p:spPr>
          <a:xfrm>
            <a:off x="4707208" y="4947405"/>
            <a:ext cx="2743200" cy="914400"/>
          </a:xfrm>
        </p:spPr>
        <p:txBody>
          <a:bodyPr rtlCol="0">
            <a:normAutofit/>
          </a:bodyPr>
          <a:lstStyle>
            <a:lvl1pPr marL="0" indent="0">
              <a:spcBef>
                <a:spcPts val="1600"/>
              </a:spcBef>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rtl="0"/>
            <a:r>
              <a:rPr lang="en-US"/>
              <a:t>Edit Master text styles</a:t>
            </a:r>
          </a:p>
        </p:txBody>
      </p:sp>
      <p:grpSp>
        <p:nvGrpSpPr>
          <p:cNvPr id="97" name="Group 96"/>
          <p:cNvGrpSpPr>
            <a:grpSpLocks noChangeAspect="1"/>
          </p:cNvGrpSpPr>
          <p:nvPr userDrawn="1"/>
        </p:nvGrpSpPr>
        <p:grpSpPr>
          <a:xfrm rot="5400000">
            <a:off x="8019009" y="1678105"/>
            <a:ext cx="3123347" cy="3089730"/>
            <a:chOff x="895350" y="3313113"/>
            <a:chExt cx="3613151" cy="2790825"/>
          </a:xfrm>
          <a:solidFill>
            <a:schemeClr val="tx1">
              <a:lumMod val="50000"/>
            </a:schemeClr>
          </a:solidFill>
        </p:grpSpPr>
        <p:sp>
          <p:nvSpPr>
            <p:cNvPr id="98" name="Freeform 41"/>
            <p:cNvSpPr>
              <a:spLocks/>
            </p:cNvSpPr>
            <p:nvPr/>
          </p:nvSpPr>
          <p:spPr bwMode="auto">
            <a:xfrm>
              <a:off x="963613" y="3725863"/>
              <a:ext cx="11113" cy="1952625"/>
            </a:xfrm>
            <a:custGeom>
              <a:avLst/>
              <a:gdLst>
                <a:gd name="T0" fmla="*/ 3 w 5"/>
                <a:gd name="T1" fmla="*/ 0 h 868"/>
                <a:gd name="T2" fmla="*/ 4 w 5"/>
                <a:gd name="T3" fmla="*/ 217 h 868"/>
                <a:gd name="T4" fmla="*/ 3 w 5"/>
                <a:gd name="T5" fmla="*/ 326 h 868"/>
                <a:gd name="T6" fmla="*/ 4 w 5"/>
                <a:gd name="T7" fmla="*/ 434 h 868"/>
                <a:gd name="T8" fmla="*/ 4 w 5"/>
                <a:gd name="T9" fmla="*/ 651 h 868"/>
                <a:gd name="T10" fmla="*/ 4 w 5"/>
                <a:gd name="T11" fmla="*/ 760 h 868"/>
                <a:gd name="T12" fmla="*/ 3 w 5"/>
                <a:gd name="T13" fmla="*/ 868 h 868"/>
                <a:gd name="T14" fmla="*/ 2 w 5"/>
                <a:gd name="T15" fmla="*/ 868 h 868"/>
                <a:gd name="T16" fmla="*/ 1 w 5"/>
                <a:gd name="T17" fmla="*/ 760 h 868"/>
                <a:gd name="T18" fmla="*/ 0 w 5"/>
                <a:gd name="T19" fmla="*/ 651 h 868"/>
                <a:gd name="T20" fmla="*/ 1 w 5"/>
                <a:gd name="T21" fmla="*/ 434 h 868"/>
                <a:gd name="T22" fmla="*/ 2 w 5"/>
                <a:gd name="T23" fmla="*/ 326 h 868"/>
                <a:gd name="T24" fmla="*/ 1 w 5"/>
                <a:gd name="T25" fmla="*/ 217 h 868"/>
                <a:gd name="T26" fmla="*/ 2 w 5"/>
                <a:gd name="T27" fmla="*/ 0 h 868"/>
                <a:gd name="T28" fmla="*/ 3 w 5"/>
                <a:gd name="T29" fmla="*/ 0 h 8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 h="868">
                  <a:moveTo>
                    <a:pt x="3" y="0"/>
                  </a:moveTo>
                  <a:cubicBezTo>
                    <a:pt x="4" y="73"/>
                    <a:pt x="4" y="145"/>
                    <a:pt x="4" y="217"/>
                  </a:cubicBezTo>
                  <a:cubicBezTo>
                    <a:pt x="4" y="253"/>
                    <a:pt x="3" y="290"/>
                    <a:pt x="3" y="326"/>
                  </a:cubicBezTo>
                  <a:cubicBezTo>
                    <a:pt x="3" y="362"/>
                    <a:pt x="3" y="398"/>
                    <a:pt x="4" y="434"/>
                  </a:cubicBezTo>
                  <a:cubicBezTo>
                    <a:pt x="4" y="507"/>
                    <a:pt x="5" y="579"/>
                    <a:pt x="4" y="651"/>
                  </a:cubicBezTo>
                  <a:cubicBezTo>
                    <a:pt x="5" y="687"/>
                    <a:pt x="4" y="724"/>
                    <a:pt x="4" y="760"/>
                  </a:cubicBezTo>
                  <a:cubicBezTo>
                    <a:pt x="4" y="796"/>
                    <a:pt x="3" y="832"/>
                    <a:pt x="3" y="868"/>
                  </a:cubicBezTo>
                  <a:cubicBezTo>
                    <a:pt x="2" y="868"/>
                    <a:pt x="2" y="868"/>
                    <a:pt x="2" y="868"/>
                  </a:cubicBezTo>
                  <a:cubicBezTo>
                    <a:pt x="2" y="832"/>
                    <a:pt x="1" y="796"/>
                    <a:pt x="1" y="760"/>
                  </a:cubicBezTo>
                  <a:cubicBezTo>
                    <a:pt x="1" y="724"/>
                    <a:pt x="0" y="687"/>
                    <a:pt x="0" y="651"/>
                  </a:cubicBezTo>
                  <a:cubicBezTo>
                    <a:pt x="0" y="579"/>
                    <a:pt x="1" y="507"/>
                    <a:pt x="1" y="434"/>
                  </a:cubicBezTo>
                  <a:cubicBezTo>
                    <a:pt x="2" y="398"/>
                    <a:pt x="2" y="362"/>
                    <a:pt x="2" y="326"/>
                  </a:cubicBezTo>
                  <a:cubicBezTo>
                    <a:pt x="2" y="290"/>
                    <a:pt x="1" y="253"/>
                    <a:pt x="1" y="217"/>
                  </a:cubicBezTo>
                  <a:cubicBezTo>
                    <a:pt x="0" y="145"/>
                    <a:pt x="1" y="73"/>
                    <a:pt x="2" y="0"/>
                  </a:cubicBezTo>
                  <a:lnTo>
                    <a:pt x="3" y="0"/>
                  </a:lnTo>
                  <a:close/>
                </a:path>
              </a:pathLst>
            </a:custGeom>
            <a:grpFill/>
            <a:ln>
              <a:noFill/>
            </a:ln>
          </p:spPr>
          <p:txBody>
            <a:bodyPr vert="horz" wrap="square" lIns="91440" tIns="45720" rIns="91440" bIns="45720" numCol="1" rtlCol="0" anchor="t" anchorCtr="0" compatLnSpc="1">
              <a:prstTxWarp prst="textNoShape">
                <a:avLst/>
              </a:prstTxWarp>
            </a:bodyPr>
            <a:lstStyle/>
            <a:p>
              <a:pPr rtl="0"/>
              <a:endParaRPr/>
            </a:p>
          </p:txBody>
        </p:sp>
        <p:sp>
          <p:nvSpPr>
            <p:cNvPr id="99" name="Freeform 42"/>
            <p:cNvSpPr>
              <a:spLocks/>
            </p:cNvSpPr>
            <p:nvPr/>
          </p:nvSpPr>
          <p:spPr bwMode="auto">
            <a:xfrm>
              <a:off x="1350963" y="6038850"/>
              <a:ext cx="2736850" cy="11113"/>
            </a:xfrm>
            <a:custGeom>
              <a:avLst/>
              <a:gdLst>
                <a:gd name="T0" fmla="*/ 0 w 1216"/>
                <a:gd name="T1" fmla="*/ 2 h 5"/>
                <a:gd name="T2" fmla="*/ 304 w 1216"/>
                <a:gd name="T3" fmla="*/ 1 h 5"/>
                <a:gd name="T4" fmla="*/ 456 w 1216"/>
                <a:gd name="T5" fmla="*/ 2 h 5"/>
                <a:gd name="T6" fmla="*/ 608 w 1216"/>
                <a:gd name="T7" fmla="*/ 1 h 5"/>
                <a:gd name="T8" fmla="*/ 912 w 1216"/>
                <a:gd name="T9" fmla="*/ 0 h 5"/>
                <a:gd name="T10" fmla="*/ 1064 w 1216"/>
                <a:gd name="T11" fmla="*/ 1 h 5"/>
                <a:gd name="T12" fmla="*/ 1216 w 1216"/>
                <a:gd name="T13" fmla="*/ 2 h 5"/>
                <a:gd name="T14" fmla="*/ 1216 w 1216"/>
                <a:gd name="T15" fmla="*/ 2 h 5"/>
                <a:gd name="T16" fmla="*/ 1064 w 1216"/>
                <a:gd name="T17" fmla="*/ 4 h 5"/>
                <a:gd name="T18" fmla="*/ 912 w 1216"/>
                <a:gd name="T19" fmla="*/ 4 h 5"/>
                <a:gd name="T20" fmla="*/ 608 w 1216"/>
                <a:gd name="T21" fmla="*/ 3 h 5"/>
                <a:gd name="T22" fmla="*/ 456 w 1216"/>
                <a:gd name="T23" fmla="*/ 3 h 5"/>
                <a:gd name="T24" fmla="*/ 304 w 1216"/>
                <a:gd name="T25" fmla="*/ 4 h 5"/>
                <a:gd name="T26" fmla="*/ 0 w 1216"/>
                <a:gd name="T27" fmla="*/ 2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216" h="5">
                  <a:moveTo>
                    <a:pt x="0" y="2"/>
                  </a:moveTo>
                  <a:cubicBezTo>
                    <a:pt x="101" y="1"/>
                    <a:pt x="202" y="0"/>
                    <a:pt x="304" y="1"/>
                  </a:cubicBezTo>
                  <a:cubicBezTo>
                    <a:pt x="354" y="1"/>
                    <a:pt x="405" y="2"/>
                    <a:pt x="456" y="2"/>
                  </a:cubicBezTo>
                  <a:cubicBezTo>
                    <a:pt x="506" y="2"/>
                    <a:pt x="557" y="1"/>
                    <a:pt x="608" y="1"/>
                  </a:cubicBezTo>
                  <a:cubicBezTo>
                    <a:pt x="709" y="1"/>
                    <a:pt x="810" y="0"/>
                    <a:pt x="912" y="0"/>
                  </a:cubicBezTo>
                  <a:cubicBezTo>
                    <a:pt x="962" y="0"/>
                    <a:pt x="1013" y="1"/>
                    <a:pt x="1064" y="1"/>
                  </a:cubicBezTo>
                  <a:cubicBezTo>
                    <a:pt x="1114" y="1"/>
                    <a:pt x="1165" y="1"/>
                    <a:pt x="1216" y="2"/>
                  </a:cubicBezTo>
                  <a:cubicBezTo>
                    <a:pt x="1216" y="2"/>
                    <a:pt x="1216" y="2"/>
                    <a:pt x="1216" y="2"/>
                  </a:cubicBezTo>
                  <a:cubicBezTo>
                    <a:pt x="1165" y="3"/>
                    <a:pt x="1114" y="3"/>
                    <a:pt x="1064" y="4"/>
                  </a:cubicBezTo>
                  <a:cubicBezTo>
                    <a:pt x="1013" y="4"/>
                    <a:pt x="962" y="4"/>
                    <a:pt x="912" y="4"/>
                  </a:cubicBezTo>
                  <a:cubicBezTo>
                    <a:pt x="810" y="5"/>
                    <a:pt x="709" y="4"/>
                    <a:pt x="608" y="3"/>
                  </a:cubicBezTo>
                  <a:cubicBezTo>
                    <a:pt x="557" y="3"/>
                    <a:pt x="506" y="3"/>
                    <a:pt x="456" y="3"/>
                  </a:cubicBezTo>
                  <a:cubicBezTo>
                    <a:pt x="405" y="3"/>
                    <a:pt x="354" y="4"/>
                    <a:pt x="304" y="4"/>
                  </a:cubicBezTo>
                  <a:cubicBezTo>
                    <a:pt x="202" y="4"/>
                    <a:pt x="101" y="4"/>
                    <a:pt x="0" y="2"/>
                  </a:cubicBezTo>
                  <a:close/>
                </a:path>
              </a:pathLst>
            </a:custGeom>
            <a:grpFill/>
            <a:ln>
              <a:noFill/>
            </a:ln>
          </p:spPr>
          <p:txBody>
            <a:bodyPr vert="horz" wrap="square" lIns="91440" tIns="45720" rIns="91440" bIns="45720" numCol="1" rtlCol="0" anchor="t" anchorCtr="0" compatLnSpc="1">
              <a:prstTxWarp prst="textNoShape">
                <a:avLst/>
              </a:prstTxWarp>
            </a:bodyPr>
            <a:lstStyle/>
            <a:p>
              <a:pPr rtl="0"/>
              <a:endParaRPr/>
            </a:p>
          </p:txBody>
        </p:sp>
        <p:sp>
          <p:nvSpPr>
            <p:cNvPr id="100" name="Freeform 43"/>
            <p:cNvSpPr>
              <a:spLocks/>
            </p:cNvSpPr>
            <p:nvPr/>
          </p:nvSpPr>
          <p:spPr bwMode="auto">
            <a:xfrm>
              <a:off x="1330325" y="3378200"/>
              <a:ext cx="2743200" cy="11113"/>
            </a:xfrm>
            <a:custGeom>
              <a:avLst/>
              <a:gdLst>
                <a:gd name="T0" fmla="*/ 0 w 1219"/>
                <a:gd name="T1" fmla="*/ 2 h 5"/>
                <a:gd name="T2" fmla="*/ 304 w 1219"/>
                <a:gd name="T3" fmla="*/ 1 h 5"/>
                <a:gd name="T4" fmla="*/ 457 w 1219"/>
                <a:gd name="T5" fmla="*/ 2 h 5"/>
                <a:gd name="T6" fmla="*/ 609 w 1219"/>
                <a:gd name="T7" fmla="*/ 1 h 5"/>
                <a:gd name="T8" fmla="*/ 914 w 1219"/>
                <a:gd name="T9" fmla="*/ 0 h 5"/>
                <a:gd name="T10" fmla="*/ 1067 w 1219"/>
                <a:gd name="T11" fmla="*/ 1 h 5"/>
                <a:gd name="T12" fmla="*/ 1219 w 1219"/>
                <a:gd name="T13" fmla="*/ 2 h 5"/>
                <a:gd name="T14" fmla="*/ 1219 w 1219"/>
                <a:gd name="T15" fmla="*/ 3 h 5"/>
                <a:gd name="T16" fmla="*/ 1067 w 1219"/>
                <a:gd name="T17" fmla="*/ 4 h 5"/>
                <a:gd name="T18" fmla="*/ 914 w 1219"/>
                <a:gd name="T19" fmla="*/ 4 h 5"/>
                <a:gd name="T20" fmla="*/ 609 w 1219"/>
                <a:gd name="T21" fmla="*/ 3 h 5"/>
                <a:gd name="T22" fmla="*/ 457 w 1219"/>
                <a:gd name="T23" fmla="*/ 3 h 5"/>
                <a:gd name="T24" fmla="*/ 304 w 1219"/>
                <a:gd name="T25" fmla="*/ 4 h 5"/>
                <a:gd name="T26" fmla="*/ 0 w 1219"/>
                <a:gd name="T27" fmla="*/ 3 h 5"/>
                <a:gd name="T28" fmla="*/ 0 w 1219"/>
                <a:gd name="T29" fmla="*/ 2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219" h="5">
                  <a:moveTo>
                    <a:pt x="0" y="2"/>
                  </a:moveTo>
                  <a:cubicBezTo>
                    <a:pt x="101" y="1"/>
                    <a:pt x="203" y="0"/>
                    <a:pt x="304" y="1"/>
                  </a:cubicBezTo>
                  <a:cubicBezTo>
                    <a:pt x="355" y="1"/>
                    <a:pt x="406" y="2"/>
                    <a:pt x="457" y="2"/>
                  </a:cubicBezTo>
                  <a:cubicBezTo>
                    <a:pt x="508" y="2"/>
                    <a:pt x="559" y="1"/>
                    <a:pt x="609" y="1"/>
                  </a:cubicBezTo>
                  <a:cubicBezTo>
                    <a:pt x="711" y="1"/>
                    <a:pt x="813" y="0"/>
                    <a:pt x="914" y="0"/>
                  </a:cubicBezTo>
                  <a:cubicBezTo>
                    <a:pt x="965" y="0"/>
                    <a:pt x="1016" y="1"/>
                    <a:pt x="1067" y="1"/>
                  </a:cubicBezTo>
                  <a:cubicBezTo>
                    <a:pt x="1117" y="1"/>
                    <a:pt x="1168" y="1"/>
                    <a:pt x="1219" y="2"/>
                  </a:cubicBezTo>
                  <a:cubicBezTo>
                    <a:pt x="1219" y="3"/>
                    <a:pt x="1219" y="3"/>
                    <a:pt x="1219" y="3"/>
                  </a:cubicBezTo>
                  <a:cubicBezTo>
                    <a:pt x="1168" y="3"/>
                    <a:pt x="1117" y="4"/>
                    <a:pt x="1067" y="4"/>
                  </a:cubicBezTo>
                  <a:cubicBezTo>
                    <a:pt x="1016" y="4"/>
                    <a:pt x="965" y="4"/>
                    <a:pt x="914" y="4"/>
                  </a:cubicBezTo>
                  <a:cubicBezTo>
                    <a:pt x="813" y="5"/>
                    <a:pt x="711" y="4"/>
                    <a:pt x="609" y="3"/>
                  </a:cubicBezTo>
                  <a:cubicBezTo>
                    <a:pt x="559" y="3"/>
                    <a:pt x="508" y="3"/>
                    <a:pt x="457" y="3"/>
                  </a:cubicBezTo>
                  <a:cubicBezTo>
                    <a:pt x="406" y="3"/>
                    <a:pt x="355" y="4"/>
                    <a:pt x="304" y="4"/>
                  </a:cubicBezTo>
                  <a:cubicBezTo>
                    <a:pt x="203" y="4"/>
                    <a:pt x="101" y="4"/>
                    <a:pt x="0" y="3"/>
                  </a:cubicBezTo>
                  <a:lnTo>
                    <a:pt x="0" y="2"/>
                  </a:lnTo>
                  <a:close/>
                </a:path>
              </a:pathLst>
            </a:custGeom>
            <a:grpFill/>
            <a:ln>
              <a:noFill/>
            </a:ln>
          </p:spPr>
          <p:txBody>
            <a:bodyPr vert="horz" wrap="square" lIns="91440" tIns="45720" rIns="91440" bIns="45720" numCol="1" rtlCol="0" anchor="t" anchorCtr="0" compatLnSpc="1">
              <a:prstTxWarp prst="textNoShape">
                <a:avLst/>
              </a:prstTxWarp>
            </a:bodyPr>
            <a:lstStyle/>
            <a:p>
              <a:pPr rtl="0"/>
              <a:endParaRPr/>
            </a:p>
          </p:txBody>
        </p:sp>
        <p:sp>
          <p:nvSpPr>
            <p:cNvPr id="101" name="Freeform 44"/>
            <p:cNvSpPr>
              <a:spLocks/>
            </p:cNvSpPr>
            <p:nvPr/>
          </p:nvSpPr>
          <p:spPr bwMode="auto">
            <a:xfrm>
              <a:off x="4443413" y="3759200"/>
              <a:ext cx="9525" cy="1919288"/>
            </a:xfrm>
            <a:custGeom>
              <a:avLst/>
              <a:gdLst>
                <a:gd name="T0" fmla="*/ 2 w 4"/>
                <a:gd name="T1" fmla="*/ 853 h 853"/>
                <a:gd name="T2" fmla="*/ 0 w 4"/>
                <a:gd name="T3" fmla="*/ 640 h 853"/>
                <a:gd name="T4" fmla="*/ 1 w 4"/>
                <a:gd name="T5" fmla="*/ 533 h 853"/>
                <a:gd name="T6" fmla="*/ 1 w 4"/>
                <a:gd name="T7" fmla="*/ 427 h 853"/>
                <a:gd name="T8" fmla="*/ 0 w 4"/>
                <a:gd name="T9" fmla="*/ 213 h 853"/>
                <a:gd name="T10" fmla="*/ 0 w 4"/>
                <a:gd name="T11" fmla="*/ 107 h 853"/>
                <a:gd name="T12" fmla="*/ 2 w 4"/>
                <a:gd name="T13" fmla="*/ 0 h 853"/>
                <a:gd name="T14" fmla="*/ 2 w 4"/>
                <a:gd name="T15" fmla="*/ 0 h 853"/>
                <a:gd name="T16" fmla="*/ 3 w 4"/>
                <a:gd name="T17" fmla="*/ 107 h 853"/>
                <a:gd name="T18" fmla="*/ 4 w 4"/>
                <a:gd name="T19" fmla="*/ 213 h 853"/>
                <a:gd name="T20" fmla="*/ 3 w 4"/>
                <a:gd name="T21" fmla="*/ 427 h 853"/>
                <a:gd name="T22" fmla="*/ 2 w 4"/>
                <a:gd name="T23" fmla="*/ 533 h 853"/>
                <a:gd name="T24" fmla="*/ 3 w 4"/>
                <a:gd name="T25" fmla="*/ 640 h 853"/>
                <a:gd name="T26" fmla="*/ 2 w 4"/>
                <a:gd name="T27" fmla="*/ 853 h 8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 h="853">
                  <a:moveTo>
                    <a:pt x="2" y="853"/>
                  </a:moveTo>
                  <a:cubicBezTo>
                    <a:pt x="0" y="782"/>
                    <a:pt x="0" y="711"/>
                    <a:pt x="0" y="640"/>
                  </a:cubicBezTo>
                  <a:cubicBezTo>
                    <a:pt x="0" y="604"/>
                    <a:pt x="1" y="569"/>
                    <a:pt x="1" y="533"/>
                  </a:cubicBezTo>
                  <a:cubicBezTo>
                    <a:pt x="1" y="498"/>
                    <a:pt x="1" y="462"/>
                    <a:pt x="1" y="427"/>
                  </a:cubicBezTo>
                  <a:cubicBezTo>
                    <a:pt x="0" y="356"/>
                    <a:pt x="0" y="284"/>
                    <a:pt x="0" y="213"/>
                  </a:cubicBezTo>
                  <a:cubicBezTo>
                    <a:pt x="0" y="178"/>
                    <a:pt x="0" y="142"/>
                    <a:pt x="0" y="107"/>
                  </a:cubicBezTo>
                  <a:cubicBezTo>
                    <a:pt x="1" y="71"/>
                    <a:pt x="1" y="36"/>
                    <a:pt x="2" y="0"/>
                  </a:cubicBezTo>
                  <a:cubicBezTo>
                    <a:pt x="2" y="0"/>
                    <a:pt x="2" y="0"/>
                    <a:pt x="2" y="0"/>
                  </a:cubicBezTo>
                  <a:cubicBezTo>
                    <a:pt x="3" y="36"/>
                    <a:pt x="3" y="71"/>
                    <a:pt x="3" y="107"/>
                  </a:cubicBezTo>
                  <a:cubicBezTo>
                    <a:pt x="4" y="142"/>
                    <a:pt x="4" y="178"/>
                    <a:pt x="4" y="213"/>
                  </a:cubicBezTo>
                  <a:cubicBezTo>
                    <a:pt x="4" y="284"/>
                    <a:pt x="3" y="356"/>
                    <a:pt x="3" y="427"/>
                  </a:cubicBezTo>
                  <a:cubicBezTo>
                    <a:pt x="3" y="462"/>
                    <a:pt x="2" y="498"/>
                    <a:pt x="2" y="533"/>
                  </a:cubicBezTo>
                  <a:cubicBezTo>
                    <a:pt x="3" y="569"/>
                    <a:pt x="3" y="604"/>
                    <a:pt x="3" y="640"/>
                  </a:cubicBezTo>
                  <a:cubicBezTo>
                    <a:pt x="4" y="711"/>
                    <a:pt x="3" y="782"/>
                    <a:pt x="2" y="853"/>
                  </a:cubicBezTo>
                  <a:close/>
                </a:path>
              </a:pathLst>
            </a:custGeom>
            <a:grpFill/>
            <a:ln>
              <a:noFill/>
            </a:ln>
          </p:spPr>
          <p:txBody>
            <a:bodyPr vert="horz" wrap="square" lIns="91440" tIns="45720" rIns="91440" bIns="45720" numCol="1" rtlCol="0" anchor="t" anchorCtr="0" compatLnSpc="1">
              <a:prstTxWarp prst="textNoShape">
                <a:avLst/>
              </a:prstTxWarp>
            </a:bodyPr>
            <a:lstStyle/>
            <a:p>
              <a:pPr rtl="0"/>
              <a:endParaRPr/>
            </a:p>
          </p:txBody>
        </p:sp>
        <p:sp>
          <p:nvSpPr>
            <p:cNvPr id="102" name="Freeform 45"/>
            <p:cNvSpPr>
              <a:spLocks noEditPoints="1"/>
            </p:cNvSpPr>
            <p:nvPr/>
          </p:nvSpPr>
          <p:spPr bwMode="auto">
            <a:xfrm>
              <a:off x="903288" y="5772150"/>
              <a:ext cx="341313" cy="331788"/>
            </a:xfrm>
            <a:custGeom>
              <a:avLst/>
              <a:gdLst>
                <a:gd name="T0" fmla="*/ 127 w 152"/>
                <a:gd name="T1" fmla="*/ 122 h 148"/>
                <a:gd name="T2" fmla="*/ 84 w 152"/>
                <a:gd name="T3" fmla="*/ 134 h 148"/>
                <a:gd name="T4" fmla="*/ 112 w 152"/>
                <a:gd name="T5" fmla="*/ 131 h 148"/>
                <a:gd name="T6" fmla="*/ 48 w 152"/>
                <a:gd name="T7" fmla="*/ 142 h 148"/>
                <a:gd name="T8" fmla="*/ 4 w 152"/>
                <a:gd name="T9" fmla="*/ 95 h 148"/>
                <a:gd name="T10" fmla="*/ 20 w 152"/>
                <a:gd name="T11" fmla="*/ 61 h 148"/>
                <a:gd name="T12" fmla="*/ 26 w 152"/>
                <a:gd name="T13" fmla="*/ 58 h 148"/>
                <a:gd name="T14" fmla="*/ 31 w 152"/>
                <a:gd name="T15" fmla="*/ 23 h 148"/>
                <a:gd name="T16" fmla="*/ 19 w 152"/>
                <a:gd name="T17" fmla="*/ 0 h 148"/>
                <a:gd name="T18" fmla="*/ 33 w 152"/>
                <a:gd name="T19" fmla="*/ 57 h 148"/>
                <a:gd name="T20" fmla="*/ 41 w 152"/>
                <a:gd name="T21" fmla="*/ 63 h 148"/>
                <a:gd name="T22" fmla="*/ 36 w 152"/>
                <a:gd name="T23" fmla="*/ 80 h 148"/>
                <a:gd name="T24" fmla="*/ 26 w 152"/>
                <a:gd name="T25" fmla="*/ 67 h 148"/>
                <a:gd name="T26" fmla="*/ 64 w 152"/>
                <a:gd name="T27" fmla="*/ 132 h 148"/>
                <a:gd name="T28" fmla="*/ 84 w 152"/>
                <a:gd name="T29" fmla="*/ 112 h 148"/>
                <a:gd name="T30" fmla="*/ 77 w 152"/>
                <a:gd name="T31" fmla="*/ 131 h 148"/>
                <a:gd name="T32" fmla="*/ 152 w 152"/>
                <a:gd name="T33" fmla="*/ 129 h 148"/>
                <a:gd name="T34" fmla="*/ 114 w 152"/>
                <a:gd name="T35" fmla="*/ 131 h 148"/>
                <a:gd name="T36" fmla="*/ 127 w 152"/>
                <a:gd name="T37" fmla="*/ 122 h 148"/>
                <a:gd name="T38" fmla="*/ 74 w 152"/>
                <a:gd name="T39" fmla="*/ 128 h 148"/>
                <a:gd name="T40" fmla="*/ 68 w 152"/>
                <a:gd name="T41" fmla="*/ 112 h 148"/>
                <a:gd name="T42" fmla="*/ 66 w 152"/>
                <a:gd name="T43" fmla="*/ 117 h 148"/>
                <a:gd name="T44" fmla="*/ 66 w 152"/>
                <a:gd name="T45" fmla="*/ 125 h 148"/>
                <a:gd name="T46" fmla="*/ 73 w 152"/>
                <a:gd name="T47" fmla="*/ 128 h 148"/>
                <a:gd name="T48" fmla="*/ 74 w 152"/>
                <a:gd name="T49" fmla="*/ 114 h 148"/>
                <a:gd name="T50" fmla="*/ 74 w 152"/>
                <a:gd name="T51" fmla="*/ 128 h 148"/>
                <a:gd name="T52" fmla="*/ 9 w 152"/>
                <a:gd name="T53" fmla="*/ 88 h 148"/>
                <a:gd name="T54" fmla="*/ 56 w 152"/>
                <a:gd name="T55" fmla="*/ 135 h 148"/>
                <a:gd name="T56" fmla="*/ 9 w 152"/>
                <a:gd name="T57" fmla="*/ 88 h 148"/>
                <a:gd name="T58" fmla="*/ 37 w 152"/>
                <a:gd name="T59" fmla="*/ 61 h 148"/>
                <a:gd name="T60" fmla="*/ 31 w 152"/>
                <a:gd name="T61" fmla="*/ 77 h 148"/>
                <a:gd name="T62" fmla="*/ 37 w 152"/>
                <a:gd name="T63" fmla="*/ 61 h 148"/>
                <a:gd name="T64" fmla="*/ 30 w 152"/>
                <a:gd name="T65" fmla="*/ 57 h 148"/>
                <a:gd name="T66" fmla="*/ 33 w 152"/>
                <a:gd name="T67" fmla="*/ 31 h 148"/>
                <a:gd name="T68" fmla="*/ 30 w 152"/>
                <a:gd name="T69" fmla="*/ 57 h 148"/>
                <a:gd name="T70" fmla="*/ 30 w 152"/>
                <a:gd name="T71" fmla="*/ 61 h 148"/>
                <a:gd name="T72" fmla="*/ 30 w 152"/>
                <a:gd name="T73" fmla="*/ 74 h 148"/>
                <a:gd name="T74" fmla="*/ 30 w 152"/>
                <a:gd name="T75" fmla="*/ 61 h 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52" h="148">
                  <a:moveTo>
                    <a:pt x="127" y="122"/>
                  </a:moveTo>
                  <a:cubicBezTo>
                    <a:pt x="115" y="118"/>
                    <a:pt x="99" y="137"/>
                    <a:pt x="84" y="134"/>
                  </a:cubicBezTo>
                  <a:cubicBezTo>
                    <a:pt x="92" y="142"/>
                    <a:pt x="106" y="130"/>
                    <a:pt x="112" y="131"/>
                  </a:cubicBezTo>
                  <a:cubicBezTo>
                    <a:pt x="95" y="147"/>
                    <a:pt x="66" y="127"/>
                    <a:pt x="48" y="142"/>
                  </a:cubicBezTo>
                  <a:cubicBezTo>
                    <a:pt x="19" y="142"/>
                    <a:pt x="1" y="123"/>
                    <a:pt x="4" y="95"/>
                  </a:cubicBezTo>
                  <a:cubicBezTo>
                    <a:pt x="6" y="82"/>
                    <a:pt x="19" y="74"/>
                    <a:pt x="20" y="61"/>
                  </a:cubicBezTo>
                  <a:cubicBezTo>
                    <a:pt x="23" y="58"/>
                    <a:pt x="22" y="60"/>
                    <a:pt x="26" y="58"/>
                  </a:cubicBezTo>
                  <a:cubicBezTo>
                    <a:pt x="25" y="45"/>
                    <a:pt x="33" y="34"/>
                    <a:pt x="31" y="23"/>
                  </a:cubicBezTo>
                  <a:cubicBezTo>
                    <a:pt x="30" y="12"/>
                    <a:pt x="19" y="8"/>
                    <a:pt x="19" y="0"/>
                  </a:cubicBezTo>
                  <a:cubicBezTo>
                    <a:pt x="36" y="7"/>
                    <a:pt x="41" y="36"/>
                    <a:pt x="33" y="57"/>
                  </a:cubicBezTo>
                  <a:cubicBezTo>
                    <a:pt x="34" y="60"/>
                    <a:pt x="40" y="59"/>
                    <a:pt x="41" y="63"/>
                  </a:cubicBezTo>
                  <a:cubicBezTo>
                    <a:pt x="43" y="69"/>
                    <a:pt x="40" y="75"/>
                    <a:pt x="36" y="80"/>
                  </a:cubicBezTo>
                  <a:cubicBezTo>
                    <a:pt x="27" y="79"/>
                    <a:pt x="20" y="74"/>
                    <a:pt x="26" y="67"/>
                  </a:cubicBezTo>
                  <a:cubicBezTo>
                    <a:pt x="1" y="88"/>
                    <a:pt x="14" y="148"/>
                    <a:pt x="64" y="132"/>
                  </a:cubicBezTo>
                  <a:cubicBezTo>
                    <a:pt x="54" y="118"/>
                    <a:pt x="73" y="97"/>
                    <a:pt x="84" y="112"/>
                  </a:cubicBezTo>
                  <a:cubicBezTo>
                    <a:pt x="86" y="123"/>
                    <a:pt x="81" y="126"/>
                    <a:pt x="77" y="131"/>
                  </a:cubicBezTo>
                  <a:cubicBezTo>
                    <a:pt x="101" y="137"/>
                    <a:pt x="133" y="102"/>
                    <a:pt x="152" y="129"/>
                  </a:cubicBezTo>
                  <a:cubicBezTo>
                    <a:pt x="143" y="117"/>
                    <a:pt x="124" y="124"/>
                    <a:pt x="114" y="131"/>
                  </a:cubicBezTo>
                  <a:cubicBezTo>
                    <a:pt x="116" y="126"/>
                    <a:pt x="123" y="126"/>
                    <a:pt x="127" y="122"/>
                  </a:cubicBezTo>
                  <a:close/>
                  <a:moveTo>
                    <a:pt x="74" y="128"/>
                  </a:moveTo>
                  <a:cubicBezTo>
                    <a:pt x="91" y="127"/>
                    <a:pt x="78" y="98"/>
                    <a:pt x="68" y="112"/>
                  </a:cubicBezTo>
                  <a:cubicBezTo>
                    <a:pt x="75" y="112"/>
                    <a:pt x="69" y="117"/>
                    <a:pt x="66" y="117"/>
                  </a:cubicBezTo>
                  <a:cubicBezTo>
                    <a:pt x="66" y="119"/>
                    <a:pt x="66" y="122"/>
                    <a:pt x="66" y="125"/>
                  </a:cubicBezTo>
                  <a:cubicBezTo>
                    <a:pt x="68" y="126"/>
                    <a:pt x="69" y="128"/>
                    <a:pt x="73" y="128"/>
                  </a:cubicBezTo>
                  <a:cubicBezTo>
                    <a:pt x="75" y="124"/>
                    <a:pt x="80" y="117"/>
                    <a:pt x="74" y="114"/>
                  </a:cubicBezTo>
                  <a:cubicBezTo>
                    <a:pt x="84" y="115"/>
                    <a:pt x="78" y="125"/>
                    <a:pt x="74" y="128"/>
                  </a:cubicBezTo>
                  <a:close/>
                  <a:moveTo>
                    <a:pt x="9" y="88"/>
                  </a:moveTo>
                  <a:cubicBezTo>
                    <a:pt x="0" y="121"/>
                    <a:pt x="28" y="148"/>
                    <a:pt x="56" y="135"/>
                  </a:cubicBezTo>
                  <a:cubicBezTo>
                    <a:pt x="20" y="145"/>
                    <a:pt x="13" y="115"/>
                    <a:pt x="9" y="88"/>
                  </a:cubicBezTo>
                  <a:close/>
                  <a:moveTo>
                    <a:pt x="37" y="61"/>
                  </a:moveTo>
                  <a:cubicBezTo>
                    <a:pt x="38" y="69"/>
                    <a:pt x="34" y="72"/>
                    <a:pt x="31" y="77"/>
                  </a:cubicBezTo>
                  <a:cubicBezTo>
                    <a:pt x="40" y="78"/>
                    <a:pt x="42" y="66"/>
                    <a:pt x="37" y="61"/>
                  </a:cubicBezTo>
                  <a:close/>
                  <a:moveTo>
                    <a:pt x="30" y="57"/>
                  </a:moveTo>
                  <a:cubicBezTo>
                    <a:pt x="30" y="49"/>
                    <a:pt x="38" y="40"/>
                    <a:pt x="33" y="31"/>
                  </a:cubicBezTo>
                  <a:cubicBezTo>
                    <a:pt x="34" y="41"/>
                    <a:pt x="26" y="49"/>
                    <a:pt x="30" y="57"/>
                  </a:cubicBezTo>
                  <a:close/>
                  <a:moveTo>
                    <a:pt x="30" y="61"/>
                  </a:moveTo>
                  <a:cubicBezTo>
                    <a:pt x="28" y="63"/>
                    <a:pt x="27" y="72"/>
                    <a:pt x="30" y="74"/>
                  </a:cubicBezTo>
                  <a:cubicBezTo>
                    <a:pt x="33" y="70"/>
                    <a:pt x="36" y="63"/>
                    <a:pt x="30" y="61"/>
                  </a:cubicBezTo>
                  <a:close/>
                </a:path>
              </a:pathLst>
            </a:custGeom>
            <a:grpFill/>
            <a:ln>
              <a:noFill/>
            </a:ln>
          </p:spPr>
          <p:txBody>
            <a:bodyPr vert="horz" wrap="square" lIns="91440" tIns="45720" rIns="91440" bIns="45720" numCol="1" rtlCol="0" anchor="t" anchorCtr="0" compatLnSpc="1">
              <a:prstTxWarp prst="textNoShape">
                <a:avLst/>
              </a:prstTxWarp>
            </a:bodyPr>
            <a:lstStyle/>
            <a:p>
              <a:pPr rtl="0"/>
              <a:endParaRPr/>
            </a:p>
          </p:txBody>
        </p:sp>
        <p:sp>
          <p:nvSpPr>
            <p:cNvPr id="103" name="Freeform 46"/>
            <p:cNvSpPr>
              <a:spLocks noEditPoints="1"/>
            </p:cNvSpPr>
            <p:nvPr/>
          </p:nvSpPr>
          <p:spPr bwMode="auto">
            <a:xfrm>
              <a:off x="906463" y="5768975"/>
              <a:ext cx="341313" cy="323850"/>
            </a:xfrm>
            <a:custGeom>
              <a:avLst/>
              <a:gdLst>
                <a:gd name="T0" fmla="*/ 2 w 151"/>
                <a:gd name="T1" fmla="*/ 96 h 144"/>
                <a:gd name="T2" fmla="*/ 21 w 151"/>
                <a:gd name="T3" fmla="*/ 59 h 144"/>
                <a:gd name="T4" fmla="*/ 22 w 151"/>
                <a:gd name="T5" fmla="*/ 12 h 144"/>
                <a:gd name="T6" fmla="*/ 32 w 151"/>
                <a:gd name="T7" fmla="*/ 58 h 144"/>
                <a:gd name="T8" fmla="*/ 34 w 151"/>
                <a:gd name="T9" fmla="*/ 81 h 144"/>
                <a:gd name="T10" fmla="*/ 15 w 151"/>
                <a:gd name="T11" fmla="*/ 112 h 144"/>
                <a:gd name="T12" fmla="*/ 73 w 151"/>
                <a:gd name="T13" fmla="*/ 107 h 144"/>
                <a:gd name="T14" fmla="*/ 76 w 151"/>
                <a:gd name="T15" fmla="*/ 131 h 144"/>
                <a:gd name="T16" fmla="*/ 151 w 151"/>
                <a:gd name="T17" fmla="*/ 130 h 144"/>
                <a:gd name="T18" fmla="*/ 110 w 151"/>
                <a:gd name="T19" fmla="*/ 134 h 144"/>
                <a:gd name="T20" fmla="*/ 66 w 151"/>
                <a:gd name="T21" fmla="*/ 138 h 144"/>
                <a:gd name="T22" fmla="*/ 12 w 151"/>
                <a:gd name="T23" fmla="*/ 128 h 144"/>
                <a:gd name="T24" fmla="*/ 86 w 151"/>
                <a:gd name="T25" fmla="*/ 138 h 144"/>
                <a:gd name="T26" fmla="*/ 86 w 151"/>
                <a:gd name="T27" fmla="*/ 134 h 144"/>
                <a:gd name="T28" fmla="*/ 75 w 151"/>
                <a:gd name="T29" fmla="*/ 133 h 144"/>
                <a:gd name="T30" fmla="*/ 77 w 151"/>
                <a:gd name="T31" fmla="*/ 128 h 144"/>
                <a:gd name="T32" fmla="*/ 66 w 151"/>
                <a:gd name="T33" fmla="*/ 128 h 144"/>
                <a:gd name="T34" fmla="*/ 64 w 151"/>
                <a:gd name="T35" fmla="*/ 117 h 144"/>
                <a:gd name="T36" fmla="*/ 65 w 151"/>
                <a:gd name="T37" fmla="*/ 114 h 144"/>
                <a:gd name="T38" fmla="*/ 63 w 151"/>
                <a:gd name="T39" fmla="*/ 133 h 144"/>
                <a:gd name="T40" fmla="*/ 54 w 151"/>
                <a:gd name="T41" fmla="*/ 137 h 144"/>
                <a:gd name="T42" fmla="*/ 7 w 151"/>
                <a:gd name="T43" fmla="*/ 86 h 144"/>
                <a:gd name="T44" fmla="*/ 41 w 151"/>
                <a:gd name="T45" fmla="*/ 139 h 144"/>
                <a:gd name="T46" fmla="*/ 92 w 151"/>
                <a:gd name="T47" fmla="*/ 138 h 144"/>
                <a:gd name="T48" fmla="*/ 41 w 151"/>
                <a:gd name="T49" fmla="*/ 137 h 144"/>
                <a:gd name="T50" fmla="*/ 26 w 151"/>
                <a:gd name="T51" fmla="*/ 65 h 144"/>
                <a:gd name="T52" fmla="*/ 32 w 151"/>
                <a:gd name="T53" fmla="*/ 64 h 144"/>
                <a:gd name="T54" fmla="*/ 26 w 151"/>
                <a:gd name="T55" fmla="*/ 72 h 144"/>
                <a:gd name="T56" fmla="*/ 33 w 151"/>
                <a:gd name="T57" fmla="*/ 80 h 144"/>
                <a:gd name="T58" fmla="*/ 38 w 151"/>
                <a:gd name="T59" fmla="*/ 73 h 144"/>
                <a:gd name="T60" fmla="*/ 28 w 151"/>
                <a:gd name="T61" fmla="*/ 78 h 144"/>
                <a:gd name="T62" fmla="*/ 34 w 151"/>
                <a:gd name="T63" fmla="*/ 61 h 144"/>
                <a:gd name="T64" fmla="*/ 18 w 151"/>
                <a:gd name="T65" fmla="*/ 2 h 144"/>
                <a:gd name="T66" fmla="*/ 31 w 151"/>
                <a:gd name="T67" fmla="*/ 32 h 144"/>
                <a:gd name="T68" fmla="*/ 27 w 151"/>
                <a:gd name="T69" fmla="*/ 58 h 144"/>
                <a:gd name="T70" fmla="*/ 28 w 151"/>
                <a:gd name="T71" fmla="*/ 42 h 144"/>
                <a:gd name="T72" fmla="*/ 21 w 151"/>
                <a:gd name="T73" fmla="*/ 61 h 144"/>
                <a:gd name="T74" fmla="*/ 7 w 151"/>
                <a:gd name="T75" fmla="*/ 86 h 144"/>
                <a:gd name="T76" fmla="*/ 110 w 151"/>
                <a:gd name="T77" fmla="*/ 131 h 144"/>
                <a:gd name="T78" fmla="*/ 121 w 151"/>
                <a:gd name="T79" fmla="*/ 123 h 144"/>
                <a:gd name="T80" fmla="*/ 67 w 151"/>
                <a:gd name="T81" fmla="*/ 127 h 144"/>
                <a:gd name="T82" fmla="*/ 74 w 151"/>
                <a:gd name="T83" fmla="*/ 118 h 144"/>
                <a:gd name="T84" fmla="*/ 64 w 151"/>
                <a:gd name="T85" fmla="*/ 118 h 144"/>
                <a:gd name="T86" fmla="*/ 75 w 151"/>
                <a:gd name="T87" fmla="*/ 118 h 144"/>
                <a:gd name="T88" fmla="*/ 70 w 151"/>
                <a:gd name="T89" fmla="*/ 114 h 144"/>
                <a:gd name="T90" fmla="*/ 79 w 151"/>
                <a:gd name="T91" fmla="*/ 120 h 144"/>
                <a:gd name="T92" fmla="*/ 122 w 151"/>
                <a:gd name="T93" fmla="*/ 122 h 144"/>
                <a:gd name="T94" fmla="*/ 123 w 151"/>
                <a:gd name="T95" fmla="*/ 125 h 144"/>
                <a:gd name="T96" fmla="*/ 122 w 151"/>
                <a:gd name="T97" fmla="*/ 122 h 144"/>
                <a:gd name="T98" fmla="*/ 81 w 151"/>
                <a:gd name="T99" fmla="*/ 114 h 144"/>
                <a:gd name="T100" fmla="*/ 32 w 151"/>
                <a:gd name="T101" fmla="*/ 74 h 144"/>
                <a:gd name="T102" fmla="*/ 28 w 151"/>
                <a:gd name="T103" fmla="*/ 63 h 144"/>
                <a:gd name="T104" fmla="*/ 28 w 151"/>
                <a:gd name="T105" fmla="*/ 63 h 144"/>
                <a:gd name="T106" fmla="*/ 29 w 151"/>
                <a:gd name="T107" fmla="*/ 49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51" h="144">
                  <a:moveTo>
                    <a:pt x="47" y="144"/>
                  </a:moveTo>
                  <a:cubicBezTo>
                    <a:pt x="46" y="144"/>
                    <a:pt x="46" y="144"/>
                    <a:pt x="46" y="144"/>
                  </a:cubicBezTo>
                  <a:cubicBezTo>
                    <a:pt x="32" y="144"/>
                    <a:pt x="19" y="139"/>
                    <a:pt x="11" y="129"/>
                  </a:cubicBezTo>
                  <a:cubicBezTo>
                    <a:pt x="3" y="121"/>
                    <a:pt x="0" y="109"/>
                    <a:pt x="2" y="96"/>
                  </a:cubicBezTo>
                  <a:cubicBezTo>
                    <a:pt x="3" y="90"/>
                    <a:pt x="6" y="84"/>
                    <a:pt x="10" y="79"/>
                  </a:cubicBezTo>
                  <a:cubicBezTo>
                    <a:pt x="13" y="73"/>
                    <a:pt x="17" y="68"/>
                    <a:pt x="17" y="62"/>
                  </a:cubicBezTo>
                  <a:cubicBezTo>
                    <a:pt x="17" y="62"/>
                    <a:pt x="17" y="62"/>
                    <a:pt x="17" y="62"/>
                  </a:cubicBezTo>
                  <a:cubicBezTo>
                    <a:pt x="19" y="60"/>
                    <a:pt x="20" y="59"/>
                    <a:pt x="21" y="59"/>
                  </a:cubicBezTo>
                  <a:cubicBezTo>
                    <a:pt x="21" y="59"/>
                    <a:pt x="22" y="59"/>
                    <a:pt x="23" y="59"/>
                  </a:cubicBezTo>
                  <a:cubicBezTo>
                    <a:pt x="23" y="53"/>
                    <a:pt x="24" y="47"/>
                    <a:pt x="26" y="41"/>
                  </a:cubicBezTo>
                  <a:cubicBezTo>
                    <a:pt x="28" y="35"/>
                    <a:pt x="30" y="30"/>
                    <a:pt x="29" y="24"/>
                  </a:cubicBezTo>
                  <a:cubicBezTo>
                    <a:pt x="28" y="19"/>
                    <a:pt x="25" y="15"/>
                    <a:pt x="22" y="12"/>
                  </a:cubicBezTo>
                  <a:cubicBezTo>
                    <a:pt x="19" y="8"/>
                    <a:pt x="16" y="5"/>
                    <a:pt x="16" y="1"/>
                  </a:cubicBezTo>
                  <a:cubicBezTo>
                    <a:pt x="16" y="0"/>
                    <a:pt x="16" y="0"/>
                    <a:pt x="16" y="0"/>
                  </a:cubicBezTo>
                  <a:cubicBezTo>
                    <a:pt x="17" y="0"/>
                    <a:pt x="17" y="0"/>
                    <a:pt x="17" y="0"/>
                  </a:cubicBezTo>
                  <a:cubicBezTo>
                    <a:pt x="35" y="8"/>
                    <a:pt x="40" y="37"/>
                    <a:pt x="32" y="58"/>
                  </a:cubicBezTo>
                  <a:cubicBezTo>
                    <a:pt x="32" y="59"/>
                    <a:pt x="34" y="59"/>
                    <a:pt x="35" y="60"/>
                  </a:cubicBezTo>
                  <a:cubicBezTo>
                    <a:pt x="37" y="61"/>
                    <a:pt x="39" y="61"/>
                    <a:pt x="40" y="63"/>
                  </a:cubicBezTo>
                  <a:cubicBezTo>
                    <a:pt x="43" y="72"/>
                    <a:pt x="37" y="78"/>
                    <a:pt x="34" y="81"/>
                  </a:cubicBezTo>
                  <a:cubicBezTo>
                    <a:pt x="34" y="81"/>
                    <a:pt x="34" y="81"/>
                    <a:pt x="34" y="81"/>
                  </a:cubicBezTo>
                  <a:cubicBezTo>
                    <a:pt x="34" y="81"/>
                    <a:pt x="34" y="81"/>
                    <a:pt x="34" y="81"/>
                  </a:cubicBezTo>
                  <a:cubicBezTo>
                    <a:pt x="28" y="81"/>
                    <a:pt x="23" y="79"/>
                    <a:pt x="22" y="76"/>
                  </a:cubicBezTo>
                  <a:cubicBezTo>
                    <a:pt x="21" y="75"/>
                    <a:pt x="21" y="73"/>
                    <a:pt x="21" y="71"/>
                  </a:cubicBezTo>
                  <a:cubicBezTo>
                    <a:pt x="12" y="82"/>
                    <a:pt x="10" y="98"/>
                    <a:pt x="15" y="112"/>
                  </a:cubicBezTo>
                  <a:cubicBezTo>
                    <a:pt x="20" y="127"/>
                    <a:pt x="32" y="135"/>
                    <a:pt x="46" y="135"/>
                  </a:cubicBezTo>
                  <a:cubicBezTo>
                    <a:pt x="51" y="135"/>
                    <a:pt x="56" y="134"/>
                    <a:pt x="61" y="133"/>
                  </a:cubicBezTo>
                  <a:cubicBezTo>
                    <a:pt x="58" y="128"/>
                    <a:pt x="57" y="122"/>
                    <a:pt x="60" y="116"/>
                  </a:cubicBezTo>
                  <a:cubicBezTo>
                    <a:pt x="63" y="111"/>
                    <a:pt x="68" y="107"/>
                    <a:pt x="73" y="107"/>
                  </a:cubicBezTo>
                  <a:cubicBezTo>
                    <a:pt x="75" y="107"/>
                    <a:pt x="79" y="108"/>
                    <a:pt x="83" y="113"/>
                  </a:cubicBezTo>
                  <a:cubicBezTo>
                    <a:pt x="83" y="113"/>
                    <a:pt x="83" y="113"/>
                    <a:pt x="83" y="113"/>
                  </a:cubicBezTo>
                  <a:cubicBezTo>
                    <a:pt x="84" y="122"/>
                    <a:pt x="81" y="126"/>
                    <a:pt x="77" y="130"/>
                  </a:cubicBezTo>
                  <a:cubicBezTo>
                    <a:pt x="77" y="130"/>
                    <a:pt x="77" y="131"/>
                    <a:pt x="76" y="131"/>
                  </a:cubicBezTo>
                  <a:cubicBezTo>
                    <a:pt x="78" y="132"/>
                    <a:pt x="80" y="132"/>
                    <a:pt x="82" y="132"/>
                  </a:cubicBezTo>
                  <a:cubicBezTo>
                    <a:pt x="90" y="132"/>
                    <a:pt x="98" y="129"/>
                    <a:pt x="107" y="125"/>
                  </a:cubicBezTo>
                  <a:cubicBezTo>
                    <a:pt x="115" y="122"/>
                    <a:pt x="123" y="119"/>
                    <a:pt x="131" y="119"/>
                  </a:cubicBezTo>
                  <a:cubicBezTo>
                    <a:pt x="139" y="119"/>
                    <a:pt x="146" y="123"/>
                    <a:pt x="151" y="130"/>
                  </a:cubicBezTo>
                  <a:cubicBezTo>
                    <a:pt x="150" y="131"/>
                    <a:pt x="150" y="131"/>
                    <a:pt x="150" y="131"/>
                  </a:cubicBezTo>
                  <a:cubicBezTo>
                    <a:pt x="146" y="127"/>
                    <a:pt x="142" y="124"/>
                    <a:pt x="136" y="124"/>
                  </a:cubicBezTo>
                  <a:cubicBezTo>
                    <a:pt x="126" y="124"/>
                    <a:pt x="115" y="131"/>
                    <a:pt x="112" y="132"/>
                  </a:cubicBezTo>
                  <a:cubicBezTo>
                    <a:pt x="110" y="134"/>
                    <a:pt x="110" y="134"/>
                    <a:pt x="110" y="134"/>
                  </a:cubicBezTo>
                  <a:cubicBezTo>
                    <a:pt x="110" y="133"/>
                    <a:pt x="110" y="133"/>
                    <a:pt x="110" y="133"/>
                  </a:cubicBezTo>
                  <a:cubicBezTo>
                    <a:pt x="105" y="137"/>
                    <a:pt x="99" y="139"/>
                    <a:pt x="90" y="139"/>
                  </a:cubicBezTo>
                  <a:cubicBezTo>
                    <a:pt x="86" y="139"/>
                    <a:pt x="82" y="139"/>
                    <a:pt x="78" y="139"/>
                  </a:cubicBezTo>
                  <a:cubicBezTo>
                    <a:pt x="74" y="138"/>
                    <a:pt x="70" y="138"/>
                    <a:pt x="66" y="138"/>
                  </a:cubicBezTo>
                  <a:cubicBezTo>
                    <a:pt x="58" y="138"/>
                    <a:pt x="52" y="140"/>
                    <a:pt x="47" y="144"/>
                  </a:cubicBezTo>
                  <a:close/>
                  <a:moveTo>
                    <a:pt x="7" y="86"/>
                  </a:moveTo>
                  <a:cubicBezTo>
                    <a:pt x="5" y="89"/>
                    <a:pt x="4" y="93"/>
                    <a:pt x="3" y="96"/>
                  </a:cubicBezTo>
                  <a:cubicBezTo>
                    <a:pt x="2" y="109"/>
                    <a:pt x="5" y="120"/>
                    <a:pt x="12" y="128"/>
                  </a:cubicBezTo>
                  <a:cubicBezTo>
                    <a:pt x="20" y="137"/>
                    <a:pt x="32" y="142"/>
                    <a:pt x="46" y="142"/>
                  </a:cubicBezTo>
                  <a:cubicBezTo>
                    <a:pt x="51" y="138"/>
                    <a:pt x="57" y="136"/>
                    <a:pt x="66" y="136"/>
                  </a:cubicBezTo>
                  <a:cubicBezTo>
                    <a:pt x="70" y="136"/>
                    <a:pt x="74" y="137"/>
                    <a:pt x="78" y="137"/>
                  </a:cubicBezTo>
                  <a:cubicBezTo>
                    <a:pt x="81" y="137"/>
                    <a:pt x="83" y="138"/>
                    <a:pt x="86" y="138"/>
                  </a:cubicBezTo>
                  <a:cubicBezTo>
                    <a:pt x="84" y="137"/>
                    <a:pt x="83" y="136"/>
                    <a:pt x="81" y="135"/>
                  </a:cubicBezTo>
                  <a:cubicBezTo>
                    <a:pt x="80" y="133"/>
                    <a:pt x="80" y="133"/>
                    <a:pt x="80" y="133"/>
                  </a:cubicBezTo>
                  <a:cubicBezTo>
                    <a:pt x="82" y="134"/>
                    <a:pt x="82" y="134"/>
                    <a:pt x="82" y="134"/>
                  </a:cubicBezTo>
                  <a:cubicBezTo>
                    <a:pt x="83" y="134"/>
                    <a:pt x="84" y="134"/>
                    <a:pt x="86" y="134"/>
                  </a:cubicBezTo>
                  <a:cubicBezTo>
                    <a:pt x="92" y="134"/>
                    <a:pt x="99" y="131"/>
                    <a:pt x="105" y="128"/>
                  </a:cubicBezTo>
                  <a:cubicBezTo>
                    <a:pt x="105" y="128"/>
                    <a:pt x="105" y="128"/>
                    <a:pt x="105" y="128"/>
                  </a:cubicBezTo>
                  <a:cubicBezTo>
                    <a:pt x="97" y="131"/>
                    <a:pt x="89" y="133"/>
                    <a:pt x="82" y="133"/>
                  </a:cubicBezTo>
                  <a:cubicBezTo>
                    <a:pt x="79" y="133"/>
                    <a:pt x="77" y="133"/>
                    <a:pt x="75" y="133"/>
                  </a:cubicBezTo>
                  <a:cubicBezTo>
                    <a:pt x="74" y="132"/>
                    <a:pt x="74" y="132"/>
                    <a:pt x="74" y="132"/>
                  </a:cubicBezTo>
                  <a:cubicBezTo>
                    <a:pt x="74" y="131"/>
                    <a:pt x="74" y="131"/>
                    <a:pt x="74" y="131"/>
                  </a:cubicBezTo>
                  <a:cubicBezTo>
                    <a:pt x="75" y="131"/>
                    <a:pt x="76" y="130"/>
                    <a:pt x="76" y="129"/>
                  </a:cubicBezTo>
                  <a:cubicBezTo>
                    <a:pt x="77" y="129"/>
                    <a:pt x="77" y="128"/>
                    <a:pt x="77" y="128"/>
                  </a:cubicBezTo>
                  <a:cubicBezTo>
                    <a:pt x="76" y="129"/>
                    <a:pt x="74" y="130"/>
                    <a:pt x="72" y="130"/>
                  </a:cubicBezTo>
                  <a:cubicBezTo>
                    <a:pt x="70" y="130"/>
                    <a:pt x="70" y="130"/>
                    <a:pt x="70" y="130"/>
                  </a:cubicBezTo>
                  <a:cubicBezTo>
                    <a:pt x="70" y="130"/>
                    <a:pt x="70" y="130"/>
                    <a:pt x="70" y="130"/>
                  </a:cubicBezTo>
                  <a:cubicBezTo>
                    <a:pt x="68" y="130"/>
                    <a:pt x="67" y="129"/>
                    <a:pt x="66" y="128"/>
                  </a:cubicBezTo>
                  <a:cubicBezTo>
                    <a:pt x="65" y="128"/>
                    <a:pt x="64" y="127"/>
                    <a:pt x="63" y="127"/>
                  </a:cubicBezTo>
                  <a:cubicBezTo>
                    <a:pt x="63" y="127"/>
                    <a:pt x="63" y="127"/>
                    <a:pt x="63" y="127"/>
                  </a:cubicBezTo>
                  <a:cubicBezTo>
                    <a:pt x="63" y="117"/>
                    <a:pt x="63" y="117"/>
                    <a:pt x="63" y="117"/>
                  </a:cubicBezTo>
                  <a:cubicBezTo>
                    <a:pt x="64" y="117"/>
                    <a:pt x="64" y="117"/>
                    <a:pt x="64" y="117"/>
                  </a:cubicBezTo>
                  <a:cubicBezTo>
                    <a:pt x="64" y="117"/>
                    <a:pt x="64" y="117"/>
                    <a:pt x="64" y="117"/>
                  </a:cubicBezTo>
                  <a:cubicBezTo>
                    <a:pt x="66" y="117"/>
                    <a:pt x="68" y="115"/>
                    <a:pt x="68" y="114"/>
                  </a:cubicBezTo>
                  <a:cubicBezTo>
                    <a:pt x="68" y="114"/>
                    <a:pt x="68" y="114"/>
                    <a:pt x="66" y="114"/>
                  </a:cubicBezTo>
                  <a:cubicBezTo>
                    <a:pt x="65" y="114"/>
                    <a:pt x="65" y="114"/>
                    <a:pt x="65" y="114"/>
                  </a:cubicBezTo>
                  <a:cubicBezTo>
                    <a:pt x="66" y="113"/>
                    <a:pt x="66" y="113"/>
                    <a:pt x="66" y="113"/>
                  </a:cubicBezTo>
                  <a:cubicBezTo>
                    <a:pt x="67" y="110"/>
                    <a:pt x="69" y="109"/>
                    <a:pt x="71" y="109"/>
                  </a:cubicBezTo>
                  <a:cubicBezTo>
                    <a:pt x="67" y="110"/>
                    <a:pt x="64" y="113"/>
                    <a:pt x="62" y="117"/>
                  </a:cubicBezTo>
                  <a:cubicBezTo>
                    <a:pt x="59" y="122"/>
                    <a:pt x="59" y="128"/>
                    <a:pt x="63" y="133"/>
                  </a:cubicBezTo>
                  <a:cubicBezTo>
                    <a:pt x="63" y="134"/>
                    <a:pt x="63" y="134"/>
                    <a:pt x="63" y="134"/>
                  </a:cubicBezTo>
                  <a:cubicBezTo>
                    <a:pt x="62" y="134"/>
                    <a:pt x="62" y="134"/>
                    <a:pt x="62" y="134"/>
                  </a:cubicBezTo>
                  <a:cubicBezTo>
                    <a:pt x="59" y="135"/>
                    <a:pt x="56" y="136"/>
                    <a:pt x="54" y="136"/>
                  </a:cubicBezTo>
                  <a:cubicBezTo>
                    <a:pt x="54" y="137"/>
                    <a:pt x="54" y="137"/>
                    <a:pt x="54" y="137"/>
                  </a:cubicBezTo>
                  <a:cubicBezTo>
                    <a:pt x="49" y="139"/>
                    <a:pt x="44" y="140"/>
                    <a:pt x="39" y="140"/>
                  </a:cubicBezTo>
                  <a:cubicBezTo>
                    <a:pt x="29" y="140"/>
                    <a:pt x="19" y="135"/>
                    <a:pt x="13" y="127"/>
                  </a:cubicBezTo>
                  <a:cubicBezTo>
                    <a:pt x="5" y="116"/>
                    <a:pt x="2" y="103"/>
                    <a:pt x="6" y="89"/>
                  </a:cubicBezTo>
                  <a:lnTo>
                    <a:pt x="7" y="86"/>
                  </a:lnTo>
                  <a:close/>
                  <a:moveTo>
                    <a:pt x="7" y="93"/>
                  </a:moveTo>
                  <a:cubicBezTo>
                    <a:pt x="4" y="105"/>
                    <a:pt x="7" y="117"/>
                    <a:pt x="14" y="126"/>
                  </a:cubicBezTo>
                  <a:cubicBezTo>
                    <a:pt x="21" y="135"/>
                    <a:pt x="31" y="139"/>
                    <a:pt x="41" y="139"/>
                  </a:cubicBezTo>
                  <a:cubicBezTo>
                    <a:pt x="41" y="139"/>
                    <a:pt x="41" y="139"/>
                    <a:pt x="41" y="139"/>
                  </a:cubicBezTo>
                  <a:cubicBezTo>
                    <a:pt x="16" y="139"/>
                    <a:pt x="10" y="113"/>
                    <a:pt x="7" y="93"/>
                  </a:cubicBezTo>
                  <a:close/>
                  <a:moveTo>
                    <a:pt x="108" y="133"/>
                  </a:moveTo>
                  <a:cubicBezTo>
                    <a:pt x="106" y="133"/>
                    <a:pt x="104" y="134"/>
                    <a:pt x="102" y="135"/>
                  </a:cubicBezTo>
                  <a:cubicBezTo>
                    <a:pt x="99" y="136"/>
                    <a:pt x="95" y="137"/>
                    <a:pt x="92" y="138"/>
                  </a:cubicBezTo>
                  <a:cubicBezTo>
                    <a:pt x="99" y="138"/>
                    <a:pt x="104" y="136"/>
                    <a:pt x="108" y="133"/>
                  </a:cubicBezTo>
                  <a:close/>
                  <a:moveTo>
                    <a:pt x="7" y="86"/>
                  </a:moveTo>
                  <a:cubicBezTo>
                    <a:pt x="7" y="89"/>
                    <a:pt x="7" y="89"/>
                    <a:pt x="7" y="89"/>
                  </a:cubicBezTo>
                  <a:cubicBezTo>
                    <a:pt x="12" y="114"/>
                    <a:pt x="17" y="137"/>
                    <a:pt x="41" y="137"/>
                  </a:cubicBezTo>
                  <a:cubicBezTo>
                    <a:pt x="43" y="137"/>
                    <a:pt x="45" y="137"/>
                    <a:pt x="48" y="137"/>
                  </a:cubicBezTo>
                  <a:cubicBezTo>
                    <a:pt x="32" y="137"/>
                    <a:pt x="19" y="128"/>
                    <a:pt x="13" y="113"/>
                  </a:cubicBezTo>
                  <a:cubicBezTo>
                    <a:pt x="7" y="96"/>
                    <a:pt x="12" y="77"/>
                    <a:pt x="23" y="67"/>
                  </a:cubicBezTo>
                  <a:cubicBezTo>
                    <a:pt x="26" y="65"/>
                    <a:pt x="26" y="65"/>
                    <a:pt x="26" y="65"/>
                  </a:cubicBezTo>
                  <a:cubicBezTo>
                    <a:pt x="26" y="63"/>
                    <a:pt x="27" y="62"/>
                    <a:pt x="27" y="62"/>
                  </a:cubicBezTo>
                  <a:cubicBezTo>
                    <a:pt x="28" y="61"/>
                    <a:pt x="28" y="61"/>
                    <a:pt x="28" y="61"/>
                  </a:cubicBezTo>
                  <a:cubicBezTo>
                    <a:pt x="28" y="61"/>
                    <a:pt x="28" y="61"/>
                    <a:pt x="28" y="61"/>
                  </a:cubicBezTo>
                  <a:cubicBezTo>
                    <a:pt x="30" y="62"/>
                    <a:pt x="31" y="63"/>
                    <a:pt x="32" y="64"/>
                  </a:cubicBezTo>
                  <a:cubicBezTo>
                    <a:pt x="33" y="68"/>
                    <a:pt x="30" y="73"/>
                    <a:pt x="29" y="75"/>
                  </a:cubicBezTo>
                  <a:cubicBezTo>
                    <a:pt x="28" y="76"/>
                    <a:pt x="28" y="76"/>
                    <a:pt x="28" y="76"/>
                  </a:cubicBezTo>
                  <a:cubicBezTo>
                    <a:pt x="28" y="76"/>
                    <a:pt x="28" y="76"/>
                    <a:pt x="28" y="76"/>
                  </a:cubicBezTo>
                  <a:cubicBezTo>
                    <a:pt x="27" y="75"/>
                    <a:pt x="26" y="74"/>
                    <a:pt x="26" y="72"/>
                  </a:cubicBezTo>
                  <a:cubicBezTo>
                    <a:pt x="25" y="70"/>
                    <a:pt x="26" y="68"/>
                    <a:pt x="26" y="66"/>
                  </a:cubicBezTo>
                  <a:cubicBezTo>
                    <a:pt x="24" y="68"/>
                    <a:pt x="24" y="68"/>
                    <a:pt x="24" y="68"/>
                  </a:cubicBezTo>
                  <a:cubicBezTo>
                    <a:pt x="22" y="71"/>
                    <a:pt x="22" y="73"/>
                    <a:pt x="23" y="75"/>
                  </a:cubicBezTo>
                  <a:cubicBezTo>
                    <a:pt x="24" y="78"/>
                    <a:pt x="28" y="80"/>
                    <a:pt x="33" y="80"/>
                  </a:cubicBezTo>
                  <a:cubicBezTo>
                    <a:pt x="36" y="77"/>
                    <a:pt x="41" y="71"/>
                    <a:pt x="39" y="64"/>
                  </a:cubicBezTo>
                  <a:cubicBezTo>
                    <a:pt x="38" y="63"/>
                    <a:pt x="37" y="62"/>
                    <a:pt x="35" y="62"/>
                  </a:cubicBezTo>
                  <a:cubicBezTo>
                    <a:pt x="36" y="62"/>
                    <a:pt x="36" y="62"/>
                    <a:pt x="36" y="62"/>
                  </a:cubicBezTo>
                  <a:cubicBezTo>
                    <a:pt x="38" y="64"/>
                    <a:pt x="39" y="69"/>
                    <a:pt x="38" y="73"/>
                  </a:cubicBezTo>
                  <a:cubicBezTo>
                    <a:pt x="36" y="77"/>
                    <a:pt x="34" y="79"/>
                    <a:pt x="30" y="79"/>
                  </a:cubicBezTo>
                  <a:cubicBezTo>
                    <a:pt x="30" y="79"/>
                    <a:pt x="30" y="79"/>
                    <a:pt x="30" y="79"/>
                  </a:cubicBezTo>
                  <a:cubicBezTo>
                    <a:pt x="30" y="79"/>
                    <a:pt x="30" y="79"/>
                    <a:pt x="29" y="79"/>
                  </a:cubicBezTo>
                  <a:cubicBezTo>
                    <a:pt x="28" y="78"/>
                    <a:pt x="28" y="78"/>
                    <a:pt x="28" y="78"/>
                  </a:cubicBezTo>
                  <a:cubicBezTo>
                    <a:pt x="29" y="78"/>
                    <a:pt x="29" y="78"/>
                    <a:pt x="29" y="78"/>
                  </a:cubicBezTo>
                  <a:cubicBezTo>
                    <a:pt x="29" y="76"/>
                    <a:pt x="30" y="75"/>
                    <a:pt x="31" y="74"/>
                  </a:cubicBezTo>
                  <a:cubicBezTo>
                    <a:pt x="33" y="71"/>
                    <a:pt x="35" y="68"/>
                    <a:pt x="34" y="62"/>
                  </a:cubicBezTo>
                  <a:cubicBezTo>
                    <a:pt x="34" y="61"/>
                    <a:pt x="34" y="61"/>
                    <a:pt x="34" y="61"/>
                  </a:cubicBezTo>
                  <a:cubicBezTo>
                    <a:pt x="33" y="61"/>
                    <a:pt x="31" y="60"/>
                    <a:pt x="30" y="58"/>
                  </a:cubicBezTo>
                  <a:cubicBezTo>
                    <a:pt x="30" y="58"/>
                    <a:pt x="30" y="58"/>
                    <a:pt x="30" y="58"/>
                  </a:cubicBezTo>
                  <a:cubicBezTo>
                    <a:pt x="30" y="58"/>
                    <a:pt x="30" y="58"/>
                    <a:pt x="30" y="58"/>
                  </a:cubicBezTo>
                  <a:cubicBezTo>
                    <a:pt x="38" y="39"/>
                    <a:pt x="34" y="10"/>
                    <a:pt x="18" y="2"/>
                  </a:cubicBezTo>
                  <a:cubicBezTo>
                    <a:pt x="18" y="5"/>
                    <a:pt x="20" y="8"/>
                    <a:pt x="23" y="11"/>
                  </a:cubicBezTo>
                  <a:cubicBezTo>
                    <a:pt x="26" y="14"/>
                    <a:pt x="29" y="18"/>
                    <a:pt x="30" y="24"/>
                  </a:cubicBezTo>
                  <a:cubicBezTo>
                    <a:pt x="30" y="26"/>
                    <a:pt x="30" y="28"/>
                    <a:pt x="30" y="30"/>
                  </a:cubicBezTo>
                  <a:cubicBezTo>
                    <a:pt x="31" y="32"/>
                    <a:pt x="31" y="32"/>
                    <a:pt x="31" y="32"/>
                  </a:cubicBezTo>
                  <a:cubicBezTo>
                    <a:pt x="35" y="38"/>
                    <a:pt x="33" y="44"/>
                    <a:pt x="31" y="49"/>
                  </a:cubicBezTo>
                  <a:cubicBezTo>
                    <a:pt x="30" y="52"/>
                    <a:pt x="29" y="55"/>
                    <a:pt x="29" y="58"/>
                  </a:cubicBezTo>
                  <a:cubicBezTo>
                    <a:pt x="29" y="61"/>
                    <a:pt x="29" y="61"/>
                    <a:pt x="29" y="61"/>
                  </a:cubicBezTo>
                  <a:cubicBezTo>
                    <a:pt x="27" y="58"/>
                    <a:pt x="27" y="58"/>
                    <a:pt x="27" y="58"/>
                  </a:cubicBezTo>
                  <a:cubicBezTo>
                    <a:pt x="25" y="53"/>
                    <a:pt x="26" y="49"/>
                    <a:pt x="28" y="44"/>
                  </a:cubicBezTo>
                  <a:cubicBezTo>
                    <a:pt x="29" y="40"/>
                    <a:pt x="31" y="36"/>
                    <a:pt x="30" y="32"/>
                  </a:cubicBezTo>
                  <a:cubicBezTo>
                    <a:pt x="30" y="32"/>
                    <a:pt x="30" y="32"/>
                    <a:pt x="30" y="32"/>
                  </a:cubicBezTo>
                  <a:cubicBezTo>
                    <a:pt x="30" y="35"/>
                    <a:pt x="29" y="38"/>
                    <a:pt x="28" y="42"/>
                  </a:cubicBezTo>
                  <a:cubicBezTo>
                    <a:pt x="26" y="47"/>
                    <a:pt x="24" y="53"/>
                    <a:pt x="24" y="59"/>
                  </a:cubicBezTo>
                  <a:cubicBezTo>
                    <a:pt x="25" y="60"/>
                    <a:pt x="25" y="60"/>
                    <a:pt x="25" y="60"/>
                  </a:cubicBezTo>
                  <a:cubicBezTo>
                    <a:pt x="24" y="60"/>
                    <a:pt x="24" y="60"/>
                    <a:pt x="24" y="60"/>
                  </a:cubicBezTo>
                  <a:cubicBezTo>
                    <a:pt x="23" y="61"/>
                    <a:pt x="22" y="61"/>
                    <a:pt x="21" y="61"/>
                  </a:cubicBezTo>
                  <a:cubicBezTo>
                    <a:pt x="21" y="61"/>
                    <a:pt x="21" y="61"/>
                    <a:pt x="21" y="61"/>
                  </a:cubicBezTo>
                  <a:cubicBezTo>
                    <a:pt x="20" y="61"/>
                    <a:pt x="20" y="61"/>
                    <a:pt x="19" y="62"/>
                  </a:cubicBezTo>
                  <a:cubicBezTo>
                    <a:pt x="18" y="69"/>
                    <a:pt x="14" y="74"/>
                    <a:pt x="11" y="79"/>
                  </a:cubicBezTo>
                  <a:cubicBezTo>
                    <a:pt x="10" y="82"/>
                    <a:pt x="8" y="84"/>
                    <a:pt x="7" y="86"/>
                  </a:cubicBezTo>
                  <a:close/>
                  <a:moveTo>
                    <a:pt x="85" y="136"/>
                  </a:moveTo>
                  <a:cubicBezTo>
                    <a:pt x="86" y="136"/>
                    <a:pt x="87" y="137"/>
                    <a:pt x="89" y="137"/>
                  </a:cubicBezTo>
                  <a:cubicBezTo>
                    <a:pt x="93" y="137"/>
                    <a:pt x="97" y="135"/>
                    <a:pt x="101" y="133"/>
                  </a:cubicBezTo>
                  <a:cubicBezTo>
                    <a:pt x="105" y="132"/>
                    <a:pt x="108" y="131"/>
                    <a:pt x="110" y="131"/>
                  </a:cubicBezTo>
                  <a:cubicBezTo>
                    <a:pt x="111" y="131"/>
                    <a:pt x="111" y="131"/>
                    <a:pt x="111" y="131"/>
                  </a:cubicBezTo>
                  <a:cubicBezTo>
                    <a:pt x="113" y="129"/>
                    <a:pt x="116" y="127"/>
                    <a:pt x="118" y="126"/>
                  </a:cubicBezTo>
                  <a:cubicBezTo>
                    <a:pt x="120" y="125"/>
                    <a:pt x="122" y="125"/>
                    <a:pt x="123" y="124"/>
                  </a:cubicBezTo>
                  <a:cubicBezTo>
                    <a:pt x="122" y="124"/>
                    <a:pt x="122" y="123"/>
                    <a:pt x="121" y="123"/>
                  </a:cubicBezTo>
                  <a:cubicBezTo>
                    <a:pt x="117" y="123"/>
                    <a:pt x="111" y="126"/>
                    <a:pt x="106" y="129"/>
                  </a:cubicBezTo>
                  <a:cubicBezTo>
                    <a:pt x="99" y="132"/>
                    <a:pt x="92" y="136"/>
                    <a:pt x="85" y="136"/>
                  </a:cubicBezTo>
                  <a:close/>
                  <a:moveTo>
                    <a:pt x="64" y="126"/>
                  </a:moveTo>
                  <a:cubicBezTo>
                    <a:pt x="65" y="126"/>
                    <a:pt x="66" y="126"/>
                    <a:pt x="67" y="127"/>
                  </a:cubicBezTo>
                  <a:cubicBezTo>
                    <a:pt x="68" y="128"/>
                    <a:pt x="69" y="128"/>
                    <a:pt x="70" y="128"/>
                  </a:cubicBezTo>
                  <a:cubicBezTo>
                    <a:pt x="70" y="128"/>
                    <a:pt x="70" y="128"/>
                    <a:pt x="70" y="128"/>
                  </a:cubicBezTo>
                  <a:cubicBezTo>
                    <a:pt x="70" y="128"/>
                    <a:pt x="71" y="128"/>
                    <a:pt x="71" y="127"/>
                  </a:cubicBezTo>
                  <a:cubicBezTo>
                    <a:pt x="72" y="125"/>
                    <a:pt x="75" y="121"/>
                    <a:pt x="74" y="118"/>
                  </a:cubicBezTo>
                  <a:cubicBezTo>
                    <a:pt x="74" y="117"/>
                    <a:pt x="73" y="116"/>
                    <a:pt x="72" y="115"/>
                  </a:cubicBezTo>
                  <a:cubicBezTo>
                    <a:pt x="70" y="114"/>
                    <a:pt x="70" y="114"/>
                    <a:pt x="70" y="114"/>
                  </a:cubicBezTo>
                  <a:cubicBezTo>
                    <a:pt x="70" y="114"/>
                    <a:pt x="70" y="114"/>
                    <a:pt x="70" y="114"/>
                  </a:cubicBezTo>
                  <a:cubicBezTo>
                    <a:pt x="70" y="116"/>
                    <a:pt x="67" y="118"/>
                    <a:pt x="64" y="118"/>
                  </a:cubicBezTo>
                  <a:cubicBezTo>
                    <a:pt x="64" y="118"/>
                    <a:pt x="64" y="118"/>
                    <a:pt x="64" y="118"/>
                  </a:cubicBezTo>
                  <a:lnTo>
                    <a:pt x="64" y="126"/>
                  </a:lnTo>
                  <a:close/>
                  <a:moveTo>
                    <a:pt x="75" y="116"/>
                  </a:moveTo>
                  <a:cubicBezTo>
                    <a:pt x="75" y="117"/>
                    <a:pt x="75" y="117"/>
                    <a:pt x="75" y="118"/>
                  </a:cubicBezTo>
                  <a:cubicBezTo>
                    <a:pt x="76" y="121"/>
                    <a:pt x="74" y="125"/>
                    <a:pt x="72" y="128"/>
                  </a:cubicBezTo>
                  <a:cubicBezTo>
                    <a:pt x="75" y="126"/>
                    <a:pt x="77" y="121"/>
                    <a:pt x="77" y="118"/>
                  </a:cubicBezTo>
                  <a:cubicBezTo>
                    <a:pt x="76" y="118"/>
                    <a:pt x="76" y="117"/>
                    <a:pt x="75" y="116"/>
                  </a:cubicBezTo>
                  <a:close/>
                  <a:moveTo>
                    <a:pt x="70" y="114"/>
                  </a:moveTo>
                  <a:cubicBezTo>
                    <a:pt x="72" y="114"/>
                    <a:pt x="72" y="114"/>
                    <a:pt x="72" y="114"/>
                  </a:cubicBezTo>
                  <a:cubicBezTo>
                    <a:pt x="76" y="115"/>
                    <a:pt x="78" y="117"/>
                    <a:pt x="78" y="118"/>
                  </a:cubicBezTo>
                  <a:cubicBezTo>
                    <a:pt x="79" y="121"/>
                    <a:pt x="77" y="125"/>
                    <a:pt x="74" y="128"/>
                  </a:cubicBezTo>
                  <a:cubicBezTo>
                    <a:pt x="79" y="126"/>
                    <a:pt x="79" y="122"/>
                    <a:pt x="79" y="120"/>
                  </a:cubicBezTo>
                  <a:cubicBezTo>
                    <a:pt x="79" y="116"/>
                    <a:pt x="76" y="110"/>
                    <a:pt x="72" y="110"/>
                  </a:cubicBezTo>
                  <a:cubicBezTo>
                    <a:pt x="71" y="110"/>
                    <a:pt x="69" y="111"/>
                    <a:pt x="68" y="113"/>
                  </a:cubicBezTo>
                  <a:cubicBezTo>
                    <a:pt x="69" y="113"/>
                    <a:pt x="69" y="113"/>
                    <a:pt x="70" y="114"/>
                  </a:cubicBezTo>
                  <a:close/>
                  <a:moveTo>
                    <a:pt x="122" y="122"/>
                  </a:moveTo>
                  <a:cubicBezTo>
                    <a:pt x="123" y="122"/>
                    <a:pt x="124" y="122"/>
                    <a:pt x="125" y="123"/>
                  </a:cubicBezTo>
                  <a:cubicBezTo>
                    <a:pt x="126" y="123"/>
                    <a:pt x="126" y="123"/>
                    <a:pt x="126" y="123"/>
                  </a:cubicBezTo>
                  <a:cubicBezTo>
                    <a:pt x="125" y="124"/>
                    <a:pt x="125" y="124"/>
                    <a:pt x="125" y="124"/>
                  </a:cubicBezTo>
                  <a:cubicBezTo>
                    <a:pt x="125" y="124"/>
                    <a:pt x="124" y="125"/>
                    <a:pt x="123" y="125"/>
                  </a:cubicBezTo>
                  <a:cubicBezTo>
                    <a:pt x="127" y="124"/>
                    <a:pt x="131" y="123"/>
                    <a:pt x="136" y="123"/>
                  </a:cubicBezTo>
                  <a:cubicBezTo>
                    <a:pt x="139" y="123"/>
                    <a:pt x="141" y="123"/>
                    <a:pt x="143" y="124"/>
                  </a:cubicBezTo>
                  <a:cubicBezTo>
                    <a:pt x="140" y="122"/>
                    <a:pt x="136" y="121"/>
                    <a:pt x="131" y="121"/>
                  </a:cubicBezTo>
                  <a:cubicBezTo>
                    <a:pt x="128" y="121"/>
                    <a:pt x="125" y="121"/>
                    <a:pt x="122" y="122"/>
                  </a:cubicBezTo>
                  <a:close/>
                  <a:moveTo>
                    <a:pt x="72" y="109"/>
                  </a:moveTo>
                  <a:cubicBezTo>
                    <a:pt x="77" y="109"/>
                    <a:pt x="81" y="115"/>
                    <a:pt x="81" y="120"/>
                  </a:cubicBezTo>
                  <a:cubicBezTo>
                    <a:pt x="81" y="121"/>
                    <a:pt x="81" y="122"/>
                    <a:pt x="81" y="123"/>
                  </a:cubicBezTo>
                  <a:cubicBezTo>
                    <a:pt x="82" y="121"/>
                    <a:pt x="82" y="118"/>
                    <a:pt x="81" y="114"/>
                  </a:cubicBezTo>
                  <a:cubicBezTo>
                    <a:pt x="79" y="110"/>
                    <a:pt x="75" y="108"/>
                    <a:pt x="71" y="109"/>
                  </a:cubicBezTo>
                  <a:cubicBezTo>
                    <a:pt x="72" y="109"/>
                    <a:pt x="72" y="109"/>
                    <a:pt x="72" y="109"/>
                  </a:cubicBezTo>
                  <a:close/>
                  <a:moveTo>
                    <a:pt x="36" y="65"/>
                  </a:moveTo>
                  <a:cubicBezTo>
                    <a:pt x="36" y="69"/>
                    <a:pt x="34" y="72"/>
                    <a:pt x="32" y="74"/>
                  </a:cubicBezTo>
                  <a:cubicBezTo>
                    <a:pt x="32" y="75"/>
                    <a:pt x="31" y="76"/>
                    <a:pt x="31" y="77"/>
                  </a:cubicBezTo>
                  <a:cubicBezTo>
                    <a:pt x="34" y="77"/>
                    <a:pt x="36" y="74"/>
                    <a:pt x="36" y="73"/>
                  </a:cubicBezTo>
                  <a:cubicBezTo>
                    <a:pt x="37" y="70"/>
                    <a:pt x="37" y="67"/>
                    <a:pt x="36" y="65"/>
                  </a:cubicBezTo>
                  <a:close/>
                  <a:moveTo>
                    <a:pt x="28" y="63"/>
                  </a:moveTo>
                  <a:cubicBezTo>
                    <a:pt x="27" y="65"/>
                    <a:pt x="27" y="69"/>
                    <a:pt x="27" y="72"/>
                  </a:cubicBezTo>
                  <a:cubicBezTo>
                    <a:pt x="27" y="73"/>
                    <a:pt x="28" y="73"/>
                    <a:pt x="28" y="74"/>
                  </a:cubicBezTo>
                  <a:cubicBezTo>
                    <a:pt x="30" y="71"/>
                    <a:pt x="32" y="67"/>
                    <a:pt x="31" y="65"/>
                  </a:cubicBezTo>
                  <a:cubicBezTo>
                    <a:pt x="30" y="64"/>
                    <a:pt x="30" y="63"/>
                    <a:pt x="28" y="63"/>
                  </a:cubicBezTo>
                  <a:close/>
                  <a:moveTo>
                    <a:pt x="32" y="36"/>
                  </a:moveTo>
                  <a:cubicBezTo>
                    <a:pt x="31" y="39"/>
                    <a:pt x="30" y="42"/>
                    <a:pt x="29" y="44"/>
                  </a:cubicBezTo>
                  <a:cubicBezTo>
                    <a:pt x="28" y="48"/>
                    <a:pt x="27" y="51"/>
                    <a:pt x="28" y="55"/>
                  </a:cubicBezTo>
                  <a:cubicBezTo>
                    <a:pt x="28" y="53"/>
                    <a:pt x="29" y="51"/>
                    <a:pt x="29" y="49"/>
                  </a:cubicBezTo>
                  <a:cubicBezTo>
                    <a:pt x="31" y="45"/>
                    <a:pt x="32" y="41"/>
                    <a:pt x="32" y="36"/>
                  </a:cubicBezTo>
                  <a:close/>
                </a:path>
              </a:pathLst>
            </a:custGeom>
            <a:grpFill/>
            <a:ln>
              <a:noFill/>
            </a:ln>
          </p:spPr>
          <p:txBody>
            <a:bodyPr vert="horz" wrap="square" lIns="91440" tIns="45720" rIns="91440" bIns="45720" numCol="1" rtlCol="0" anchor="t" anchorCtr="0" compatLnSpc="1">
              <a:prstTxWarp prst="textNoShape">
                <a:avLst/>
              </a:prstTxWarp>
            </a:bodyPr>
            <a:lstStyle/>
            <a:p>
              <a:pPr rtl="0"/>
              <a:endParaRPr/>
            </a:p>
          </p:txBody>
        </p:sp>
        <p:sp>
          <p:nvSpPr>
            <p:cNvPr id="104" name="Freeform 47"/>
            <p:cNvSpPr>
              <a:spLocks noEditPoints="1"/>
            </p:cNvSpPr>
            <p:nvPr/>
          </p:nvSpPr>
          <p:spPr bwMode="auto">
            <a:xfrm>
              <a:off x="895350" y="3316288"/>
              <a:ext cx="363538" cy="328613"/>
            </a:xfrm>
            <a:custGeom>
              <a:avLst/>
              <a:gdLst>
                <a:gd name="T0" fmla="*/ 50 w 161"/>
                <a:gd name="T1" fmla="*/ 8 h 146"/>
                <a:gd name="T2" fmla="*/ 60 w 161"/>
                <a:gd name="T3" fmla="*/ 25 h 146"/>
                <a:gd name="T4" fmla="*/ 54 w 161"/>
                <a:gd name="T5" fmla="*/ 17 h 146"/>
                <a:gd name="T6" fmla="*/ 63 w 161"/>
                <a:gd name="T7" fmla="*/ 34 h 146"/>
                <a:gd name="T8" fmla="*/ 49 w 161"/>
                <a:gd name="T9" fmla="*/ 37 h 146"/>
                <a:gd name="T10" fmla="*/ 41 w 161"/>
                <a:gd name="T11" fmla="*/ 13 h 146"/>
                <a:gd name="T12" fmla="*/ 16 w 161"/>
                <a:gd name="T13" fmla="*/ 62 h 146"/>
                <a:gd name="T14" fmla="*/ 34 w 161"/>
                <a:gd name="T15" fmla="*/ 92 h 146"/>
                <a:gd name="T16" fmla="*/ 27 w 161"/>
                <a:gd name="T17" fmla="*/ 146 h 146"/>
                <a:gd name="T18" fmla="*/ 33 w 161"/>
                <a:gd name="T19" fmla="*/ 104 h 146"/>
                <a:gd name="T20" fmla="*/ 26 w 161"/>
                <a:gd name="T21" fmla="*/ 102 h 146"/>
                <a:gd name="T22" fmla="*/ 30 w 161"/>
                <a:gd name="T23" fmla="*/ 101 h 146"/>
                <a:gd name="T24" fmla="*/ 4 w 161"/>
                <a:gd name="T25" fmla="*/ 60 h 146"/>
                <a:gd name="T26" fmla="*/ 41 w 161"/>
                <a:gd name="T27" fmla="*/ 10 h 146"/>
                <a:gd name="T28" fmla="*/ 51 w 161"/>
                <a:gd name="T29" fmla="*/ 4 h 146"/>
                <a:gd name="T30" fmla="*/ 145 w 161"/>
                <a:gd name="T31" fmla="*/ 13 h 146"/>
                <a:gd name="T32" fmla="*/ 142 w 161"/>
                <a:gd name="T33" fmla="*/ 0 h 146"/>
                <a:gd name="T34" fmla="*/ 141 w 161"/>
                <a:gd name="T35" fmla="*/ 33 h 146"/>
                <a:gd name="T36" fmla="*/ 50 w 161"/>
                <a:gd name="T37" fmla="*/ 8 h 146"/>
                <a:gd name="T38" fmla="*/ 137 w 161"/>
                <a:gd name="T39" fmla="*/ 31 h 146"/>
                <a:gd name="T40" fmla="*/ 148 w 161"/>
                <a:gd name="T41" fmla="*/ 16 h 146"/>
                <a:gd name="T42" fmla="*/ 70 w 161"/>
                <a:gd name="T43" fmla="*/ 8 h 146"/>
                <a:gd name="T44" fmla="*/ 137 w 161"/>
                <a:gd name="T45" fmla="*/ 31 h 146"/>
                <a:gd name="T46" fmla="*/ 26 w 161"/>
                <a:gd name="T47" fmla="*/ 84 h 146"/>
                <a:gd name="T48" fmla="*/ 22 w 161"/>
                <a:gd name="T49" fmla="*/ 16 h 146"/>
                <a:gd name="T50" fmla="*/ 26 w 161"/>
                <a:gd name="T51" fmla="*/ 84 h 146"/>
                <a:gd name="T52" fmla="*/ 57 w 161"/>
                <a:gd name="T53" fmla="*/ 28 h 146"/>
                <a:gd name="T54" fmla="*/ 46 w 161"/>
                <a:gd name="T55" fmla="*/ 16 h 146"/>
                <a:gd name="T56" fmla="*/ 57 w 161"/>
                <a:gd name="T57" fmla="*/ 28 h 146"/>
                <a:gd name="T58" fmla="*/ 57 w 161"/>
                <a:gd name="T59" fmla="*/ 31 h 146"/>
                <a:gd name="T60" fmla="*/ 46 w 161"/>
                <a:gd name="T61" fmla="*/ 28 h 146"/>
                <a:gd name="T62" fmla="*/ 57 w 161"/>
                <a:gd name="T63" fmla="*/ 31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61" h="146">
                  <a:moveTo>
                    <a:pt x="50" y="8"/>
                  </a:moveTo>
                  <a:cubicBezTo>
                    <a:pt x="55" y="14"/>
                    <a:pt x="53" y="20"/>
                    <a:pt x="60" y="25"/>
                  </a:cubicBezTo>
                  <a:cubicBezTo>
                    <a:pt x="62" y="23"/>
                    <a:pt x="58" y="18"/>
                    <a:pt x="54" y="17"/>
                  </a:cubicBezTo>
                  <a:cubicBezTo>
                    <a:pt x="64" y="13"/>
                    <a:pt x="65" y="25"/>
                    <a:pt x="63" y="34"/>
                  </a:cubicBezTo>
                  <a:cubicBezTo>
                    <a:pt x="59" y="36"/>
                    <a:pt x="55" y="37"/>
                    <a:pt x="49" y="37"/>
                  </a:cubicBezTo>
                  <a:cubicBezTo>
                    <a:pt x="43" y="31"/>
                    <a:pt x="43" y="19"/>
                    <a:pt x="41" y="13"/>
                  </a:cubicBezTo>
                  <a:cubicBezTo>
                    <a:pt x="14" y="14"/>
                    <a:pt x="9" y="41"/>
                    <a:pt x="16" y="62"/>
                  </a:cubicBezTo>
                  <a:cubicBezTo>
                    <a:pt x="19" y="72"/>
                    <a:pt x="30" y="81"/>
                    <a:pt x="34" y="92"/>
                  </a:cubicBezTo>
                  <a:cubicBezTo>
                    <a:pt x="41" y="111"/>
                    <a:pt x="38" y="129"/>
                    <a:pt x="27" y="146"/>
                  </a:cubicBezTo>
                  <a:cubicBezTo>
                    <a:pt x="28" y="137"/>
                    <a:pt x="39" y="121"/>
                    <a:pt x="33" y="104"/>
                  </a:cubicBezTo>
                  <a:cubicBezTo>
                    <a:pt x="31" y="102"/>
                    <a:pt x="29" y="102"/>
                    <a:pt x="26" y="102"/>
                  </a:cubicBezTo>
                  <a:cubicBezTo>
                    <a:pt x="26" y="100"/>
                    <a:pt x="28" y="101"/>
                    <a:pt x="30" y="101"/>
                  </a:cubicBezTo>
                  <a:cubicBezTo>
                    <a:pt x="28" y="89"/>
                    <a:pt x="7" y="79"/>
                    <a:pt x="4" y="60"/>
                  </a:cubicBezTo>
                  <a:cubicBezTo>
                    <a:pt x="1" y="34"/>
                    <a:pt x="12" y="6"/>
                    <a:pt x="41" y="10"/>
                  </a:cubicBezTo>
                  <a:cubicBezTo>
                    <a:pt x="45" y="9"/>
                    <a:pt x="47" y="5"/>
                    <a:pt x="51" y="4"/>
                  </a:cubicBezTo>
                  <a:cubicBezTo>
                    <a:pt x="86" y="1"/>
                    <a:pt x="128" y="46"/>
                    <a:pt x="145" y="13"/>
                  </a:cubicBezTo>
                  <a:cubicBezTo>
                    <a:pt x="146" y="6"/>
                    <a:pt x="144" y="3"/>
                    <a:pt x="142" y="0"/>
                  </a:cubicBezTo>
                  <a:cubicBezTo>
                    <a:pt x="161" y="2"/>
                    <a:pt x="149" y="29"/>
                    <a:pt x="141" y="33"/>
                  </a:cubicBezTo>
                  <a:cubicBezTo>
                    <a:pt x="111" y="47"/>
                    <a:pt x="71" y="4"/>
                    <a:pt x="50" y="8"/>
                  </a:cubicBezTo>
                  <a:close/>
                  <a:moveTo>
                    <a:pt x="137" y="31"/>
                  </a:moveTo>
                  <a:cubicBezTo>
                    <a:pt x="142" y="29"/>
                    <a:pt x="151" y="17"/>
                    <a:pt x="148" y="16"/>
                  </a:cubicBezTo>
                  <a:cubicBezTo>
                    <a:pt x="130" y="43"/>
                    <a:pt x="93" y="14"/>
                    <a:pt x="70" y="8"/>
                  </a:cubicBezTo>
                  <a:cubicBezTo>
                    <a:pt x="87" y="21"/>
                    <a:pt x="105" y="33"/>
                    <a:pt x="137" y="31"/>
                  </a:cubicBezTo>
                  <a:close/>
                  <a:moveTo>
                    <a:pt x="26" y="84"/>
                  </a:moveTo>
                  <a:cubicBezTo>
                    <a:pt x="10" y="71"/>
                    <a:pt x="7" y="27"/>
                    <a:pt x="22" y="16"/>
                  </a:cubicBezTo>
                  <a:cubicBezTo>
                    <a:pt x="0" y="29"/>
                    <a:pt x="5" y="78"/>
                    <a:pt x="26" y="84"/>
                  </a:cubicBezTo>
                  <a:close/>
                  <a:moveTo>
                    <a:pt x="57" y="28"/>
                  </a:moveTo>
                  <a:cubicBezTo>
                    <a:pt x="55" y="22"/>
                    <a:pt x="53" y="16"/>
                    <a:pt x="46" y="16"/>
                  </a:cubicBezTo>
                  <a:cubicBezTo>
                    <a:pt x="46" y="23"/>
                    <a:pt x="50" y="27"/>
                    <a:pt x="57" y="28"/>
                  </a:cubicBezTo>
                  <a:close/>
                  <a:moveTo>
                    <a:pt x="57" y="31"/>
                  </a:moveTo>
                  <a:cubicBezTo>
                    <a:pt x="51" y="33"/>
                    <a:pt x="49" y="24"/>
                    <a:pt x="46" y="28"/>
                  </a:cubicBezTo>
                  <a:cubicBezTo>
                    <a:pt x="47" y="31"/>
                    <a:pt x="56" y="40"/>
                    <a:pt x="57" y="31"/>
                  </a:cubicBezTo>
                  <a:close/>
                </a:path>
              </a:pathLst>
            </a:custGeom>
            <a:grpFill/>
            <a:ln>
              <a:noFill/>
            </a:ln>
          </p:spPr>
          <p:txBody>
            <a:bodyPr vert="horz" wrap="square" lIns="91440" tIns="45720" rIns="91440" bIns="45720" numCol="1" rtlCol="0" anchor="t" anchorCtr="0" compatLnSpc="1">
              <a:prstTxWarp prst="textNoShape">
                <a:avLst/>
              </a:prstTxWarp>
            </a:bodyPr>
            <a:lstStyle/>
            <a:p>
              <a:pPr rtl="0"/>
              <a:endParaRPr/>
            </a:p>
          </p:txBody>
        </p:sp>
        <p:sp>
          <p:nvSpPr>
            <p:cNvPr id="105" name="Freeform 48"/>
            <p:cNvSpPr>
              <a:spLocks noEditPoints="1"/>
            </p:cNvSpPr>
            <p:nvPr/>
          </p:nvSpPr>
          <p:spPr bwMode="auto">
            <a:xfrm>
              <a:off x="903288" y="3313113"/>
              <a:ext cx="336550" cy="338138"/>
            </a:xfrm>
            <a:custGeom>
              <a:avLst/>
              <a:gdLst>
                <a:gd name="T0" fmla="*/ 81 w 150"/>
                <a:gd name="T1" fmla="*/ 22 h 150"/>
                <a:gd name="T2" fmla="*/ 52 w 150"/>
                <a:gd name="T3" fmla="*/ 17 h 150"/>
                <a:gd name="T4" fmla="*/ 60 w 150"/>
                <a:gd name="T5" fmla="*/ 35 h 150"/>
                <a:gd name="T6" fmla="*/ 45 w 150"/>
                <a:gd name="T7" fmla="*/ 39 h 150"/>
                <a:gd name="T8" fmla="*/ 39 w 150"/>
                <a:gd name="T9" fmla="*/ 20 h 150"/>
                <a:gd name="T10" fmla="*/ 14 w 150"/>
                <a:gd name="T11" fmla="*/ 63 h 150"/>
                <a:gd name="T12" fmla="*/ 25 w 150"/>
                <a:gd name="T13" fmla="*/ 148 h 150"/>
                <a:gd name="T14" fmla="*/ 26 w 150"/>
                <a:gd name="T15" fmla="*/ 137 h 150"/>
                <a:gd name="T16" fmla="*/ 23 w 150"/>
                <a:gd name="T17" fmla="*/ 104 h 150"/>
                <a:gd name="T18" fmla="*/ 26 w 150"/>
                <a:gd name="T19" fmla="*/ 101 h 150"/>
                <a:gd name="T20" fmla="*/ 1 w 150"/>
                <a:gd name="T21" fmla="*/ 61 h 150"/>
                <a:gd name="T22" fmla="*/ 38 w 150"/>
                <a:gd name="T23" fmla="*/ 10 h 150"/>
                <a:gd name="T24" fmla="*/ 91 w 150"/>
                <a:gd name="T25" fmla="*/ 16 h 150"/>
                <a:gd name="T26" fmla="*/ 139 w 150"/>
                <a:gd name="T27" fmla="*/ 2 h 150"/>
                <a:gd name="T28" fmla="*/ 150 w 150"/>
                <a:gd name="T29" fmla="*/ 12 h 150"/>
                <a:gd name="T30" fmla="*/ 82 w 150"/>
                <a:gd name="T31" fmla="*/ 20 h 150"/>
                <a:gd name="T32" fmla="*/ 141 w 150"/>
                <a:gd name="T33" fmla="*/ 2 h 150"/>
                <a:gd name="T34" fmla="*/ 143 w 150"/>
                <a:gd name="T35" fmla="*/ 14 h 150"/>
                <a:gd name="T36" fmla="*/ 44 w 150"/>
                <a:gd name="T37" fmla="*/ 9 h 150"/>
                <a:gd name="T38" fmla="*/ 38 w 150"/>
                <a:gd name="T39" fmla="*/ 12 h 150"/>
                <a:gd name="T40" fmla="*/ 2 w 150"/>
                <a:gd name="T41" fmla="*/ 60 h 150"/>
                <a:gd name="T42" fmla="*/ 28 w 150"/>
                <a:gd name="T43" fmla="*/ 102 h 150"/>
                <a:gd name="T44" fmla="*/ 30 w 150"/>
                <a:gd name="T45" fmla="*/ 104 h 150"/>
                <a:gd name="T46" fmla="*/ 32 w 150"/>
                <a:gd name="T47" fmla="*/ 116 h 150"/>
                <a:gd name="T48" fmla="*/ 31 w 150"/>
                <a:gd name="T49" fmla="*/ 93 h 150"/>
                <a:gd name="T50" fmla="*/ 11 w 150"/>
                <a:gd name="T51" fmla="*/ 61 h 150"/>
                <a:gd name="T52" fmla="*/ 23 w 150"/>
                <a:gd name="T53" fmla="*/ 85 h 150"/>
                <a:gd name="T54" fmla="*/ 19 w 150"/>
                <a:gd name="T55" fmla="*/ 17 h 150"/>
                <a:gd name="T56" fmla="*/ 39 w 150"/>
                <a:gd name="T57" fmla="*/ 13 h 150"/>
                <a:gd name="T58" fmla="*/ 42 w 150"/>
                <a:gd name="T59" fmla="*/ 29 h 150"/>
                <a:gd name="T60" fmla="*/ 48 w 150"/>
                <a:gd name="T61" fmla="*/ 29 h 150"/>
                <a:gd name="T62" fmla="*/ 55 w 150"/>
                <a:gd name="T63" fmla="*/ 32 h 150"/>
                <a:gd name="T64" fmla="*/ 42 w 150"/>
                <a:gd name="T65" fmla="*/ 30 h 150"/>
                <a:gd name="T66" fmla="*/ 60 w 150"/>
                <a:gd name="T67" fmla="*/ 27 h 150"/>
                <a:gd name="T68" fmla="*/ 58 w 150"/>
                <a:gd name="T69" fmla="*/ 25 h 150"/>
                <a:gd name="T70" fmla="*/ 56 w 150"/>
                <a:gd name="T71" fmla="*/ 27 h 150"/>
                <a:gd name="T72" fmla="*/ 50 w 150"/>
                <a:gd name="T73" fmla="*/ 18 h 150"/>
                <a:gd name="T74" fmla="*/ 45 w 150"/>
                <a:gd name="T75" fmla="*/ 9 h 150"/>
                <a:gd name="T76" fmla="*/ 57 w 150"/>
                <a:gd name="T77" fmla="*/ 25 h 150"/>
                <a:gd name="T78" fmla="*/ 53 w 150"/>
                <a:gd name="T79" fmla="*/ 33 h 150"/>
                <a:gd name="T80" fmla="*/ 44 w 150"/>
                <a:gd name="T81" fmla="*/ 29 h 150"/>
                <a:gd name="T82" fmla="*/ 8 w 150"/>
                <a:gd name="T83" fmla="*/ 46 h 150"/>
                <a:gd name="T84" fmla="*/ 146 w 150"/>
                <a:gd name="T85" fmla="*/ 18 h 150"/>
                <a:gd name="T86" fmla="*/ 134 w 150"/>
                <a:gd name="T87" fmla="*/ 33 h 150"/>
                <a:gd name="T88" fmla="*/ 67 w 150"/>
                <a:gd name="T89" fmla="*/ 9 h 150"/>
                <a:gd name="T90" fmla="*/ 145 w 150"/>
                <a:gd name="T91" fmla="*/ 16 h 150"/>
                <a:gd name="T92" fmla="*/ 133 w 150"/>
                <a:gd name="T93" fmla="*/ 31 h 150"/>
                <a:gd name="T94" fmla="*/ 71 w 150"/>
                <a:gd name="T95" fmla="*/ 11 h 150"/>
                <a:gd name="T96" fmla="*/ 54 w 150"/>
                <a:gd name="T97" fmla="*/ 30 h 150"/>
                <a:gd name="T98" fmla="*/ 43 w 150"/>
                <a:gd name="T99" fmla="*/ 16 h 150"/>
                <a:gd name="T100" fmla="*/ 43 w 150"/>
                <a:gd name="T101" fmla="*/ 17 h 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50" h="150">
                  <a:moveTo>
                    <a:pt x="150" y="12"/>
                  </a:moveTo>
                  <a:cubicBezTo>
                    <a:pt x="150" y="20"/>
                    <a:pt x="143" y="32"/>
                    <a:pt x="138" y="34"/>
                  </a:cubicBezTo>
                  <a:cubicBezTo>
                    <a:pt x="120" y="43"/>
                    <a:pt x="99" y="32"/>
                    <a:pt x="81" y="22"/>
                  </a:cubicBezTo>
                  <a:cubicBezTo>
                    <a:pt x="69" y="15"/>
                    <a:pt x="57" y="9"/>
                    <a:pt x="48" y="10"/>
                  </a:cubicBezTo>
                  <a:cubicBezTo>
                    <a:pt x="50" y="12"/>
                    <a:pt x="51" y="15"/>
                    <a:pt x="52" y="17"/>
                  </a:cubicBezTo>
                  <a:cubicBezTo>
                    <a:pt x="52" y="17"/>
                    <a:pt x="52" y="17"/>
                    <a:pt x="52" y="17"/>
                  </a:cubicBezTo>
                  <a:cubicBezTo>
                    <a:pt x="54" y="16"/>
                    <a:pt x="56" y="16"/>
                    <a:pt x="58" y="17"/>
                  </a:cubicBezTo>
                  <a:cubicBezTo>
                    <a:pt x="61" y="19"/>
                    <a:pt x="61" y="24"/>
                    <a:pt x="61" y="27"/>
                  </a:cubicBezTo>
                  <a:cubicBezTo>
                    <a:pt x="61" y="30"/>
                    <a:pt x="61" y="33"/>
                    <a:pt x="60" y="35"/>
                  </a:cubicBezTo>
                  <a:cubicBezTo>
                    <a:pt x="60" y="35"/>
                    <a:pt x="60" y="35"/>
                    <a:pt x="60" y="35"/>
                  </a:cubicBezTo>
                  <a:cubicBezTo>
                    <a:pt x="60" y="36"/>
                    <a:pt x="60" y="36"/>
                    <a:pt x="60" y="36"/>
                  </a:cubicBezTo>
                  <a:cubicBezTo>
                    <a:pt x="57" y="38"/>
                    <a:pt x="52" y="39"/>
                    <a:pt x="45" y="39"/>
                  </a:cubicBezTo>
                  <a:cubicBezTo>
                    <a:pt x="45" y="39"/>
                    <a:pt x="45" y="39"/>
                    <a:pt x="45" y="39"/>
                  </a:cubicBezTo>
                  <a:cubicBezTo>
                    <a:pt x="45" y="38"/>
                    <a:pt x="45" y="38"/>
                    <a:pt x="45" y="38"/>
                  </a:cubicBezTo>
                  <a:cubicBezTo>
                    <a:pt x="41" y="34"/>
                    <a:pt x="40" y="26"/>
                    <a:pt x="39" y="20"/>
                  </a:cubicBezTo>
                  <a:cubicBezTo>
                    <a:pt x="39" y="18"/>
                    <a:pt x="38" y="16"/>
                    <a:pt x="38" y="14"/>
                  </a:cubicBezTo>
                  <a:cubicBezTo>
                    <a:pt x="21" y="15"/>
                    <a:pt x="11" y="27"/>
                    <a:pt x="11" y="47"/>
                  </a:cubicBezTo>
                  <a:cubicBezTo>
                    <a:pt x="11" y="52"/>
                    <a:pt x="12" y="58"/>
                    <a:pt x="14" y="63"/>
                  </a:cubicBezTo>
                  <a:cubicBezTo>
                    <a:pt x="15" y="68"/>
                    <a:pt x="18" y="72"/>
                    <a:pt x="22" y="77"/>
                  </a:cubicBezTo>
                  <a:cubicBezTo>
                    <a:pt x="26" y="82"/>
                    <a:pt x="30" y="87"/>
                    <a:pt x="32" y="93"/>
                  </a:cubicBezTo>
                  <a:cubicBezTo>
                    <a:pt x="39" y="111"/>
                    <a:pt x="36" y="130"/>
                    <a:pt x="25" y="148"/>
                  </a:cubicBezTo>
                  <a:cubicBezTo>
                    <a:pt x="23" y="150"/>
                    <a:pt x="23" y="150"/>
                    <a:pt x="23" y="150"/>
                  </a:cubicBezTo>
                  <a:cubicBezTo>
                    <a:pt x="23" y="147"/>
                    <a:pt x="23" y="147"/>
                    <a:pt x="23" y="147"/>
                  </a:cubicBezTo>
                  <a:cubicBezTo>
                    <a:pt x="24" y="144"/>
                    <a:pt x="25" y="141"/>
                    <a:pt x="26" y="137"/>
                  </a:cubicBezTo>
                  <a:cubicBezTo>
                    <a:pt x="28" y="131"/>
                    <a:pt x="31" y="123"/>
                    <a:pt x="31" y="116"/>
                  </a:cubicBezTo>
                  <a:cubicBezTo>
                    <a:pt x="31" y="112"/>
                    <a:pt x="30" y="108"/>
                    <a:pt x="29" y="105"/>
                  </a:cubicBezTo>
                  <a:cubicBezTo>
                    <a:pt x="28" y="104"/>
                    <a:pt x="26" y="104"/>
                    <a:pt x="23" y="104"/>
                  </a:cubicBezTo>
                  <a:cubicBezTo>
                    <a:pt x="22" y="104"/>
                    <a:pt x="22" y="104"/>
                    <a:pt x="22" y="104"/>
                  </a:cubicBezTo>
                  <a:cubicBezTo>
                    <a:pt x="22" y="103"/>
                    <a:pt x="22" y="103"/>
                    <a:pt x="22" y="103"/>
                  </a:cubicBezTo>
                  <a:cubicBezTo>
                    <a:pt x="22" y="101"/>
                    <a:pt x="24" y="101"/>
                    <a:pt x="26" y="101"/>
                  </a:cubicBezTo>
                  <a:cubicBezTo>
                    <a:pt x="26" y="101"/>
                    <a:pt x="26" y="101"/>
                    <a:pt x="26" y="101"/>
                  </a:cubicBezTo>
                  <a:cubicBezTo>
                    <a:pt x="25" y="97"/>
                    <a:pt x="21" y="93"/>
                    <a:pt x="17" y="88"/>
                  </a:cubicBezTo>
                  <a:cubicBezTo>
                    <a:pt x="10" y="81"/>
                    <a:pt x="2" y="72"/>
                    <a:pt x="1" y="61"/>
                  </a:cubicBezTo>
                  <a:cubicBezTo>
                    <a:pt x="0" y="58"/>
                    <a:pt x="0" y="55"/>
                    <a:pt x="0" y="52"/>
                  </a:cubicBezTo>
                  <a:cubicBezTo>
                    <a:pt x="0" y="37"/>
                    <a:pt x="5" y="24"/>
                    <a:pt x="13" y="17"/>
                  </a:cubicBezTo>
                  <a:cubicBezTo>
                    <a:pt x="20" y="11"/>
                    <a:pt x="28" y="9"/>
                    <a:pt x="38" y="10"/>
                  </a:cubicBezTo>
                  <a:cubicBezTo>
                    <a:pt x="40" y="10"/>
                    <a:pt x="41" y="9"/>
                    <a:pt x="43" y="7"/>
                  </a:cubicBezTo>
                  <a:cubicBezTo>
                    <a:pt x="44" y="6"/>
                    <a:pt x="46" y="5"/>
                    <a:pt x="48" y="4"/>
                  </a:cubicBezTo>
                  <a:cubicBezTo>
                    <a:pt x="62" y="3"/>
                    <a:pt x="77" y="9"/>
                    <a:pt x="91" y="16"/>
                  </a:cubicBezTo>
                  <a:cubicBezTo>
                    <a:pt x="113" y="25"/>
                    <a:pt x="131" y="33"/>
                    <a:pt x="141" y="13"/>
                  </a:cubicBezTo>
                  <a:cubicBezTo>
                    <a:pt x="142" y="12"/>
                    <a:pt x="142" y="11"/>
                    <a:pt x="142" y="10"/>
                  </a:cubicBezTo>
                  <a:cubicBezTo>
                    <a:pt x="142" y="7"/>
                    <a:pt x="140" y="4"/>
                    <a:pt x="139" y="2"/>
                  </a:cubicBezTo>
                  <a:cubicBezTo>
                    <a:pt x="138" y="0"/>
                    <a:pt x="138" y="0"/>
                    <a:pt x="138" y="0"/>
                  </a:cubicBezTo>
                  <a:cubicBezTo>
                    <a:pt x="139" y="0"/>
                    <a:pt x="139" y="0"/>
                    <a:pt x="139" y="0"/>
                  </a:cubicBezTo>
                  <a:cubicBezTo>
                    <a:pt x="146" y="1"/>
                    <a:pt x="150" y="5"/>
                    <a:pt x="150" y="12"/>
                  </a:cubicBezTo>
                  <a:close/>
                  <a:moveTo>
                    <a:pt x="45" y="9"/>
                  </a:moveTo>
                  <a:cubicBezTo>
                    <a:pt x="47" y="9"/>
                    <a:pt x="47" y="9"/>
                    <a:pt x="47" y="9"/>
                  </a:cubicBezTo>
                  <a:cubicBezTo>
                    <a:pt x="56" y="7"/>
                    <a:pt x="68" y="13"/>
                    <a:pt x="82" y="20"/>
                  </a:cubicBezTo>
                  <a:cubicBezTo>
                    <a:pt x="100" y="30"/>
                    <a:pt x="120" y="41"/>
                    <a:pt x="138" y="33"/>
                  </a:cubicBezTo>
                  <a:cubicBezTo>
                    <a:pt x="142" y="31"/>
                    <a:pt x="148" y="20"/>
                    <a:pt x="148" y="12"/>
                  </a:cubicBezTo>
                  <a:cubicBezTo>
                    <a:pt x="148" y="8"/>
                    <a:pt x="147" y="3"/>
                    <a:pt x="141" y="2"/>
                  </a:cubicBezTo>
                  <a:cubicBezTo>
                    <a:pt x="142" y="4"/>
                    <a:pt x="143" y="7"/>
                    <a:pt x="143" y="10"/>
                  </a:cubicBezTo>
                  <a:cubicBezTo>
                    <a:pt x="143" y="11"/>
                    <a:pt x="143" y="13"/>
                    <a:pt x="143" y="14"/>
                  </a:cubicBezTo>
                  <a:cubicBezTo>
                    <a:pt x="143" y="14"/>
                    <a:pt x="143" y="14"/>
                    <a:pt x="143" y="14"/>
                  </a:cubicBezTo>
                  <a:cubicBezTo>
                    <a:pt x="132" y="35"/>
                    <a:pt x="112" y="26"/>
                    <a:pt x="91" y="17"/>
                  </a:cubicBezTo>
                  <a:cubicBezTo>
                    <a:pt x="76" y="11"/>
                    <a:pt x="62" y="5"/>
                    <a:pt x="48" y="6"/>
                  </a:cubicBezTo>
                  <a:cubicBezTo>
                    <a:pt x="46" y="6"/>
                    <a:pt x="45" y="7"/>
                    <a:pt x="44" y="9"/>
                  </a:cubicBezTo>
                  <a:cubicBezTo>
                    <a:pt x="42" y="10"/>
                    <a:pt x="41" y="11"/>
                    <a:pt x="39" y="12"/>
                  </a:cubicBezTo>
                  <a:cubicBezTo>
                    <a:pt x="38" y="12"/>
                    <a:pt x="38" y="12"/>
                    <a:pt x="38" y="12"/>
                  </a:cubicBezTo>
                  <a:cubicBezTo>
                    <a:pt x="38" y="12"/>
                    <a:pt x="38" y="12"/>
                    <a:pt x="38" y="12"/>
                  </a:cubicBezTo>
                  <a:cubicBezTo>
                    <a:pt x="29" y="10"/>
                    <a:pt x="20" y="13"/>
                    <a:pt x="14" y="18"/>
                  </a:cubicBezTo>
                  <a:cubicBezTo>
                    <a:pt x="6" y="25"/>
                    <a:pt x="2" y="37"/>
                    <a:pt x="2" y="52"/>
                  </a:cubicBezTo>
                  <a:cubicBezTo>
                    <a:pt x="2" y="55"/>
                    <a:pt x="2" y="58"/>
                    <a:pt x="2" y="60"/>
                  </a:cubicBezTo>
                  <a:cubicBezTo>
                    <a:pt x="4" y="72"/>
                    <a:pt x="11" y="80"/>
                    <a:pt x="18" y="87"/>
                  </a:cubicBezTo>
                  <a:cubicBezTo>
                    <a:pt x="23" y="92"/>
                    <a:pt x="27" y="97"/>
                    <a:pt x="28" y="102"/>
                  </a:cubicBezTo>
                  <a:cubicBezTo>
                    <a:pt x="28" y="102"/>
                    <a:pt x="28" y="102"/>
                    <a:pt x="28" y="102"/>
                  </a:cubicBezTo>
                  <a:cubicBezTo>
                    <a:pt x="27" y="102"/>
                    <a:pt x="27" y="102"/>
                    <a:pt x="27" y="102"/>
                  </a:cubicBezTo>
                  <a:cubicBezTo>
                    <a:pt x="27" y="102"/>
                    <a:pt x="27" y="102"/>
                    <a:pt x="27" y="102"/>
                  </a:cubicBezTo>
                  <a:cubicBezTo>
                    <a:pt x="28" y="103"/>
                    <a:pt x="29" y="103"/>
                    <a:pt x="30" y="104"/>
                  </a:cubicBezTo>
                  <a:cubicBezTo>
                    <a:pt x="31" y="104"/>
                    <a:pt x="31" y="104"/>
                    <a:pt x="31" y="104"/>
                  </a:cubicBezTo>
                  <a:cubicBezTo>
                    <a:pt x="31" y="104"/>
                    <a:pt x="31" y="104"/>
                    <a:pt x="31" y="104"/>
                  </a:cubicBezTo>
                  <a:cubicBezTo>
                    <a:pt x="32" y="108"/>
                    <a:pt x="32" y="112"/>
                    <a:pt x="32" y="116"/>
                  </a:cubicBezTo>
                  <a:cubicBezTo>
                    <a:pt x="32" y="124"/>
                    <a:pt x="30" y="131"/>
                    <a:pt x="28" y="138"/>
                  </a:cubicBezTo>
                  <a:cubicBezTo>
                    <a:pt x="27" y="140"/>
                    <a:pt x="26" y="141"/>
                    <a:pt x="26" y="143"/>
                  </a:cubicBezTo>
                  <a:cubicBezTo>
                    <a:pt x="35" y="127"/>
                    <a:pt x="37" y="110"/>
                    <a:pt x="31" y="93"/>
                  </a:cubicBezTo>
                  <a:cubicBezTo>
                    <a:pt x="28" y="88"/>
                    <a:pt x="25" y="83"/>
                    <a:pt x="21" y="78"/>
                  </a:cubicBezTo>
                  <a:cubicBezTo>
                    <a:pt x="17" y="73"/>
                    <a:pt x="14" y="69"/>
                    <a:pt x="12" y="64"/>
                  </a:cubicBezTo>
                  <a:cubicBezTo>
                    <a:pt x="12" y="63"/>
                    <a:pt x="12" y="62"/>
                    <a:pt x="11" y="61"/>
                  </a:cubicBezTo>
                  <a:cubicBezTo>
                    <a:pt x="13" y="71"/>
                    <a:pt x="17" y="79"/>
                    <a:pt x="23" y="84"/>
                  </a:cubicBezTo>
                  <a:cubicBezTo>
                    <a:pt x="26" y="86"/>
                    <a:pt x="26" y="86"/>
                    <a:pt x="26" y="86"/>
                  </a:cubicBezTo>
                  <a:cubicBezTo>
                    <a:pt x="23" y="85"/>
                    <a:pt x="23" y="85"/>
                    <a:pt x="23" y="85"/>
                  </a:cubicBezTo>
                  <a:cubicBezTo>
                    <a:pt x="10" y="82"/>
                    <a:pt x="4" y="64"/>
                    <a:pt x="4" y="49"/>
                  </a:cubicBezTo>
                  <a:cubicBezTo>
                    <a:pt x="4" y="34"/>
                    <a:pt x="9" y="21"/>
                    <a:pt x="18" y="16"/>
                  </a:cubicBezTo>
                  <a:cubicBezTo>
                    <a:pt x="19" y="17"/>
                    <a:pt x="19" y="17"/>
                    <a:pt x="19" y="17"/>
                  </a:cubicBezTo>
                  <a:cubicBezTo>
                    <a:pt x="15" y="21"/>
                    <a:pt x="12" y="28"/>
                    <a:pt x="10" y="37"/>
                  </a:cubicBezTo>
                  <a:cubicBezTo>
                    <a:pt x="13" y="22"/>
                    <a:pt x="23" y="14"/>
                    <a:pt x="38" y="13"/>
                  </a:cubicBezTo>
                  <a:cubicBezTo>
                    <a:pt x="39" y="13"/>
                    <a:pt x="39" y="13"/>
                    <a:pt x="39" y="13"/>
                  </a:cubicBezTo>
                  <a:cubicBezTo>
                    <a:pt x="39" y="13"/>
                    <a:pt x="39" y="13"/>
                    <a:pt x="39" y="13"/>
                  </a:cubicBezTo>
                  <a:cubicBezTo>
                    <a:pt x="40" y="15"/>
                    <a:pt x="40" y="18"/>
                    <a:pt x="40" y="20"/>
                  </a:cubicBezTo>
                  <a:cubicBezTo>
                    <a:pt x="41" y="23"/>
                    <a:pt x="41" y="26"/>
                    <a:pt x="42" y="29"/>
                  </a:cubicBezTo>
                  <a:cubicBezTo>
                    <a:pt x="42" y="29"/>
                    <a:pt x="42" y="29"/>
                    <a:pt x="42" y="29"/>
                  </a:cubicBezTo>
                  <a:cubicBezTo>
                    <a:pt x="43" y="28"/>
                    <a:pt x="44" y="27"/>
                    <a:pt x="44" y="27"/>
                  </a:cubicBezTo>
                  <a:cubicBezTo>
                    <a:pt x="46" y="27"/>
                    <a:pt x="47" y="28"/>
                    <a:pt x="48" y="29"/>
                  </a:cubicBezTo>
                  <a:cubicBezTo>
                    <a:pt x="50" y="31"/>
                    <a:pt x="52" y="32"/>
                    <a:pt x="54" y="31"/>
                  </a:cubicBezTo>
                  <a:cubicBezTo>
                    <a:pt x="55" y="31"/>
                    <a:pt x="55" y="31"/>
                    <a:pt x="55" y="31"/>
                  </a:cubicBezTo>
                  <a:cubicBezTo>
                    <a:pt x="55" y="32"/>
                    <a:pt x="55" y="32"/>
                    <a:pt x="55" y="32"/>
                  </a:cubicBezTo>
                  <a:cubicBezTo>
                    <a:pt x="54" y="35"/>
                    <a:pt x="53" y="36"/>
                    <a:pt x="52" y="37"/>
                  </a:cubicBezTo>
                  <a:cubicBezTo>
                    <a:pt x="48" y="38"/>
                    <a:pt x="43" y="32"/>
                    <a:pt x="42" y="30"/>
                  </a:cubicBezTo>
                  <a:cubicBezTo>
                    <a:pt x="42" y="30"/>
                    <a:pt x="42" y="30"/>
                    <a:pt x="42" y="30"/>
                  </a:cubicBezTo>
                  <a:cubicBezTo>
                    <a:pt x="43" y="33"/>
                    <a:pt x="44" y="35"/>
                    <a:pt x="46" y="37"/>
                  </a:cubicBezTo>
                  <a:cubicBezTo>
                    <a:pt x="52" y="38"/>
                    <a:pt x="56" y="37"/>
                    <a:pt x="59" y="35"/>
                  </a:cubicBezTo>
                  <a:cubicBezTo>
                    <a:pt x="60" y="32"/>
                    <a:pt x="60" y="30"/>
                    <a:pt x="60" y="27"/>
                  </a:cubicBezTo>
                  <a:cubicBezTo>
                    <a:pt x="60" y="23"/>
                    <a:pt x="59" y="20"/>
                    <a:pt x="57" y="18"/>
                  </a:cubicBezTo>
                  <a:cubicBezTo>
                    <a:pt x="56" y="18"/>
                    <a:pt x="55" y="18"/>
                    <a:pt x="53" y="18"/>
                  </a:cubicBezTo>
                  <a:cubicBezTo>
                    <a:pt x="56" y="19"/>
                    <a:pt x="58" y="22"/>
                    <a:pt x="58" y="25"/>
                  </a:cubicBezTo>
                  <a:cubicBezTo>
                    <a:pt x="58" y="26"/>
                    <a:pt x="58" y="26"/>
                    <a:pt x="57" y="27"/>
                  </a:cubicBezTo>
                  <a:cubicBezTo>
                    <a:pt x="57" y="27"/>
                    <a:pt x="57" y="27"/>
                    <a:pt x="57" y="27"/>
                  </a:cubicBezTo>
                  <a:cubicBezTo>
                    <a:pt x="56" y="27"/>
                    <a:pt x="56" y="27"/>
                    <a:pt x="56" y="27"/>
                  </a:cubicBezTo>
                  <a:cubicBezTo>
                    <a:pt x="53" y="24"/>
                    <a:pt x="52" y="21"/>
                    <a:pt x="51" y="19"/>
                  </a:cubicBezTo>
                  <a:cubicBezTo>
                    <a:pt x="49" y="18"/>
                    <a:pt x="49" y="18"/>
                    <a:pt x="49" y="18"/>
                  </a:cubicBezTo>
                  <a:cubicBezTo>
                    <a:pt x="50" y="18"/>
                    <a:pt x="50" y="18"/>
                    <a:pt x="50" y="18"/>
                  </a:cubicBezTo>
                  <a:cubicBezTo>
                    <a:pt x="50" y="17"/>
                    <a:pt x="50" y="17"/>
                    <a:pt x="50" y="17"/>
                  </a:cubicBezTo>
                  <a:cubicBezTo>
                    <a:pt x="49" y="15"/>
                    <a:pt x="49" y="12"/>
                    <a:pt x="46" y="10"/>
                  </a:cubicBezTo>
                  <a:lnTo>
                    <a:pt x="45" y="9"/>
                  </a:lnTo>
                  <a:close/>
                  <a:moveTo>
                    <a:pt x="57" y="25"/>
                  </a:moveTo>
                  <a:cubicBezTo>
                    <a:pt x="57" y="24"/>
                    <a:pt x="55" y="21"/>
                    <a:pt x="53" y="19"/>
                  </a:cubicBezTo>
                  <a:cubicBezTo>
                    <a:pt x="53" y="21"/>
                    <a:pt x="54" y="23"/>
                    <a:pt x="57" y="25"/>
                  </a:cubicBezTo>
                  <a:close/>
                  <a:moveTo>
                    <a:pt x="44" y="29"/>
                  </a:moveTo>
                  <a:cubicBezTo>
                    <a:pt x="45" y="32"/>
                    <a:pt x="49" y="36"/>
                    <a:pt x="51" y="35"/>
                  </a:cubicBezTo>
                  <a:cubicBezTo>
                    <a:pt x="52" y="35"/>
                    <a:pt x="53" y="34"/>
                    <a:pt x="53" y="33"/>
                  </a:cubicBezTo>
                  <a:cubicBezTo>
                    <a:pt x="51" y="33"/>
                    <a:pt x="49" y="32"/>
                    <a:pt x="47" y="30"/>
                  </a:cubicBezTo>
                  <a:cubicBezTo>
                    <a:pt x="46" y="30"/>
                    <a:pt x="45" y="29"/>
                    <a:pt x="45" y="29"/>
                  </a:cubicBezTo>
                  <a:cubicBezTo>
                    <a:pt x="44" y="29"/>
                    <a:pt x="44" y="29"/>
                    <a:pt x="44" y="29"/>
                  </a:cubicBezTo>
                  <a:close/>
                  <a:moveTo>
                    <a:pt x="5" y="49"/>
                  </a:moveTo>
                  <a:cubicBezTo>
                    <a:pt x="5" y="62"/>
                    <a:pt x="10" y="77"/>
                    <a:pt x="19" y="82"/>
                  </a:cubicBezTo>
                  <a:cubicBezTo>
                    <a:pt x="12" y="74"/>
                    <a:pt x="8" y="58"/>
                    <a:pt x="8" y="46"/>
                  </a:cubicBezTo>
                  <a:cubicBezTo>
                    <a:pt x="8" y="36"/>
                    <a:pt x="10" y="28"/>
                    <a:pt x="13" y="22"/>
                  </a:cubicBezTo>
                  <a:cubicBezTo>
                    <a:pt x="8" y="29"/>
                    <a:pt x="5" y="38"/>
                    <a:pt x="5" y="49"/>
                  </a:cubicBezTo>
                  <a:close/>
                  <a:moveTo>
                    <a:pt x="146" y="18"/>
                  </a:moveTo>
                  <a:cubicBezTo>
                    <a:pt x="146" y="18"/>
                    <a:pt x="146" y="18"/>
                    <a:pt x="146" y="18"/>
                  </a:cubicBezTo>
                  <a:cubicBezTo>
                    <a:pt x="146" y="21"/>
                    <a:pt x="139" y="31"/>
                    <a:pt x="134" y="33"/>
                  </a:cubicBezTo>
                  <a:cubicBezTo>
                    <a:pt x="134" y="33"/>
                    <a:pt x="134" y="33"/>
                    <a:pt x="134" y="33"/>
                  </a:cubicBezTo>
                  <a:cubicBezTo>
                    <a:pt x="103" y="35"/>
                    <a:pt x="85" y="24"/>
                    <a:pt x="66" y="10"/>
                  </a:cubicBezTo>
                  <a:cubicBezTo>
                    <a:pt x="63" y="8"/>
                    <a:pt x="63" y="8"/>
                    <a:pt x="63" y="8"/>
                  </a:cubicBezTo>
                  <a:cubicBezTo>
                    <a:pt x="67" y="9"/>
                    <a:pt x="67" y="9"/>
                    <a:pt x="67" y="9"/>
                  </a:cubicBezTo>
                  <a:cubicBezTo>
                    <a:pt x="73" y="10"/>
                    <a:pt x="80" y="13"/>
                    <a:pt x="88" y="17"/>
                  </a:cubicBezTo>
                  <a:cubicBezTo>
                    <a:pt x="108" y="26"/>
                    <a:pt x="131" y="36"/>
                    <a:pt x="144" y="16"/>
                  </a:cubicBezTo>
                  <a:cubicBezTo>
                    <a:pt x="145" y="16"/>
                    <a:pt x="145" y="16"/>
                    <a:pt x="145" y="16"/>
                  </a:cubicBezTo>
                  <a:cubicBezTo>
                    <a:pt x="145" y="16"/>
                    <a:pt x="145" y="16"/>
                    <a:pt x="145" y="16"/>
                  </a:cubicBezTo>
                  <a:cubicBezTo>
                    <a:pt x="146" y="16"/>
                    <a:pt x="146" y="16"/>
                    <a:pt x="146" y="18"/>
                  </a:cubicBezTo>
                  <a:close/>
                  <a:moveTo>
                    <a:pt x="133" y="31"/>
                  </a:moveTo>
                  <a:cubicBezTo>
                    <a:pt x="138" y="29"/>
                    <a:pt x="144" y="21"/>
                    <a:pt x="145" y="18"/>
                  </a:cubicBezTo>
                  <a:cubicBezTo>
                    <a:pt x="131" y="37"/>
                    <a:pt x="108" y="27"/>
                    <a:pt x="87" y="18"/>
                  </a:cubicBezTo>
                  <a:cubicBezTo>
                    <a:pt x="81" y="15"/>
                    <a:pt x="76" y="13"/>
                    <a:pt x="71" y="11"/>
                  </a:cubicBezTo>
                  <a:cubicBezTo>
                    <a:pt x="88" y="23"/>
                    <a:pt x="105" y="33"/>
                    <a:pt x="133" y="31"/>
                  </a:cubicBezTo>
                  <a:close/>
                  <a:moveTo>
                    <a:pt x="55" y="30"/>
                  </a:moveTo>
                  <a:cubicBezTo>
                    <a:pt x="54" y="30"/>
                    <a:pt x="54" y="30"/>
                    <a:pt x="54" y="30"/>
                  </a:cubicBezTo>
                  <a:cubicBezTo>
                    <a:pt x="47" y="29"/>
                    <a:pt x="42" y="25"/>
                    <a:pt x="42" y="17"/>
                  </a:cubicBezTo>
                  <a:cubicBezTo>
                    <a:pt x="42" y="16"/>
                    <a:pt x="42" y="16"/>
                    <a:pt x="42" y="16"/>
                  </a:cubicBezTo>
                  <a:cubicBezTo>
                    <a:pt x="43" y="16"/>
                    <a:pt x="43" y="16"/>
                    <a:pt x="43" y="16"/>
                  </a:cubicBezTo>
                  <a:cubicBezTo>
                    <a:pt x="50" y="17"/>
                    <a:pt x="53" y="23"/>
                    <a:pt x="55" y="29"/>
                  </a:cubicBezTo>
                  <a:lnTo>
                    <a:pt x="55" y="30"/>
                  </a:lnTo>
                  <a:close/>
                  <a:moveTo>
                    <a:pt x="43" y="17"/>
                  </a:moveTo>
                  <a:cubicBezTo>
                    <a:pt x="44" y="24"/>
                    <a:pt x="47" y="27"/>
                    <a:pt x="53" y="28"/>
                  </a:cubicBezTo>
                  <a:cubicBezTo>
                    <a:pt x="51" y="23"/>
                    <a:pt x="49" y="19"/>
                    <a:pt x="43" y="17"/>
                  </a:cubicBezTo>
                  <a:close/>
                </a:path>
              </a:pathLst>
            </a:custGeom>
            <a:grpFill/>
            <a:ln>
              <a:noFill/>
            </a:ln>
          </p:spPr>
          <p:txBody>
            <a:bodyPr vert="horz" wrap="square" lIns="91440" tIns="45720" rIns="91440" bIns="45720" numCol="1" rtlCol="0" anchor="t" anchorCtr="0" compatLnSpc="1">
              <a:prstTxWarp prst="textNoShape">
                <a:avLst/>
              </a:prstTxWarp>
            </a:bodyPr>
            <a:lstStyle/>
            <a:p>
              <a:pPr rtl="0"/>
              <a:endParaRPr/>
            </a:p>
          </p:txBody>
        </p:sp>
        <p:sp>
          <p:nvSpPr>
            <p:cNvPr id="106" name="Freeform 49"/>
            <p:cNvSpPr>
              <a:spLocks noEditPoints="1"/>
            </p:cNvSpPr>
            <p:nvPr/>
          </p:nvSpPr>
          <p:spPr bwMode="auto">
            <a:xfrm>
              <a:off x="4162425" y="3344863"/>
              <a:ext cx="334963" cy="328613"/>
            </a:xfrm>
            <a:custGeom>
              <a:avLst/>
              <a:gdLst>
                <a:gd name="T0" fmla="*/ 61 w 149"/>
                <a:gd name="T1" fmla="*/ 17 h 146"/>
                <a:gd name="T2" fmla="*/ 70 w 149"/>
                <a:gd name="T3" fmla="*/ 13 h 146"/>
                <a:gd name="T4" fmla="*/ 67 w 149"/>
                <a:gd name="T5" fmla="*/ 22 h 146"/>
                <a:gd name="T6" fmla="*/ 71 w 149"/>
                <a:gd name="T7" fmla="*/ 8 h 146"/>
                <a:gd name="T8" fmla="*/ 77 w 149"/>
                <a:gd name="T9" fmla="*/ 20 h 146"/>
                <a:gd name="T10" fmla="*/ 146 w 149"/>
                <a:gd name="T11" fmla="*/ 39 h 146"/>
                <a:gd name="T12" fmla="*/ 125 w 149"/>
                <a:gd name="T13" fmla="*/ 103 h 146"/>
                <a:gd name="T14" fmla="*/ 146 w 149"/>
                <a:gd name="T15" fmla="*/ 99 h 146"/>
                <a:gd name="T16" fmla="*/ 148 w 149"/>
                <a:gd name="T17" fmla="*/ 120 h 146"/>
                <a:gd name="T18" fmla="*/ 129 w 149"/>
                <a:gd name="T19" fmla="*/ 119 h 146"/>
                <a:gd name="T20" fmla="*/ 141 w 149"/>
                <a:gd name="T21" fmla="*/ 143 h 146"/>
                <a:gd name="T22" fmla="*/ 124 w 149"/>
                <a:gd name="T23" fmla="*/ 108 h 146"/>
                <a:gd name="T24" fmla="*/ 121 w 149"/>
                <a:gd name="T25" fmla="*/ 76 h 146"/>
                <a:gd name="T26" fmla="*/ 132 w 149"/>
                <a:gd name="T27" fmla="*/ 18 h 146"/>
                <a:gd name="T28" fmla="*/ 46 w 149"/>
                <a:gd name="T29" fmla="*/ 31 h 146"/>
                <a:gd name="T30" fmla="*/ 0 w 149"/>
                <a:gd name="T31" fmla="*/ 27 h 146"/>
                <a:gd name="T32" fmla="*/ 60 w 149"/>
                <a:gd name="T33" fmla="*/ 24 h 146"/>
                <a:gd name="T34" fmla="*/ 58 w 149"/>
                <a:gd name="T35" fmla="*/ 11 h 146"/>
                <a:gd name="T36" fmla="*/ 68 w 149"/>
                <a:gd name="T37" fmla="*/ 8 h 146"/>
                <a:gd name="T38" fmla="*/ 61 w 149"/>
                <a:gd name="T39" fmla="*/ 17 h 146"/>
                <a:gd name="T40" fmla="*/ 58 w 149"/>
                <a:gd name="T41" fmla="*/ 27 h 146"/>
                <a:gd name="T42" fmla="*/ 31 w 149"/>
                <a:gd name="T43" fmla="*/ 25 h 146"/>
                <a:gd name="T44" fmla="*/ 58 w 149"/>
                <a:gd name="T45" fmla="*/ 27 h 146"/>
                <a:gd name="T46" fmla="*/ 101 w 149"/>
                <a:gd name="T47" fmla="*/ 11 h 146"/>
                <a:gd name="T48" fmla="*/ 88 w 149"/>
                <a:gd name="T49" fmla="*/ 20 h 146"/>
                <a:gd name="T50" fmla="*/ 101 w 149"/>
                <a:gd name="T51" fmla="*/ 11 h 146"/>
                <a:gd name="T52" fmla="*/ 142 w 149"/>
                <a:gd name="T53" fmla="*/ 32 h 146"/>
                <a:gd name="T54" fmla="*/ 141 w 149"/>
                <a:gd name="T55" fmla="*/ 34 h 146"/>
                <a:gd name="T56" fmla="*/ 122 w 149"/>
                <a:gd name="T57" fmla="*/ 95 h 146"/>
                <a:gd name="T58" fmla="*/ 142 w 149"/>
                <a:gd name="T59" fmla="*/ 32 h 146"/>
                <a:gd name="T60" fmla="*/ 145 w 149"/>
                <a:gd name="T61" fmla="*/ 119 h 146"/>
                <a:gd name="T62" fmla="*/ 142 w 149"/>
                <a:gd name="T63" fmla="*/ 106 h 146"/>
                <a:gd name="T64" fmla="*/ 132 w 149"/>
                <a:gd name="T65" fmla="*/ 106 h 146"/>
                <a:gd name="T66" fmla="*/ 145 w 149"/>
                <a:gd name="T67" fmla="*/ 119 h 146"/>
                <a:gd name="T68" fmla="*/ 146 w 149"/>
                <a:gd name="T69" fmla="*/ 103 h 146"/>
                <a:gd name="T70" fmla="*/ 134 w 149"/>
                <a:gd name="T71" fmla="*/ 103 h 146"/>
                <a:gd name="T72" fmla="*/ 146 w 149"/>
                <a:gd name="T73" fmla="*/ 103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49" h="146">
                  <a:moveTo>
                    <a:pt x="61" y="17"/>
                  </a:moveTo>
                  <a:cubicBezTo>
                    <a:pt x="64" y="17"/>
                    <a:pt x="67" y="9"/>
                    <a:pt x="70" y="13"/>
                  </a:cubicBezTo>
                  <a:cubicBezTo>
                    <a:pt x="68" y="15"/>
                    <a:pt x="65" y="17"/>
                    <a:pt x="67" y="22"/>
                  </a:cubicBezTo>
                  <a:cubicBezTo>
                    <a:pt x="78" y="22"/>
                    <a:pt x="72" y="11"/>
                    <a:pt x="71" y="8"/>
                  </a:cubicBezTo>
                  <a:cubicBezTo>
                    <a:pt x="75" y="4"/>
                    <a:pt x="81" y="15"/>
                    <a:pt x="77" y="20"/>
                  </a:cubicBezTo>
                  <a:cubicBezTo>
                    <a:pt x="103" y="0"/>
                    <a:pt x="144" y="7"/>
                    <a:pt x="146" y="39"/>
                  </a:cubicBezTo>
                  <a:cubicBezTo>
                    <a:pt x="148" y="63"/>
                    <a:pt x="123" y="79"/>
                    <a:pt x="125" y="103"/>
                  </a:cubicBezTo>
                  <a:cubicBezTo>
                    <a:pt x="130" y="105"/>
                    <a:pt x="138" y="94"/>
                    <a:pt x="146" y="99"/>
                  </a:cubicBezTo>
                  <a:cubicBezTo>
                    <a:pt x="149" y="104"/>
                    <a:pt x="147" y="114"/>
                    <a:pt x="148" y="120"/>
                  </a:cubicBezTo>
                  <a:cubicBezTo>
                    <a:pt x="142" y="125"/>
                    <a:pt x="135" y="122"/>
                    <a:pt x="129" y="119"/>
                  </a:cubicBezTo>
                  <a:cubicBezTo>
                    <a:pt x="129" y="131"/>
                    <a:pt x="129" y="143"/>
                    <a:pt x="141" y="143"/>
                  </a:cubicBezTo>
                  <a:cubicBezTo>
                    <a:pt x="120" y="146"/>
                    <a:pt x="125" y="125"/>
                    <a:pt x="124" y="108"/>
                  </a:cubicBezTo>
                  <a:cubicBezTo>
                    <a:pt x="123" y="95"/>
                    <a:pt x="118" y="88"/>
                    <a:pt x="121" y="76"/>
                  </a:cubicBezTo>
                  <a:cubicBezTo>
                    <a:pt x="125" y="57"/>
                    <a:pt x="149" y="40"/>
                    <a:pt x="132" y="18"/>
                  </a:cubicBezTo>
                  <a:cubicBezTo>
                    <a:pt x="101" y="5"/>
                    <a:pt x="76" y="33"/>
                    <a:pt x="46" y="31"/>
                  </a:cubicBezTo>
                  <a:cubicBezTo>
                    <a:pt x="31" y="30"/>
                    <a:pt x="16" y="16"/>
                    <a:pt x="0" y="27"/>
                  </a:cubicBezTo>
                  <a:cubicBezTo>
                    <a:pt x="14" y="12"/>
                    <a:pt x="37" y="23"/>
                    <a:pt x="60" y="24"/>
                  </a:cubicBezTo>
                  <a:cubicBezTo>
                    <a:pt x="62" y="22"/>
                    <a:pt x="58" y="15"/>
                    <a:pt x="58" y="11"/>
                  </a:cubicBezTo>
                  <a:cubicBezTo>
                    <a:pt x="61" y="10"/>
                    <a:pt x="64" y="4"/>
                    <a:pt x="68" y="8"/>
                  </a:cubicBezTo>
                  <a:cubicBezTo>
                    <a:pt x="67" y="9"/>
                    <a:pt x="59" y="9"/>
                    <a:pt x="61" y="17"/>
                  </a:cubicBezTo>
                  <a:close/>
                  <a:moveTo>
                    <a:pt x="58" y="27"/>
                  </a:moveTo>
                  <a:cubicBezTo>
                    <a:pt x="49" y="25"/>
                    <a:pt x="41" y="22"/>
                    <a:pt x="31" y="25"/>
                  </a:cubicBezTo>
                  <a:cubicBezTo>
                    <a:pt x="41" y="26"/>
                    <a:pt x="49" y="32"/>
                    <a:pt x="58" y="27"/>
                  </a:cubicBezTo>
                  <a:close/>
                  <a:moveTo>
                    <a:pt x="101" y="11"/>
                  </a:moveTo>
                  <a:cubicBezTo>
                    <a:pt x="98" y="14"/>
                    <a:pt x="85" y="15"/>
                    <a:pt x="88" y="20"/>
                  </a:cubicBezTo>
                  <a:cubicBezTo>
                    <a:pt x="90" y="15"/>
                    <a:pt x="104" y="16"/>
                    <a:pt x="101" y="11"/>
                  </a:cubicBezTo>
                  <a:close/>
                  <a:moveTo>
                    <a:pt x="142" y="32"/>
                  </a:moveTo>
                  <a:cubicBezTo>
                    <a:pt x="140" y="29"/>
                    <a:pt x="138" y="30"/>
                    <a:pt x="141" y="34"/>
                  </a:cubicBezTo>
                  <a:cubicBezTo>
                    <a:pt x="139" y="59"/>
                    <a:pt x="121" y="67"/>
                    <a:pt x="122" y="95"/>
                  </a:cubicBezTo>
                  <a:cubicBezTo>
                    <a:pt x="127" y="73"/>
                    <a:pt x="146" y="59"/>
                    <a:pt x="142" y="32"/>
                  </a:cubicBezTo>
                  <a:close/>
                  <a:moveTo>
                    <a:pt x="145" y="119"/>
                  </a:moveTo>
                  <a:cubicBezTo>
                    <a:pt x="145" y="113"/>
                    <a:pt x="145" y="109"/>
                    <a:pt x="142" y="106"/>
                  </a:cubicBezTo>
                  <a:cubicBezTo>
                    <a:pt x="139" y="106"/>
                    <a:pt x="135" y="106"/>
                    <a:pt x="132" y="106"/>
                  </a:cubicBezTo>
                  <a:cubicBezTo>
                    <a:pt x="126" y="113"/>
                    <a:pt x="134" y="121"/>
                    <a:pt x="145" y="119"/>
                  </a:cubicBezTo>
                  <a:close/>
                  <a:moveTo>
                    <a:pt x="146" y="103"/>
                  </a:moveTo>
                  <a:cubicBezTo>
                    <a:pt x="142" y="100"/>
                    <a:pt x="137" y="100"/>
                    <a:pt x="134" y="103"/>
                  </a:cubicBezTo>
                  <a:cubicBezTo>
                    <a:pt x="139" y="101"/>
                    <a:pt x="144" y="107"/>
                    <a:pt x="146" y="103"/>
                  </a:cubicBezTo>
                  <a:close/>
                </a:path>
              </a:pathLst>
            </a:custGeom>
            <a:grpFill/>
            <a:ln>
              <a:noFill/>
            </a:ln>
          </p:spPr>
          <p:txBody>
            <a:bodyPr vert="horz" wrap="square" lIns="91440" tIns="45720" rIns="91440" bIns="45720" numCol="1" rtlCol="0" anchor="t" anchorCtr="0" compatLnSpc="1">
              <a:prstTxWarp prst="textNoShape">
                <a:avLst/>
              </a:prstTxWarp>
            </a:bodyPr>
            <a:lstStyle/>
            <a:p>
              <a:pPr rtl="0"/>
              <a:endParaRPr/>
            </a:p>
          </p:txBody>
        </p:sp>
        <p:sp>
          <p:nvSpPr>
            <p:cNvPr id="107" name="Freeform 50"/>
            <p:cNvSpPr>
              <a:spLocks noEditPoints="1"/>
            </p:cNvSpPr>
            <p:nvPr/>
          </p:nvSpPr>
          <p:spPr bwMode="auto">
            <a:xfrm>
              <a:off x="4162425" y="3359150"/>
              <a:ext cx="334963" cy="309563"/>
            </a:xfrm>
            <a:custGeom>
              <a:avLst/>
              <a:gdLst>
                <a:gd name="T0" fmla="*/ 69 w 149"/>
                <a:gd name="T1" fmla="*/ 3 h 138"/>
                <a:gd name="T2" fmla="*/ 64 w 149"/>
                <a:gd name="T3" fmla="*/ 7 h 138"/>
                <a:gd name="T4" fmla="*/ 70 w 149"/>
                <a:gd name="T5" fmla="*/ 7 h 138"/>
                <a:gd name="T6" fmla="*/ 70 w 149"/>
                <a:gd name="T7" fmla="*/ 3 h 138"/>
                <a:gd name="T8" fmla="*/ 73 w 149"/>
                <a:gd name="T9" fmla="*/ 1 h 138"/>
                <a:gd name="T10" fmla="*/ 147 w 149"/>
                <a:gd name="T11" fmla="*/ 33 h 138"/>
                <a:gd name="T12" fmla="*/ 142 w 149"/>
                <a:gd name="T13" fmla="*/ 91 h 138"/>
                <a:gd name="T14" fmla="*/ 149 w 149"/>
                <a:gd name="T15" fmla="*/ 114 h 138"/>
                <a:gd name="T16" fmla="*/ 130 w 149"/>
                <a:gd name="T17" fmla="*/ 114 h 138"/>
                <a:gd name="T18" fmla="*/ 137 w 149"/>
                <a:gd name="T19" fmla="*/ 138 h 138"/>
                <a:gd name="T20" fmla="*/ 122 w 149"/>
                <a:gd name="T21" fmla="*/ 94 h 138"/>
                <a:gd name="T22" fmla="*/ 129 w 149"/>
                <a:gd name="T23" fmla="*/ 51 h 138"/>
                <a:gd name="T24" fmla="*/ 49 w 149"/>
                <a:gd name="T25" fmla="*/ 26 h 138"/>
                <a:gd name="T26" fmla="*/ 1 w 149"/>
                <a:gd name="T27" fmla="*/ 21 h 138"/>
                <a:gd name="T28" fmla="*/ 39 w 149"/>
                <a:gd name="T29" fmla="*/ 15 h 138"/>
                <a:gd name="T30" fmla="*/ 58 w 149"/>
                <a:gd name="T31" fmla="*/ 5 h 138"/>
                <a:gd name="T32" fmla="*/ 67 w 149"/>
                <a:gd name="T33" fmla="*/ 2 h 138"/>
                <a:gd name="T34" fmla="*/ 60 w 149"/>
                <a:gd name="T35" fmla="*/ 10 h 138"/>
                <a:gd name="T36" fmla="*/ 77 w 149"/>
                <a:gd name="T37" fmla="*/ 14 h 138"/>
                <a:gd name="T38" fmla="*/ 73 w 149"/>
                <a:gd name="T39" fmla="*/ 15 h 138"/>
                <a:gd name="T40" fmla="*/ 68 w 149"/>
                <a:gd name="T41" fmla="*/ 8 h 138"/>
                <a:gd name="T42" fmla="*/ 61 w 149"/>
                <a:gd name="T43" fmla="*/ 12 h 138"/>
                <a:gd name="T44" fmla="*/ 60 w 149"/>
                <a:gd name="T45" fmla="*/ 19 h 138"/>
                <a:gd name="T46" fmla="*/ 7 w 149"/>
                <a:gd name="T47" fmla="*/ 17 h 138"/>
                <a:gd name="T48" fmla="*/ 40 w 149"/>
                <a:gd name="T49" fmla="*/ 17 h 138"/>
                <a:gd name="T50" fmla="*/ 60 w 149"/>
                <a:gd name="T51" fmla="*/ 20 h 138"/>
                <a:gd name="T52" fmla="*/ 31 w 149"/>
                <a:gd name="T53" fmla="*/ 20 h 138"/>
                <a:gd name="T54" fmla="*/ 49 w 149"/>
                <a:gd name="T55" fmla="*/ 24 h 138"/>
                <a:gd name="T56" fmla="*/ 87 w 149"/>
                <a:gd name="T57" fmla="*/ 12 h 138"/>
                <a:gd name="T58" fmla="*/ 77 w 149"/>
                <a:gd name="T59" fmla="*/ 14 h 138"/>
                <a:gd name="T60" fmla="*/ 124 w 149"/>
                <a:gd name="T61" fmla="*/ 97 h 138"/>
                <a:gd name="T62" fmla="*/ 101 w 149"/>
                <a:gd name="T63" fmla="*/ 4 h 138"/>
                <a:gd name="T64" fmla="*/ 89 w 149"/>
                <a:gd name="T65" fmla="*/ 14 h 138"/>
                <a:gd name="T66" fmla="*/ 133 w 149"/>
                <a:gd name="T67" fmla="*/ 12 h 138"/>
                <a:gd name="T68" fmla="*/ 131 w 149"/>
                <a:gd name="T69" fmla="*/ 55 h 138"/>
                <a:gd name="T70" fmla="*/ 140 w 149"/>
                <a:gd name="T71" fmla="*/ 24 h 138"/>
                <a:gd name="T72" fmla="*/ 123 w 149"/>
                <a:gd name="T73" fmla="*/ 89 h 138"/>
                <a:gd name="T74" fmla="*/ 135 w 149"/>
                <a:gd name="T75" fmla="*/ 137 h 138"/>
                <a:gd name="T76" fmla="*/ 141 w 149"/>
                <a:gd name="T77" fmla="*/ 116 h 138"/>
                <a:gd name="T78" fmla="*/ 147 w 149"/>
                <a:gd name="T79" fmla="*/ 98 h 138"/>
                <a:gd name="T80" fmla="*/ 131 w 149"/>
                <a:gd name="T81" fmla="*/ 99 h 138"/>
                <a:gd name="T82" fmla="*/ 146 w 149"/>
                <a:gd name="T83" fmla="*/ 94 h 138"/>
                <a:gd name="T84" fmla="*/ 88 w 149"/>
                <a:gd name="T85" fmla="*/ 12 h 138"/>
                <a:gd name="T86" fmla="*/ 95 w 149"/>
                <a:gd name="T87" fmla="*/ 9 h 138"/>
                <a:gd name="T88" fmla="*/ 40 w 149"/>
                <a:gd name="T89" fmla="*/ 19 h 138"/>
                <a:gd name="T90" fmla="*/ 56 w 149"/>
                <a:gd name="T91" fmla="*/ 21 h 138"/>
                <a:gd name="T92" fmla="*/ 141 w 149"/>
                <a:gd name="T93" fmla="*/ 28 h 138"/>
                <a:gd name="T94" fmla="*/ 131 w 149"/>
                <a:gd name="T95" fmla="*/ 66 h 138"/>
                <a:gd name="T96" fmla="*/ 141 w 149"/>
                <a:gd name="T97" fmla="*/ 97 h 138"/>
                <a:gd name="T98" fmla="*/ 143 w 149"/>
                <a:gd name="T99" fmla="*/ 100 h 138"/>
                <a:gd name="T100" fmla="*/ 130 w 149"/>
                <a:gd name="T101" fmla="*/ 108 h 138"/>
                <a:gd name="T102" fmla="*/ 131 w 149"/>
                <a:gd name="T103" fmla="*/ 107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49" h="138">
                  <a:moveTo>
                    <a:pt x="65" y="0"/>
                  </a:moveTo>
                  <a:cubicBezTo>
                    <a:pt x="66" y="0"/>
                    <a:pt x="68" y="1"/>
                    <a:pt x="69" y="2"/>
                  </a:cubicBezTo>
                  <a:cubicBezTo>
                    <a:pt x="69" y="2"/>
                    <a:pt x="69" y="2"/>
                    <a:pt x="69" y="2"/>
                  </a:cubicBezTo>
                  <a:cubicBezTo>
                    <a:pt x="69" y="3"/>
                    <a:pt x="69" y="3"/>
                    <a:pt x="69" y="3"/>
                  </a:cubicBezTo>
                  <a:cubicBezTo>
                    <a:pt x="68" y="3"/>
                    <a:pt x="68" y="3"/>
                    <a:pt x="67" y="4"/>
                  </a:cubicBezTo>
                  <a:cubicBezTo>
                    <a:pt x="65" y="4"/>
                    <a:pt x="63" y="4"/>
                    <a:pt x="62" y="6"/>
                  </a:cubicBezTo>
                  <a:cubicBezTo>
                    <a:pt x="62" y="7"/>
                    <a:pt x="61" y="8"/>
                    <a:pt x="62" y="10"/>
                  </a:cubicBezTo>
                  <a:cubicBezTo>
                    <a:pt x="63" y="9"/>
                    <a:pt x="63" y="8"/>
                    <a:pt x="64" y="7"/>
                  </a:cubicBezTo>
                  <a:cubicBezTo>
                    <a:pt x="66" y="6"/>
                    <a:pt x="67" y="5"/>
                    <a:pt x="68" y="5"/>
                  </a:cubicBezTo>
                  <a:cubicBezTo>
                    <a:pt x="69" y="5"/>
                    <a:pt x="70" y="5"/>
                    <a:pt x="70" y="6"/>
                  </a:cubicBezTo>
                  <a:cubicBezTo>
                    <a:pt x="71" y="6"/>
                    <a:pt x="71" y="6"/>
                    <a:pt x="71" y="6"/>
                  </a:cubicBezTo>
                  <a:cubicBezTo>
                    <a:pt x="70" y="7"/>
                    <a:pt x="70" y="7"/>
                    <a:pt x="70" y="7"/>
                  </a:cubicBezTo>
                  <a:cubicBezTo>
                    <a:pt x="70" y="8"/>
                    <a:pt x="69" y="8"/>
                    <a:pt x="69" y="9"/>
                  </a:cubicBezTo>
                  <a:cubicBezTo>
                    <a:pt x="68" y="11"/>
                    <a:pt x="67" y="12"/>
                    <a:pt x="67" y="16"/>
                  </a:cubicBezTo>
                  <a:cubicBezTo>
                    <a:pt x="70" y="16"/>
                    <a:pt x="71" y="15"/>
                    <a:pt x="72" y="14"/>
                  </a:cubicBezTo>
                  <a:cubicBezTo>
                    <a:pt x="74" y="11"/>
                    <a:pt x="71" y="5"/>
                    <a:pt x="70" y="3"/>
                  </a:cubicBezTo>
                  <a:cubicBezTo>
                    <a:pt x="70" y="2"/>
                    <a:pt x="70" y="2"/>
                    <a:pt x="70" y="2"/>
                  </a:cubicBezTo>
                  <a:cubicBezTo>
                    <a:pt x="71" y="2"/>
                    <a:pt x="71" y="2"/>
                    <a:pt x="71" y="2"/>
                  </a:cubicBezTo>
                  <a:cubicBezTo>
                    <a:pt x="71" y="1"/>
                    <a:pt x="72" y="1"/>
                    <a:pt x="73" y="1"/>
                  </a:cubicBezTo>
                  <a:cubicBezTo>
                    <a:pt x="73" y="1"/>
                    <a:pt x="73" y="1"/>
                    <a:pt x="73" y="1"/>
                  </a:cubicBezTo>
                  <a:cubicBezTo>
                    <a:pt x="75" y="1"/>
                    <a:pt x="77" y="3"/>
                    <a:pt x="78" y="5"/>
                  </a:cubicBezTo>
                  <a:cubicBezTo>
                    <a:pt x="79" y="7"/>
                    <a:pt x="79" y="9"/>
                    <a:pt x="79" y="11"/>
                  </a:cubicBezTo>
                  <a:cubicBezTo>
                    <a:pt x="88" y="5"/>
                    <a:pt x="99" y="2"/>
                    <a:pt x="110" y="2"/>
                  </a:cubicBezTo>
                  <a:cubicBezTo>
                    <a:pt x="131" y="2"/>
                    <a:pt x="145" y="14"/>
                    <a:pt x="147" y="33"/>
                  </a:cubicBezTo>
                  <a:cubicBezTo>
                    <a:pt x="148" y="45"/>
                    <a:pt x="142" y="55"/>
                    <a:pt x="137" y="65"/>
                  </a:cubicBezTo>
                  <a:cubicBezTo>
                    <a:pt x="131" y="75"/>
                    <a:pt x="125" y="85"/>
                    <a:pt x="126" y="97"/>
                  </a:cubicBezTo>
                  <a:cubicBezTo>
                    <a:pt x="127" y="97"/>
                    <a:pt x="130" y="96"/>
                    <a:pt x="132" y="95"/>
                  </a:cubicBezTo>
                  <a:cubicBezTo>
                    <a:pt x="135" y="93"/>
                    <a:pt x="138" y="91"/>
                    <a:pt x="142" y="91"/>
                  </a:cubicBezTo>
                  <a:cubicBezTo>
                    <a:pt x="144" y="91"/>
                    <a:pt x="145" y="92"/>
                    <a:pt x="147" y="93"/>
                  </a:cubicBezTo>
                  <a:cubicBezTo>
                    <a:pt x="147" y="93"/>
                    <a:pt x="147" y="93"/>
                    <a:pt x="147" y="93"/>
                  </a:cubicBezTo>
                  <a:cubicBezTo>
                    <a:pt x="149" y="96"/>
                    <a:pt x="149" y="101"/>
                    <a:pt x="149" y="106"/>
                  </a:cubicBezTo>
                  <a:cubicBezTo>
                    <a:pt x="148" y="109"/>
                    <a:pt x="148" y="112"/>
                    <a:pt x="149" y="114"/>
                  </a:cubicBezTo>
                  <a:cubicBezTo>
                    <a:pt x="149" y="115"/>
                    <a:pt x="149" y="115"/>
                    <a:pt x="149" y="115"/>
                  </a:cubicBezTo>
                  <a:cubicBezTo>
                    <a:pt x="148" y="115"/>
                    <a:pt x="148" y="115"/>
                    <a:pt x="148" y="115"/>
                  </a:cubicBezTo>
                  <a:cubicBezTo>
                    <a:pt x="146" y="117"/>
                    <a:pt x="143" y="118"/>
                    <a:pt x="141" y="118"/>
                  </a:cubicBezTo>
                  <a:cubicBezTo>
                    <a:pt x="137" y="118"/>
                    <a:pt x="134" y="116"/>
                    <a:pt x="130" y="114"/>
                  </a:cubicBezTo>
                  <a:cubicBezTo>
                    <a:pt x="130" y="115"/>
                    <a:pt x="130" y="115"/>
                    <a:pt x="130" y="115"/>
                  </a:cubicBezTo>
                  <a:cubicBezTo>
                    <a:pt x="130" y="126"/>
                    <a:pt x="130" y="136"/>
                    <a:pt x="141" y="136"/>
                  </a:cubicBezTo>
                  <a:cubicBezTo>
                    <a:pt x="141" y="138"/>
                    <a:pt x="141" y="138"/>
                    <a:pt x="141" y="138"/>
                  </a:cubicBezTo>
                  <a:cubicBezTo>
                    <a:pt x="139" y="138"/>
                    <a:pt x="138" y="138"/>
                    <a:pt x="137" y="138"/>
                  </a:cubicBezTo>
                  <a:cubicBezTo>
                    <a:pt x="123" y="138"/>
                    <a:pt x="123" y="125"/>
                    <a:pt x="123" y="112"/>
                  </a:cubicBezTo>
                  <a:cubicBezTo>
                    <a:pt x="123" y="108"/>
                    <a:pt x="123" y="105"/>
                    <a:pt x="123" y="102"/>
                  </a:cubicBezTo>
                  <a:cubicBezTo>
                    <a:pt x="123" y="99"/>
                    <a:pt x="122" y="96"/>
                    <a:pt x="122" y="94"/>
                  </a:cubicBezTo>
                  <a:cubicBezTo>
                    <a:pt x="122" y="94"/>
                    <a:pt x="122" y="94"/>
                    <a:pt x="122" y="94"/>
                  </a:cubicBezTo>
                  <a:cubicBezTo>
                    <a:pt x="122" y="93"/>
                    <a:pt x="122" y="93"/>
                    <a:pt x="122" y="93"/>
                  </a:cubicBezTo>
                  <a:cubicBezTo>
                    <a:pt x="121" y="92"/>
                    <a:pt x="121" y="91"/>
                    <a:pt x="121" y="90"/>
                  </a:cubicBezTo>
                  <a:cubicBezTo>
                    <a:pt x="120" y="84"/>
                    <a:pt x="118" y="78"/>
                    <a:pt x="120" y="70"/>
                  </a:cubicBezTo>
                  <a:cubicBezTo>
                    <a:pt x="122" y="64"/>
                    <a:pt x="125" y="57"/>
                    <a:pt x="129" y="51"/>
                  </a:cubicBezTo>
                  <a:cubicBezTo>
                    <a:pt x="136" y="39"/>
                    <a:pt x="143" y="27"/>
                    <a:pt x="132" y="13"/>
                  </a:cubicBezTo>
                  <a:cubicBezTo>
                    <a:pt x="126" y="11"/>
                    <a:pt x="121" y="10"/>
                    <a:pt x="115" y="10"/>
                  </a:cubicBezTo>
                  <a:cubicBezTo>
                    <a:pt x="104" y="10"/>
                    <a:pt x="93" y="14"/>
                    <a:pt x="83" y="18"/>
                  </a:cubicBezTo>
                  <a:cubicBezTo>
                    <a:pt x="72" y="22"/>
                    <a:pt x="61" y="26"/>
                    <a:pt x="49" y="26"/>
                  </a:cubicBezTo>
                  <a:cubicBezTo>
                    <a:pt x="48" y="26"/>
                    <a:pt x="47" y="26"/>
                    <a:pt x="45" y="26"/>
                  </a:cubicBezTo>
                  <a:cubicBezTo>
                    <a:pt x="40" y="25"/>
                    <a:pt x="35" y="23"/>
                    <a:pt x="30" y="22"/>
                  </a:cubicBezTo>
                  <a:cubicBezTo>
                    <a:pt x="25" y="19"/>
                    <a:pt x="19" y="17"/>
                    <a:pt x="13" y="17"/>
                  </a:cubicBezTo>
                  <a:cubicBezTo>
                    <a:pt x="9" y="17"/>
                    <a:pt x="4" y="19"/>
                    <a:pt x="1" y="21"/>
                  </a:cubicBezTo>
                  <a:cubicBezTo>
                    <a:pt x="0" y="20"/>
                    <a:pt x="0" y="20"/>
                    <a:pt x="0" y="20"/>
                  </a:cubicBezTo>
                  <a:cubicBezTo>
                    <a:pt x="5" y="15"/>
                    <a:pt x="11" y="13"/>
                    <a:pt x="20" y="13"/>
                  </a:cubicBezTo>
                  <a:cubicBezTo>
                    <a:pt x="20" y="13"/>
                    <a:pt x="20" y="13"/>
                    <a:pt x="20" y="13"/>
                  </a:cubicBezTo>
                  <a:cubicBezTo>
                    <a:pt x="26" y="13"/>
                    <a:pt x="33" y="14"/>
                    <a:pt x="39" y="15"/>
                  </a:cubicBezTo>
                  <a:cubicBezTo>
                    <a:pt x="46" y="16"/>
                    <a:pt x="53" y="17"/>
                    <a:pt x="59" y="17"/>
                  </a:cubicBezTo>
                  <a:cubicBezTo>
                    <a:pt x="61" y="16"/>
                    <a:pt x="60" y="13"/>
                    <a:pt x="59" y="10"/>
                  </a:cubicBezTo>
                  <a:cubicBezTo>
                    <a:pt x="58" y="8"/>
                    <a:pt x="58" y="7"/>
                    <a:pt x="58" y="5"/>
                  </a:cubicBezTo>
                  <a:cubicBezTo>
                    <a:pt x="58" y="5"/>
                    <a:pt x="58" y="5"/>
                    <a:pt x="58" y="5"/>
                  </a:cubicBezTo>
                  <a:cubicBezTo>
                    <a:pt x="58" y="4"/>
                    <a:pt x="58" y="4"/>
                    <a:pt x="58" y="4"/>
                  </a:cubicBezTo>
                  <a:cubicBezTo>
                    <a:pt x="59" y="4"/>
                    <a:pt x="59" y="3"/>
                    <a:pt x="60" y="3"/>
                  </a:cubicBezTo>
                  <a:cubicBezTo>
                    <a:pt x="62" y="1"/>
                    <a:pt x="63" y="0"/>
                    <a:pt x="65" y="0"/>
                  </a:cubicBezTo>
                  <a:close/>
                  <a:moveTo>
                    <a:pt x="67" y="2"/>
                  </a:moveTo>
                  <a:cubicBezTo>
                    <a:pt x="65" y="1"/>
                    <a:pt x="63" y="2"/>
                    <a:pt x="61" y="4"/>
                  </a:cubicBezTo>
                  <a:cubicBezTo>
                    <a:pt x="60" y="4"/>
                    <a:pt x="60" y="5"/>
                    <a:pt x="59" y="5"/>
                  </a:cubicBezTo>
                  <a:cubicBezTo>
                    <a:pt x="59" y="7"/>
                    <a:pt x="60" y="8"/>
                    <a:pt x="60" y="10"/>
                  </a:cubicBezTo>
                  <a:cubicBezTo>
                    <a:pt x="60" y="10"/>
                    <a:pt x="60" y="10"/>
                    <a:pt x="60" y="10"/>
                  </a:cubicBezTo>
                  <a:cubicBezTo>
                    <a:pt x="60" y="8"/>
                    <a:pt x="60" y="7"/>
                    <a:pt x="61" y="5"/>
                  </a:cubicBezTo>
                  <a:cubicBezTo>
                    <a:pt x="62" y="3"/>
                    <a:pt x="65" y="3"/>
                    <a:pt x="66" y="2"/>
                  </a:cubicBezTo>
                  <a:cubicBezTo>
                    <a:pt x="66" y="2"/>
                    <a:pt x="67" y="2"/>
                    <a:pt x="67" y="2"/>
                  </a:cubicBezTo>
                  <a:close/>
                  <a:moveTo>
                    <a:pt x="77" y="14"/>
                  </a:moveTo>
                  <a:cubicBezTo>
                    <a:pt x="76" y="13"/>
                    <a:pt x="76" y="13"/>
                    <a:pt x="76" y="13"/>
                  </a:cubicBezTo>
                  <a:cubicBezTo>
                    <a:pt x="78" y="11"/>
                    <a:pt x="78" y="8"/>
                    <a:pt x="77" y="6"/>
                  </a:cubicBezTo>
                  <a:cubicBezTo>
                    <a:pt x="75" y="3"/>
                    <a:pt x="73" y="1"/>
                    <a:pt x="72" y="2"/>
                  </a:cubicBezTo>
                  <a:cubicBezTo>
                    <a:pt x="73" y="5"/>
                    <a:pt x="76" y="11"/>
                    <a:pt x="73" y="15"/>
                  </a:cubicBezTo>
                  <a:cubicBezTo>
                    <a:pt x="72" y="16"/>
                    <a:pt x="70" y="17"/>
                    <a:pt x="67" y="17"/>
                  </a:cubicBezTo>
                  <a:cubicBezTo>
                    <a:pt x="66" y="17"/>
                    <a:pt x="66" y="17"/>
                    <a:pt x="66" y="17"/>
                  </a:cubicBezTo>
                  <a:cubicBezTo>
                    <a:pt x="66" y="17"/>
                    <a:pt x="66" y="17"/>
                    <a:pt x="66" y="17"/>
                  </a:cubicBezTo>
                  <a:cubicBezTo>
                    <a:pt x="65" y="12"/>
                    <a:pt x="66" y="10"/>
                    <a:pt x="68" y="8"/>
                  </a:cubicBezTo>
                  <a:cubicBezTo>
                    <a:pt x="68" y="8"/>
                    <a:pt x="68" y="7"/>
                    <a:pt x="69" y="7"/>
                  </a:cubicBezTo>
                  <a:cubicBezTo>
                    <a:pt x="69" y="6"/>
                    <a:pt x="68" y="6"/>
                    <a:pt x="68" y="6"/>
                  </a:cubicBezTo>
                  <a:cubicBezTo>
                    <a:pt x="67" y="6"/>
                    <a:pt x="66" y="7"/>
                    <a:pt x="65" y="8"/>
                  </a:cubicBezTo>
                  <a:cubicBezTo>
                    <a:pt x="64" y="10"/>
                    <a:pt x="63" y="11"/>
                    <a:pt x="61" y="12"/>
                  </a:cubicBezTo>
                  <a:cubicBezTo>
                    <a:pt x="61" y="12"/>
                    <a:pt x="61" y="12"/>
                    <a:pt x="61" y="12"/>
                  </a:cubicBezTo>
                  <a:cubicBezTo>
                    <a:pt x="61" y="14"/>
                    <a:pt x="62" y="17"/>
                    <a:pt x="60" y="18"/>
                  </a:cubicBezTo>
                  <a:cubicBezTo>
                    <a:pt x="60" y="19"/>
                    <a:pt x="60" y="19"/>
                    <a:pt x="60" y="19"/>
                  </a:cubicBezTo>
                  <a:cubicBezTo>
                    <a:pt x="60" y="19"/>
                    <a:pt x="60" y="19"/>
                    <a:pt x="60" y="19"/>
                  </a:cubicBezTo>
                  <a:cubicBezTo>
                    <a:pt x="53" y="18"/>
                    <a:pt x="46" y="17"/>
                    <a:pt x="39" y="16"/>
                  </a:cubicBezTo>
                  <a:cubicBezTo>
                    <a:pt x="32" y="15"/>
                    <a:pt x="26" y="14"/>
                    <a:pt x="20" y="14"/>
                  </a:cubicBezTo>
                  <a:cubicBezTo>
                    <a:pt x="20" y="14"/>
                    <a:pt x="20" y="14"/>
                    <a:pt x="20" y="14"/>
                  </a:cubicBezTo>
                  <a:cubicBezTo>
                    <a:pt x="15" y="14"/>
                    <a:pt x="11" y="15"/>
                    <a:pt x="7" y="17"/>
                  </a:cubicBezTo>
                  <a:cubicBezTo>
                    <a:pt x="9" y="16"/>
                    <a:pt x="11" y="16"/>
                    <a:pt x="13" y="16"/>
                  </a:cubicBezTo>
                  <a:cubicBezTo>
                    <a:pt x="18" y="16"/>
                    <a:pt x="24" y="18"/>
                    <a:pt x="29" y="19"/>
                  </a:cubicBezTo>
                  <a:cubicBezTo>
                    <a:pt x="31" y="19"/>
                    <a:pt x="31" y="19"/>
                    <a:pt x="31" y="19"/>
                  </a:cubicBezTo>
                  <a:cubicBezTo>
                    <a:pt x="34" y="18"/>
                    <a:pt x="37" y="17"/>
                    <a:pt x="40" y="17"/>
                  </a:cubicBezTo>
                  <a:cubicBezTo>
                    <a:pt x="40" y="17"/>
                    <a:pt x="40" y="17"/>
                    <a:pt x="40" y="17"/>
                  </a:cubicBezTo>
                  <a:cubicBezTo>
                    <a:pt x="45" y="17"/>
                    <a:pt x="49" y="18"/>
                    <a:pt x="54" y="19"/>
                  </a:cubicBezTo>
                  <a:cubicBezTo>
                    <a:pt x="55" y="19"/>
                    <a:pt x="57" y="20"/>
                    <a:pt x="58" y="20"/>
                  </a:cubicBezTo>
                  <a:cubicBezTo>
                    <a:pt x="60" y="20"/>
                    <a:pt x="60" y="20"/>
                    <a:pt x="60" y="20"/>
                  </a:cubicBezTo>
                  <a:cubicBezTo>
                    <a:pt x="59" y="21"/>
                    <a:pt x="59" y="21"/>
                    <a:pt x="59" y="21"/>
                  </a:cubicBezTo>
                  <a:cubicBezTo>
                    <a:pt x="56" y="23"/>
                    <a:pt x="53" y="24"/>
                    <a:pt x="50" y="24"/>
                  </a:cubicBezTo>
                  <a:cubicBezTo>
                    <a:pt x="47" y="24"/>
                    <a:pt x="43" y="23"/>
                    <a:pt x="40" y="22"/>
                  </a:cubicBezTo>
                  <a:cubicBezTo>
                    <a:pt x="37" y="21"/>
                    <a:pt x="34" y="20"/>
                    <a:pt x="31" y="20"/>
                  </a:cubicBezTo>
                  <a:cubicBezTo>
                    <a:pt x="30" y="20"/>
                    <a:pt x="30" y="20"/>
                    <a:pt x="30" y="20"/>
                  </a:cubicBezTo>
                  <a:cubicBezTo>
                    <a:pt x="30" y="20"/>
                    <a:pt x="31" y="20"/>
                    <a:pt x="31" y="20"/>
                  </a:cubicBezTo>
                  <a:cubicBezTo>
                    <a:pt x="36" y="22"/>
                    <a:pt x="41" y="24"/>
                    <a:pt x="46" y="24"/>
                  </a:cubicBezTo>
                  <a:cubicBezTo>
                    <a:pt x="47" y="24"/>
                    <a:pt x="48" y="24"/>
                    <a:pt x="49" y="24"/>
                  </a:cubicBezTo>
                  <a:cubicBezTo>
                    <a:pt x="61" y="24"/>
                    <a:pt x="72" y="20"/>
                    <a:pt x="82" y="16"/>
                  </a:cubicBezTo>
                  <a:cubicBezTo>
                    <a:pt x="84" y="16"/>
                    <a:pt x="86" y="15"/>
                    <a:pt x="88" y="14"/>
                  </a:cubicBezTo>
                  <a:cubicBezTo>
                    <a:pt x="88" y="14"/>
                    <a:pt x="88" y="14"/>
                    <a:pt x="88" y="14"/>
                  </a:cubicBezTo>
                  <a:cubicBezTo>
                    <a:pt x="87" y="13"/>
                    <a:pt x="87" y="12"/>
                    <a:pt x="87" y="12"/>
                  </a:cubicBezTo>
                  <a:cubicBezTo>
                    <a:pt x="88" y="10"/>
                    <a:pt x="91" y="9"/>
                    <a:pt x="94" y="7"/>
                  </a:cubicBezTo>
                  <a:cubicBezTo>
                    <a:pt x="97" y="7"/>
                    <a:pt x="99" y="6"/>
                    <a:pt x="100" y="5"/>
                  </a:cubicBezTo>
                  <a:cubicBezTo>
                    <a:pt x="101" y="4"/>
                    <a:pt x="101" y="4"/>
                    <a:pt x="101" y="4"/>
                  </a:cubicBezTo>
                  <a:cubicBezTo>
                    <a:pt x="92" y="6"/>
                    <a:pt x="84" y="9"/>
                    <a:pt x="77" y="14"/>
                  </a:cubicBezTo>
                  <a:close/>
                  <a:moveTo>
                    <a:pt x="126" y="98"/>
                  </a:moveTo>
                  <a:cubicBezTo>
                    <a:pt x="126" y="98"/>
                    <a:pt x="125" y="98"/>
                    <a:pt x="125" y="98"/>
                  </a:cubicBezTo>
                  <a:cubicBezTo>
                    <a:pt x="124" y="98"/>
                    <a:pt x="124" y="98"/>
                    <a:pt x="124" y="98"/>
                  </a:cubicBezTo>
                  <a:cubicBezTo>
                    <a:pt x="124" y="97"/>
                    <a:pt x="124" y="97"/>
                    <a:pt x="124" y="97"/>
                  </a:cubicBezTo>
                  <a:cubicBezTo>
                    <a:pt x="123" y="85"/>
                    <a:pt x="129" y="74"/>
                    <a:pt x="135" y="64"/>
                  </a:cubicBezTo>
                  <a:cubicBezTo>
                    <a:pt x="141" y="54"/>
                    <a:pt x="147" y="45"/>
                    <a:pt x="146" y="34"/>
                  </a:cubicBezTo>
                  <a:cubicBezTo>
                    <a:pt x="144" y="15"/>
                    <a:pt x="130" y="4"/>
                    <a:pt x="110" y="4"/>
                  </a:cubicBezTo>
                  <a:cubicBezTo>
                    <a:pt x="107" y="4"/>
                    <a:pt x="104" y="4"/>
                    <a:pt x="101" y="4"/>
                  </a:cubicBezTo>
                  <a:cubicBezTo>
                    <a:pt x="102" y="5"/>
                    <a:pt x="102" y="5"/>
                    <a:pt x="102" y="5"/>
                  </a:cubicBezTo>
                  <a:cubicBezTo>
                    <a:pt x="102" y="6"/>
                    <a:pt x="102" y="6"/>
                    <a:pt x="102" y="7"/>
                  </a:cubicBezTo>
                  <a:cubicBezTo>
                    <a:pt x="101" y="9"/>
                    <a:pt x="99" y="10"/>
                    <a:pt x="96" y="11"/>
                  </a:cubicBezTo>
                  <a:cubicBezTo>
                    <a:pt x="93" y="11"/>
                    <a:pt x="90" y="12"/>
                    <a:pt x="89" y="14"/>
                  </a:cubicBezTo>
                  <a:cubicBezTo>
                    <a:pt x="97" y="11"/>
                    <a:pt x="106" y="8"/>
                    <a:pt x="115" y="8"/>
                  </a:cubicBezTo>
                  <a:cubicBezTo>
                    <a:pt x="121" y="8"/>
                    <a:pt x="127" y="9"/>
                    <a:pt x="132" y="12"/>
                  </a:cubicBezTo>
                  <a:cubicBezTo>
                    <a:pt x="133" y="12"/>
                    <a:pt x="133" y="12"/>
                    <a:pt x="133" y="12"/>
                  </a:cubicBezTo>
                  <a:cubicBezTo>
                    <a:pt x="133" y="12"/>
                    <a:pt x="133" y="12"/>
                    <a:pt x="133" y="12"/>
                  </a:cubicBezTo>
                  <a:cubicBezTo>
                    <a:pt x="145" y="27"/>
                    <a:pt x="137" y="40"/>
                    <a:pt x="130" y="52"/>
                  </a:cubicBezTo>
                  <a:cubicBezTo>
                    <a:pt x="126" y="58"/>
                    <a:pt x="123" y="64"/>
                    <a:pt x="122" y="71"/>
                  </a:cubicBezTo>
                  <a:cubicBezTo>
                    <a:pt x="120" y="76"/>
                    <a:pt x="121" y="80"/>
                    <a:pt x="121" y="84"/>
                  </a:cubicBezTo>
                  <a:cubicBezTo>
                    <a:pt x="122" y="72"/>
                    <a:pt x="126" y="63"/>
                    <a:pt x="131" y="55"/>
                  </a:cubicBezTo>
                  <a:cubicBezTo>
                    <a:pt x="135" y="47"/>
                    <a:pt x="139" y="39"/>
                    <a:pt x="140" y="28"/>
                  </a:cubicBezTo>
                  <a:cubicBezTo>
                    <a:pt x="139" y="27"/>
                    <a:pt x="138" y="25"/>
                    <a:pt x="139" y="24"/>
                  </a:cubicBezTo>
                  <a:cubicBezTo>
                    <a:pt x="139" y="24"/>
                    <a:pt x="139" y="24"/>
                    <a:pt x="140" y="24"/>
                  </a:cubicBezTo>
                  <a:cubicBezTo>
                    <a:pt x="140" y="24"/>
                    <a:pt x="140" y="24"/>
                    <a:pt x="140" y="24"/>
                  </a:cubicBezTo>
                  <a:cubicBezTo>
                    <a:pt x="141" y="24"/>
                    <a:pt x="142" y="24"/>
                    <a:pt x="143" y="26"/>
                  </a:cubicBezTo>
                  <a:cubicBezTo>
                    <a:pt x="143" y="26"/>
                    <a:pt x="143" y="26"/>
                    <a:pt x="143" y="26"/>
                  </a:cubicBezTo>
                  <a:cubicBezTo>
                    <a:pt x="145" y="43"/>
                    <a:pt x="139" y="55"/>
                    <a:pt x="133" y="66"/>
                  </a:cubicBezTo>
                  <a:cubicBezTo>
                    <a:pt x="129" y="73"/>
                    <a:pt x="125" y="81"/>
                    <a:pt x="123" y="89"/>
                  </a:cubicBezTo>
                  <a:cubicBezTo>
                    <a:pt x="123" y="90"/>
                    <a:pt x="123" y="90"/>
                    <a:pt x="123" y="90"/>
                  </a:cubicBezTo>
                  <a:cubicBezTo>
                    <a:pt x="123" y="94"/>
                    <a:pt x="124" y="97"/>
                    <a:pt x="124" y="102"/>
                  </a:cubicBezTo>
                  <a:cubicBezTo>
                    <a:pt x="125" y="105"/>
                    <a:pt x="125" y="108"/>
                    <a:pt x="125" y="112"/>
                  </a:cubicBezTo>
                  <a:cubicBezTo>
                    <a:pt x="125" y="124"/>
                    <a:pt x="125" y="135"/>
                    <a:pt x="135" y="137"/>
                  </a:cubicBezTo>
                  <a:cubicBezTo>
                    <a:pt x="129" y="133"/>
                    <a:pt x="129" y="124"/>
                    <a:pt x="129" y="115"/>
                  </a:cubicBezTo>
                  <a:cubicBezTo>
                    <a:pt x="129" y="112"/>
                    <a:pt x="129" y="112"/>
                    <a:pt x="129" y="112"/>
                  </a:cubicBezTo>
                  <a:cubicBezTo>
                    <a:pt x="130" y="112"/>
                    <a:pt x="130" y="112"/>
                    <a:pt x="130" y="112"/>
                  </a:cubicBezTo>
                  <a:cubicBezTo>
                    <a:pt x="133" y="115"/>
                    <a:pt x="137" y="116"/>
                    <a:pt x="141" y="116"/>
                  </a:cubicBezTo>
                  <a:cubicBezTo>
                    <a:pt x="143" y="116"/>
                    <a:pt x="145" y="115"/>
                    <a:pt x="147" y="114"/>
                  </a:cubicBezTo>
                  <a:cubicBezTo>
                    <a:pt x="147" y="112"/>
                    <a:pt x="147" y="109"/>
                    <a:pt x="147" y="106"/>
                  </a:cubicBezTo>
                  <a:cubicBezTo>
                    <a:pt x="147" y="103"/>
                    <a:pt x="147" y="100"/>
                    <a:pt x="147" y="98"/>
                  </a:cubicBezTo>
                  <a:cubicBezTo>
                    <a:pt x="147" y="98"/>
                    <a:pt x="147" y="98"/>
                    <a:pt x="147" y="98"/>
                  </a:cubicBezTo>
                  <a:cubicBezTo>
                    <a:pt x="146" y="99"/>
                    <a:pt x="145" y="99"/>
                    <a:pt x="144" y="99"/>
                  </a:cubicBezTo>
                  <a:cubicBezTo>
                    <a:pt x="143" y="99"/>
                    <a:pt x="142" y="99"/>
                    <a:pt x="141" y="99"/>
                  </a:cubicBezTo>
                  <a:cubicBezTo>
                    <a:pt x="138" y="98"/>
                    <a:pt x="136" y="97"/>
                    <a:pt x="134" y="98"/>
                  </a:cubicBezTo>
                  <a:cubicBezTo>
                    <a:pt x="131" y="99"/>
                    <a:pt x="131" y="99"/>
                    <a:pt x="131" y="99"/>
                  </a:cubicBezTo>
                  <a:cubicBezTo>
                    <a:pt x="133" y="97"/>
                    <a:pt x="133" y="97"/>
                    <a:pt x="133" y="97"/>
                  </a:cubicBezTo>
                  <a:cubicBezTo>
                    <a:pt x="137" y="93"/>
                    <a:pt x="142" y="93"/>
                    <a:pt x="147" y="97"/>
                  </a:cubicBezTo>
                  <a:cubicBezTo>
                    <a:pt x="147" y="97"/>
                    <a:pt x="147" y="97"/>
                    <a:pt x="147" y="97"/>
                  </a:cubicBezTo>
                  <a:cubicBezTo>
                    <a:pt x="147" y="96"/>
                    <a:pt x="146" y="95"/>
                    <a:pt x="146" y="94"/>
                  </a:cubicBezTo>
                  <a:cubicBezTo>
                    <a:pt x="145" y="93"/>
                    <a:pt x="143" y="93"/>
                    <a:pt x="142" y="93"/>
                  </a:cubicBezTo>
                  <a:cubicBezTo>
                    <a:pt x="139" y="93"/>
                    <a:pt x="136" y="94"/>
                    <a:pt x="133" y="96"/>
                  </a:cubicBezTo>
                  <a:cubicBezTo>
                    <a:pt x="130" y="97"/>
                    <a:pt x="128" y="98"/>
                    <a:pt x="126" y="98"/>
                  </a:cubicBezTo>
                  <a:close/>
                  <a:moveTo>
                    <a:pt x="88" y="12"/>
                  </a:moveTo>
                  <a:cubicBezTo>
                    <a:pt x="90" y="11"/>
                    <a:pt x="93" y="10"/>
                    <a:pt x="95" y="9"/>
                  </a:cubicBezTo>
                  <a:cubicBezTo>
                    <a:pt x="98" y="8"/>
                    <a:pt x="100" y="8"/>
                    <a:pt x="101" y="7"/>
                  </a:cubicBezTo>
                  <a:cubicBezTo>
                    <a:pt x="101" y="7"/>
                    <a:pt x="101" y="6"/>
                    <a:pt x="101" y="6"/>
                  </a:cubicBezTo>
                  <a:cubicBezTo>
                    <a:pt x="99" y="7"/>
                    <a:pt x="97" y="8"/>
                    <a:pt x="95" y="9"/>
                  </a:cubicBezTo>
                  <a:cubicBezTo>
                    <a:pt x="92" y="10"/>
                    <a:pt x="89" y="11"/>
                    <a:pt x="88" y="12"/>
                  </a:cubicBezTo>
                  <a:close/>
                  <a:moveTo>
                    <a:pt x="56" y="21"/>
                  </a:moveTo>
                  <a:cubicBezTo>
                    <a:pt x="55" y="21"/>
                    <a:pt x="54" y="21"/>
                    <a:pt x="53" y="20"/>
                  </a:cubicBezTo>
                  <a:cubicBezTo>
                    <a:pt x="49" y="19"/>
                    <a:pt x="45" y="19"/>
                    <a:pt x="40" y="19"/>
                  </a:cubicBezTo>
                  <a:cubicBezTo>
                    <a:pt x="39" y="19"/>
                    <a:pt x="37" y="19"/>
                    <a:pt x="35" y="19"/>
                  </a:cubicBezTo>
                  <a:cubicBezTo>
                    <a:pt x="37" y="20"/>
                    <a:pt x="38" y="20"/>
                    <a:pt x="40" y="20"/>
                  </a:cubicBezTo>
                  <a:cubicBezTo>
                    <a:pt x="44" y="21"/>
                    <a:pt x="47" y="22"/>
                    <a:pt x="50" y="22"/>
                  </a:cubicBezTo>
                  <a:cubicBezTo>
                    <a:pt x="52" y="22"/>
                    <a:pt x="54" y="22"/>
                    <a:pt x="56" y="21"/>
                  </a:cubicBezTo>
                  <a:close/>
                  <a:moveTo>
                    <a:pt x="141" y="27"/>
                  </a:moveTo>
                  <a:cubicBezTo>
                    <a:pt x="141" y="26"/>
                    <a:pt x="141" y="26"/>
                    <a:pt x="140" y="25"/>
                  </a:cubicBezTo>
                  <a:cubicBezTo>
                    <a:pt x="141" y="26"/>
                    <a:pt x="141" y="27"/>
                    <a:pt x="141" y="27"/>
                  </a:cubicBezTo>
                  <a:cubicBezTo>
                    <a:pt x="141" y="28"/>
                    <a:pt x="141" y="28"/>
                    <a:pt x="141" y="28"/>
                  </a:cubicBezTo>
                  <a:cubicBezTo>
                    <a:pt x="141" y="28"/>
                    <a:pt x="141" y="28"/>
                    <a:pt x="141" y="28"/>
                  </a:cubicBezTo>
                  <a:cubicBezTo>
                    <a:pt x="141" y="40"/>
                    <a:pt x="136" y="48"/>
                    <a:pt x="132" y="56"/>
                  </a:cubicBezTo>
                  <a:cubicBezTo>
                    <a:pt x="128" y="64"/>
                    <a:pt x="123" y="72"/>
                    <a:pt x="123" y="84"/>
                  </a:cubicBezTo>
                  <a:cubicBezTo>
                    <a:pt x="125" y="77"/>
                    <a:pt x="128" y="71"/>
                    <a:pt x="131" y="66"/>
                  </a:cubicBezTo>
                  <a:cubicBezTo>
                    <a:pt x="138" y="54"/>
                    <a:pt x="144" y="43"/>
                    <a:pt x="141" y="27"/>
                  </a:cubicBezTo>
                  <a:close/>
                  <a:moveTo>
                    <a:pt x="145" y="98"/>
                  </a:moveTo>
                  <a:cubicBezTo>
                    <a:pt x="142" y="95"/>
                    <a:pt x="139" y="95"/>
                    <a:pt x="136" y="96"/>
                  </a:cubicBezTo>
                  <a:cubicBezTo>
                    <a:pt x="138" y="96"/>
                    <a:pt x="140" y="97"/>
                    <a:pt x="141" y="97"/>
                  </a:cubicBezTo>
                  <a:cubicBezTo>
                    <a:pt x="143" y="98"/>
                    <a:pt x="144" y="98"/>
                    <a:pt x="145" y="98"/>
                  </a:cubicBezTo>
                  <a:close/>
                  <a:moveTo>
                    <a:pt x="132" y="100"/>
                  </a:moveTo>
                  <a:cubicBezTo>
                    <a:pt x="142" y="100"/>
                    <a:pt x="142" y="100"/>
                    <a:pt x="142" y="100"/>
                  </a:cubicBezTo>
                  <a:cubicBezTo>
                    <a:pt x="143" y="100"/>
                    <a:pt x="143" y="100"/>
                    <a:pt x="143" y="100"/>
                  </a:cubicBezTo>
                  <a:cubicBezTo>
                    <a:pt x="146" y="102"/>
                    <a:pt x="146" y="108"/>
                    <a:pt x="146" y="113"/>
                  </a:cubicBezTo>
                  <a:cubicBezTo>
                    <a:pt x="146" y="114"/>
                    <a:pt x="146" y="114"/>
                    <a:pt x="146" y="114"/>
                  </a:cubicBezTo>
                  <a:cubicBezTo>
                    <a:pt x="145" y="114"/>
                    <a:pt x="145" y="114"/>
                    <a:pt x="145" y="114"/>
                  </a:cubicBezTo>
                  <a:cubicBezTo>
                    <a:pt x="138" y="115"/>
                    <a:pt x="132" y="112"/>
                    <a:pt x="130" y="108"/>
                  </a:cubicBezTo>
                  <a:cubicBezTo>
                    <a:pt x="129" y="105"/>
                    <a:pt x="129" y="102"/>
                    <a:pt x="132" y="100"/>
                  </a:cubicBezTo>
                  <a:close/>
                  <a:moveTo>
                    <a:pt x="142" y="101"/>
                  </a:moveTo>
                  <a:cubicBezTo>
                    <a:pt x="133" y="101"/>
                    <a:pt x="133" y="101"/>
                    <a:pt x="133" y="101"/>
                  </a:cubicBezTo>
                  <a:cubicBezTo>
                    <a:pt x="131" y="103"/>
                    <a:pt x="130" y="105"/>
                    <a:pt x="131" y="107"/>
                  </a:cubicBezTo>
                  <a:cubicBezTo>
                    <a:pt x="133" y="111"/>
                    <a:pt x="138" y="113"/>
                    <a:pt x="144" y="112"/>
                  </a:cubicBezTo>
                  <a:cubicBezTo>
                    <a:pt x="145" y="106"/>
                    <a:pt x="144" y="103"/>
                    <a:pt x="142" y="101"/>
                  </a:cubicBezTo>
                  <a:close/>
                </a:path>
              </a:pathLst>
            </a:custGeom>
            <a:grpFill/>
            <a:ln>
              <a:noFill/>
            </a:ln>
          </p:spPr>
          <p:txBody>
            <a:bodyPr vert="horz" wrap="square" lIns="91440" tIns="45720" rIns="91440" bIns="45720" numCol="1" rtlCol="0" anchor="t" anchorCtr="0" compatLnSpc="1">
              <a:prstTxWarp prst="textNoShape">
                <a:avLst/>
              </a:prstTxWarp>
            </a:bodyPr>
            <a:lstStyle/>
            <a:p>
              <a:pPr rtl="0"/>
              <a:endParaRPr/>
            </a:p>
          </p:txBody>
        </p:sp>
        <p:sp>
          <p:nvSpPr>
            <p:cNvPr id="108" name="Freeform 51"/>
            <p:cNvSpPr>
              <a:spLocks noEditPoints="1"/>
            </p:cNvSpPr>
            <p:nvPr/>
          </p:nvSpPr>
          <p:spPr bwMode="auto">
            <a:xfrm>
              <a:off x="4205288" y="5753100"/>
              <a:ext cx="303213" cy="344488"/>
            </a:xfrm>
            <a:custGeom>
              <a:avLst/>
              <a:gdLst>
                <a:gd name="T0" fmla="*/ 47 w 135"/>
                <a:gd name="T1" fmla="*/ 133 h 153"/>
                <a:gd name="T2" fmla="*/ 91 w 135"/>
                <a:gd name="T3" fmla="*/ 114 h 153"/>
                <a:gd name="T4" fmla="*/ 47 w 135"/>
                <a:gd name="T5" fmla="*/ 138 h 153"/>
                <a:gd name="T6" fmla="*/ 0 w 135"/>
                <a:gd name="T7" fmla="*/ 124 h 153"/>
                <a:gd name="T8" fmla="*/ 4 w 135"/>
                <a:gd name="T9" fmla="*/ 133 h 153"/>
                <a:gd name="T10" fmla="*/ 97 w 135"/>
                <a:gd name="T11" fmla="*/ 109 h 153"/>
                <a:gd name="T12" fmla="*/ 100 w 135"/>
                <a:gd name="T13" fmla="*/ 94 h 153"/>
                <a:gd name="T14" fmla="*/ 125 w 135"/>
                <a:gd name="T15" fmla="*/ 22 h 153"/>
                <a:gd name="T16" fmla="*/ 101 w 135"/>
                <a:gd name="T17" fmla="*/ 15 h 153"/>
                <a:gd name="T18" fmla="*/ 114 w 135"/>
                <a:gd name="T19" fmla="*/ 5 h 153"/>
                <a:gd name="T20" fmla="*/ 132 w 135"/>
                <a:gd name="T21" fmla="*/ 30 h 153"/>
                <a:gd name="T22" fmla="*/ 107 w 135"/>
                <a:gd name="T23" fmla="*/ 106 h 153"/>
                <a:gd name="T24" fmla="*/ 100 w 135"/>
                <a:gd name="T25" fmla="*/ 137 h 153"/>
                <a:gd name="T26" fmla="*/ 95 w 135"/>
                <a:gd name="T27" fmla="*/ 113 h 153"/>
                <a:gd name="T28" fmla="*/ 47 w 135"/>
                <a:gd name="T29" fmla="*/ 133 h 153"/>
                <a:gd name="T30" fmla="*/ 102 w 135"/>
                <a:gd name="T31" fmla="*/ 107 h 153"/>
                <a:gd name="T32" fmla="*/ 128 w 135"/>
                <a:gd name="T33" fmla="*/ 36 h 153"/>
                <a:gd name="T34" fmla="*/ 102 w 135"/>
                <a:gd name="T35" fmla="*/ 107 h 153"/>
                <a:gd name="T36" fmla="*/ 114 w 135"/>
                <a:gd name="T37" fmla="*/ 110 h 153"/>
                <a:gd name="T38" fmla="*/ 118 w 135"/>
                <a:gd name="T39" fmla="*/ 128 h 153"/>
                <a:gd name="T40" fmla="*/ 114 w 135"/>
                <a:gd name="T41" fmla="*/ 110 h 153"/>
                <a:gd name="T42" fmla="*/ 104 w 135"/>
                <a:gd name="T43" fmla="*/ 110 h 153"/>
                <a:gd name="T44" fmla="*/ 102 w 135"/>
                <a:gd name="T45" fmla="*/ 131 h 153"/>
                <a:gd name="T46" fmla="*/ 115 w 135"/>
                <a:gd name="T47" fmla="*/ 133 h 153"/>
                <a:gd name="T48" fmla="*/ 104 w 135"/>
                <a:gd name="T49" fmla="*/ 110 h 1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35" h="153">
                  <a:moveTo>
                    <a:pt x="47" y="133"/>
                  </a:moveTo>
                  <a:cubicBezTo>
                    <a:pt x="62" y="133"/>
                    <a:pt x="76" y="119"/>
                    <a:pt x="91" y="114"/>
                  </a:cubicBezTo>
                  <a:cubicBezTo>
                    <a:pt x="82" y="120"/>
                    <a:pt x="63" y="134"/>
                    <a:pt x="47" y="138"/>
                  </a:cubicBezTo>
                  <a:cubicBezTo>
                    <a:pt x="28" y="143"/>
                    <a:pt x="0" y="144"/>
                    <a:pt x="0" y="124"/>
                  </a:cubicBezTo>
                  <a:cubicBezTo>
                    <a:pt x="6" y="123"/>
                    <a:pt x="1" y="132"/>
                    <a:pt x="4" y="133"/>
                  </a:cubicBezTo>
                  <a:cubicBezTo>
                    <a:pt x="38" y="148"/>
                    <a:pt x="65" y="113"/>
                    <a:pt x="97" y="109"/>
                  </a:cubicBezTo>
                  <a:cubicBezTo>
                    <a:pt x="98" y="104"/>
                    <a:pt x="100" y="100"/>
                    <a:pt x="100" y="94"/>
                  </a:cubicBezTo>
                  <a:cubicBezTo>
                    <a:pt x="109" y="85"/>
                    <a:pt x="131" y="46"/>
                    <a:pt x="125" y="22"/>
                  </a:cubicBezTo>
                  <a:cubicBezTo>
                    <a:pt x="123" y="12"/>
                    <a:pt x="109" y="0"/>
                    <a:pt x="101" y="15"/>
                  </a:cubicBezTo>
                  <a:cubicBezTo>
                    <a:pt x="97" y="9"/>
                    <a:pt x="107" y="4"/>
                    <a:pt x="114" y="5"/>
                  </a:cubicBezTo>
                  <a:cubicBezTo>
                    <a:pt x="125" y="6"/>
                    <a:pt x="131" y="18"/>
                    <a:pt x="132" y="30"/>
                  </a:cubicBezTo>
                  <a:cubicBezTo>
                    <a:pt x="135" y="56"/>
                    <a:pt x="111" y="90"/>
                    <a:pt x="107" y="106"/>
                  </a:cubicBezTo>
                  <a:cubicBezTo>
                    <a:pt x="133" y="105"/>
                    <a:pt x="126" y="153"/>
                    <a:pt x="100" y="137"/>
                  </a:cubicBezTo>
                  <a:cubicBezTo>
                    <a:pt x="97" y="130"/>
                    <a:pt x="98" y="120"/>
                    <a:pt x="95" y="113"/>
                  </a:cubicBezTo>
                  <a:cubicBezTo>
                    <a:pt x="78" y="113"/>
                    <a:pt x="63" y="127"/>
                    <a:pt x="47" y="133"/>
                  </a:cubicBezTo>
                  <a:close/>
                  <a:moveTo>
                    <a:pt x="102" y="107"/>
                  </a:moveTo>
                  <a:cubicBezTo>
                    <a:pt x="112" y="84"/>
                    <a:pt x="130" y="63"/>
                    <a:pt x="128" y="36"/>
                  </a:cubicBezTo>
                  <a:cubicBezTo>
                    <a:pt x="126" y="65"/>
                    <a:pt x="105" y="83"/>
                    <a:pt x="102" y="107"/>
                  </a:cubicBezTo>
                  <a:close/>
                  <a:moveTo>
                    <a:pt x="114" y="110"/>
                  </a:moveTo>
                  <a:cubicBezTo>
                    <a:pt x="117" y="118"/>
                    <a:pt x="121" y="121"/>
                    <a:pt x="118" y="128"/>
                  </a:cubicBezTo>
                  <a:cubicBezTo>
                    <a:pt x="128" y="125"/>
                    <a:pt x="119" y="112"/>
                    <a:pt x="114" y="110"/>
                  </a:cubicBezTo>
                  <a:close/>
                  <a:moveTo>
                    <a:pt x="104" y="110"/>
                  </a:moveTo>
                  <a:cubicBezTo>
                    <a:pt x="100" y="114"/>
                    <a:pt x="100" y="125"/>
                    <a:pt x="102" y="131"/>
                  </a:cubicBezTo>
                  <a:cubicBezTo>
                    <a:pt x="108" y="132"/>
                    <a:pt x="110" y="135"/>
                    <a:pt x="115" y="133"/>
                  </a:cubicBezTo>
                  <a:cubicBezTo>
                    <a:pt x="120" y="121"/>
                    <a:pt x="114" y="111"/>
                    <a:pt x="104" y="110"/>
                  </a:cubicBezTo>
                  <a:close/>
                </a:path>
              </a:pathLst>
            </a:custGeom>
            <a:grpFill/>
            <a:ln>
              <a:noFill/>
            </a:ln>
          </p:spPr>
          <p:txBody>
            <a:bodyPr vert="horz" wrap="square" lIns="91440" tIns="45720" rIns="91440" bIns="45720" numCol="1" rtlCol="0" anchor="t" anchorCtr="0" compatLnSpc="1">
              <a:prstTxWarp prst="textNoShape">
                <a:avLst/>
              </a:prstTxWarp>
            </a:bodyPr>
            <a:lstStyle/>
            <a:p>
              <a:pPr rtl="0"/>
              <a:endParaRPr/>
            </a:p>
          </p:txBody>
        </p:sp>
        <p:sp>
          <p:nvSpPr>
            <p:cNvPr id="109" name="Freeform 52"/>
            <p:cNvSpPr>
              <a:spLocks noEditPoints="1"/>
            </p:cNvSpPr>
            <p:nvPr/>
          </p:nvSpPr>
          <p:spPr bwMode="auto">
            <a:xfrm>
              <a:off x="4202113" y="5762625"/>
              <a:ext cx="306388" cy="311150"/>
            </a:xfrm>
            <a:custGeom>
              <a:avLst/>
              <a:gdLst>
                <a:gd name="T0" fmla="*/ 0 w 136"/>
                <a:gd name="T1" fmla="*/ 120 h 138"/>
                <a:gd name="T2" fmla="*/ 4 w 136"/>
                <a:gd name="T3" fmla="*/ 120 h 138"/>
                <a:gd name="T4" fmla="*/ 23 w 136"/>
                <a:gd name="T5" fmla="*/ 132 h 138"/>
                <a:gd name="T6" fmla="*/ 97 w 136"/>
                <a:gd name="T7" fmla="*/ 104 h 138"/>
                <a:gd name="T8" fmla="*/ 100 w 136"/>
                <a:gd name="T9" fmla="*/ 90 h 138"/>
                <a:gd name="T10" fmla="*/ 103 w 136"/>
                <a:gd name="T11" fmla="*/ 11 h 138"/>
                <a:gd name="T12" fmla="*/ 101 w 136"/>
                <a:gd name="T13" fmla="*/ 6 h 138"/>
                <a:gd name="T14" fmla="*/ 134 w 136"/>
                <a:gd name="T15" fmla="*/ 26 h 138"/>
                <a:gd name="T16" fmla="*/ 125 w 136"/>
                <a:gd name="T17" fmla="*/ 119 h 138"/>
                <a:gd name="T18" fmla="*/ 100 w 136"/>
                <a:gd name="T19" fmla="*/ 133 h 138"/>
                <a:gd name="T20" fmla="*/ 96 w 136"/>
                <a:gd name="T21" fmla="*/ 110 h 138"/>
                <a:gd name="T22" fmla="*/ 87 w 136"/>
                <a:gd name="T23" fmla="*/ 115 h 138"/>
                <a:gd name="T24" fmla="*/ 5 w 136"/>
                <a:gd name="T25" fmla="*/ 129 h 138"/>
                <a:gd name="T26" fmla="*/ 48 w 136"/>
                <a:gd name="T27" fmla="*/ 134 h 138"/>
                <a:gd name="T28" fmla="*/ 48 w 136"/>
                <a:gd name="T29" fmla="*/ 129 h 138"/>
                <a:gd name="T30" fmla="*/ 65 w 136"/>
                <a:gd name="T31" fmla="*/ 120 h 138"/>
                <a:gd name="T32" fmla="*/ 97 w 136"/>
                <a:gd name="T33" fmla="*/ 108 h 138"/>
                <a:gd name="T34" fmla="*/ 97 w 136"/>
                <a:gd name="T35" fmla="*/ 109 h 138"/>
                <a:gd name="T36" fmla="*/ 111 w 136"/>
                <a:gd name="T37" fmla="*/ 135 h 138"/>
                <a:gd name="T38" fmla="*/ 118 w 136"/>
                <a:gd name="T39" fmla="*/ 125 h 138"/>
                <a:gd name="T40" fmla="*/ 117 w 136"/>
                <a:gd name="T41" fmla="*/ 129 h 138"/>
                <a:gd name="T42" fmla="*/ 108 w 136"/>
                <a:gd name="T43" fmla="*/ 129 h 138"/>
                <a:gd name="T44" fmla="*/ 103 w 136"/>
                <a:gd name="T45" fmla="*/ 128 h 138"/>
                <a:gd name="T46" fmla="*/ 105 w 136"/>
                <a:gd name="T47" fmla="*/ 105 h 138"/>
                <a:gd name="T48" fmla="*/ 118 w 136"/>
                <a:gd name="T49" fmla="*/ 124 h 138"/>
                <a:gd name="T50" fmla="*/ 114 w 136"/>
                <a:gd name="T51" fmla="*/ 105 h 138"/>
                <a:gd name="T52" fmla="*/ 108 w 136"/>
                <a:gd name="T53" fmla="*/ 102 h 138"/>
                <a:gd name="T54" fmla="*/ 115 w 136"/>
                <a:gd name="T55" fmla="*/ 82 h 138"/>
                <a:gd name="T56" fmla="*/ 102 w 136"/>
                <a:gd name="T57" fmla="*/ 7 h 138"/>
                <a:gd name="T58" fmla="*/ 127 w 136"/>
                <a:gd name="T59" fmla="*/ 18 h 138"/>
                <a:gd name="T60" fmla="*/ 98 w 136"/>
                <a:gd name="T61" fmla="*/ 105 h 138"/>
                <a:gd name="T62" fmla="*/ 23 w 136"/>
                <a:gd name="T63" fmla="*/ 133 h 138"/>
                <a:gd name="T64" fmla="*/ 104 w 136"/>
                <a:gd name="T65" fmla="*/ 127 h 138"/>
                <a:gd name="T66" fmla="*/ 115 w 136"/>
                <a:gd name="T67" fmla="*/ 113 h 138"/>
                <a:gd name="T68" fmla="*/ 89 w 136"/>
                <a:gd name="T69" fmla="*/ 110 h 138"/>
                <a:gd name="T70" fmla="*/ 74 w 136"/>
                <a:gd name="T71" fmla="*/ 118 h 138"/>
                <a:gd name="T72" fmla="*/ 4 w 136"/>
                <a:gd name="T73" fmla="*/ 127 h 138"/>
                <a:gd name="T74" fmla="*/ 2 w 136"/>
                <a:gd name="T75" fmla="*/ 121 h 138"/>
                <a:gd name="T76" fmla="*/ 120 w 136"/>
                <a:gd name="T77" fmla="*/ 123 h 138"/>
                <a:gd name="T78" fmla="*/ 102 w 136"/>
                <a:gd name="T79" fmla="*/ 108 h 138"/>
                <a:gd name="T80" fmla="*/ 128 w 136"/>
                <a:gd name="T81" fmla="*/ 32 h 138"/>
                <a:gd name="T82" fmla="*/ 104 w 136"/>
                <a:gd name="T83" fmla="*/ 103 h 138"/>
                <a:gd name="T84" fmla="*/ 116 w 136"/>
                <a:gd name="T85" fmla="*/ 72 h 138"/>
                <a:gd name="T86" fmla="*/ 128 w 136"/>
                <a:gd name="T87" fmla="*/ 44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36" h="138">
                  <a:moveTo>
                    <a:pt x="26" y="138"/>
                  </a:moveTo>
                  <a:cubicBezTo>
                    <a:pt x="16" y="138"/>
                    <a:pt x="9" y="136"/>
                    <a:pt x="5" y="131"/>
                  </a:cubicBezTo>
                  <a:cubicBezTo>
                    <a:pt x="2" y="129"/>
                    <a:pt x="0" y="125"/>
                    <a:pt x="0" y="120"/>
                  </a:cubicBezTo>
                  <a:cubicBezTo>
                    <a:pt x="0" y="120"/>
                    <a:pt x="0" y="120"/>
                    <a:pt x="0" y="120"/>
                  </a:cubicBezTo>
                  <a:cubicBezTo>
                    <a:pt x="1" y="119"/>
                    <a:pt x="1" y="119"/>
                    <a:pt x="1" y="119"/>
                  </a:cubicBezTo>
                  <a:cubicBezTo>
                    <a:pt x="2" y="119"/>
                    <a:pt x="3" y="119"/>
                    <a:pt x="4" y="120"/>
                  </a:cubicBezTo>
                  <a:cubicBezTo>
                    <a:pt x="5" y="121"/>
                    <a:pt x="5" y="123"/>
                    <a:pt x="5" y="124"/>
                  </a:cubicBezTo>
                  <a:cubicBezTo>
                    <a:pt x="5" y="126"/>
                    <a:pt x="5" y="128"/>
                    <a:pt x="6" y="128"/>
                  </a:cubicBezTo>
                  <a:cubicBezTo>
                    <a:pt x="11" y="131"/>
                    <a:pt x="17" y="132"/>
                    <a:pt x="23" y="132"/>
                  </a:cubicBezTo>
                  <a:cubicBezTo>
                    <a:pt x="37" y="132"/>
                    <a:pt x="49" y="125"/>
                    <a:pt x="63" y="118"/>
                  </a:cubicBezTo>
                  <a:cubicBezTo>
                    <a:pt x="74" y="112"/>
                    <a:pt x="85" y="106"/>
                    <a:pt x="97" y="104"/>
                  </a:cubicBezTo>
                  <a:cubicBezTo>
                    <a:pt x="97" y="104"/>
                    <a:pt x="97" y="104"/>
                    <a:pt x="97" y="104"/>
                  </a:cubicBezTo>
                  <a:cubicBezTo>
                    <a:pt x="99" y="100"/>
                    <a:pt x="100" y="96"/>
                    <a:pt x="100" y="90"/>
                  </a:cubicBezTo>
                  <a:cubicBezTo>
                    <a:pt x="100" y="90"/>
                    <a:pt x="100" y="90"/>
                    <a:pt x="100" y="90"/>
                  </a:cubicBezTo>
                  <a:cubicBezTo>
                    <a:pt x="100" y="90"/>
                    <a:pt x="100" y="90"/>
                    <a:pt x="100" y="90"/>
                  </a:cubicBezTo>
                  <a:cubicBezTo>
                    <a:pt x="109" y="81"/>
                    <a:pt x="132" y="42"/>
                    <a:pt x="125" y="18"/>
                  </a:cubicBezTo>
                  <a:cubicBezTo>
                    <a:pt x="124" y="12"/>
                    <a:pt x="117" y="4"/>
                    <a:pt x="111" y="4"/>
                  </a:cubicBezTo>
                  <a:cubicBezTo>
                    <a:pt x="108" y="4"/>
                    <a:pt x="105" y="7"/>
                    <a:pt x="103" y="11"/>
                  </a:cubicBezTo>
                  <a:cubicBezTo>
                    <a:pt x="102" y="12"/>
                    <a:pt x="102" y="12"/>
                    <a:pt x="102" y="12"/>
                  </a:cubicBezTo>
                  <a:cubicBezTo>
                    <a:pt x="101" y="11"/>
                    <a:pt x="101" y="11"/>
                    <a:pt x="101" y="11"/>
                  </a:cubicBezTo>
                  <a:cubicBezTo>
                    <a:pt x="100" y="9"/>
                    <a:pt x="100" y="8"/>
                    <a:pt x="101" y="6"/>
                  </a:cubicBezTo>
                  <a:cubicBezTo>
                    <a:pt x="103" y="2"/>
                    <a:pt x="109" y="0"/>
                    <a:pt x="114" y="0"/>
                  </a:cubicBezTo>
                  <a:cubicBezTo>
                    <a:pt x="114" y="0"/>
                    <a:pt x="114" y="0"/>
                    <a:pt x="115" y="0"/>
                  </a:cubicBezTo>
                  <a:cubicBezTo>
                    <a:pt x="127" y="1"/>
                    <a:pt x="133" y="14"/>
                    <a:pt x="134" y="26"/>
                  </a:cubicBezTo>
                  <a:cubicBezTo>
                    <a:pt x="136" y="44"/>
                    <a:pt x="125" y="66"/>
                    <a:pt x="117" y="83"/>
                  </a:cubicBezTo>
                  <a:cubicBezTo>
                    <a:pt x="113" y="90"/>
                    <a:pt x="110" y="96"/>
                    <a:pt x="109" y="101"/>
                  </a:cubicBezTo>
                  <a:cubicBezTo>
                    <a:pt x="120" y="101"/>
                    <a:pt x="125" y="110"/>
                    <a:pt x="125" y="119"/>
                  </a:cubicBezTo>
                  <a:cubicBezTo>
                    <a:pt x="125" y="128"/>
                    <a:pt x="120" y="137"/>
                    <a:pt x="111" y="137"/>
                  </a:cubicBezTo>
                  <a:cubicBezTo>
                    <a:pt x="107" y="137"/>
                    <a:pt x="104" y="136"/>
                    <a:pt x="100" y="134"/>
                  </a:cubicBezTo>
                  <a:cubicBezTo>
                    <a:pt x="100" y="133"/>
                    <a:pt x="100" y="133"/>
                    <a:pt x="100" y="133"/>
                  </a:cubicBezTo>
                  <a:cubicBezTo>
                    <a:pt x="100" y="133"/>
                    <a:pt x="100" y="133"/>
                    <a:pt x="100" y="133"/>
                  </a:cubicBezTo>
                  <a:cubicBezTo>
                    <a:pt x="98" y="130"/>
                    <a:pt x="98" y="125"/>
                    <a:pt x="97" y="120"/>
                  </a:cubicBezTo>
                  <a:cubicBezTo>
                    <a:pt x="97" y="116"/>
                    <a:pt x="97" y="113"/>
                    <a:pt x="96" y="110"/>
                  </a:cubicBezTo>
                  <a:cubicBezTo>
                    <a:pt x="95" y="110"/>
                    <a:pt x="95" y="110"/>
                    <a:pt x="94" y="110"/>
                  </a:cubicBezTo>
                  <a:cubicBezTo>
                    <a:pt x="92" y="111"/>
                    <a:pt x="92" y="111"/>
                    <a:pt x="92" y="111"/>
                  </a:cubicBezTo>
                  <a:cubicBezTo>
                    <a:pt x="91" y="112"/>
                    <a:pt x="89" y="113"/>
                    <a:pt x="87" y="115"/>
                  </a:cubicBezTo>
                  <a:cubicBezTo>
                    <a:pt x="77" y="121"/>
                    <a:pt x="61" y="132"/>
                    <a:pt x="48" y="135"/>
                  </a:cubicBezTo>
                  <a:cubicBezTo>
                    <a:pt x="41" y="137"/>
                    <a:pt x="33" y="138"/>
                    <a:pt x="26" y="138"/>
                  </a:cubicBezTo>
                  <a:close/>
                  <a:moveTo>
                    <a:pt x="5" y="129"/>
                  </a:moveTo>
                  <a:cubicBezTo>
                    <a:pt x="5" y="130"/>
                    <a:pt x="5" y="130"/>
                    <a:pt x="6" y="130"/>
                  </a:cubicBezTo>
                  <a:cubicBezTo>
                    <a:pt x="10" y="134"/>
                    <a:pt x="17" y="137"/>
                    <a:pt x="26" y="137"/>
                  </a:cubicBezTo>
                  <a:cubicBezTo>
                    <a:pt x="33" y="137"/>
                    <a:pt x="41" y="135"/>
                    <a:pt x="48" y="134"/>
                  </a:cubicBezTo>
                  <a:cubicBezTo>
                    <a:pt x="61" y="130"/>
                    <a:pt x="76" y="120"/>
                    <a:pt x="86" y="114"/>
                  </a:cubicBezTo>
                  <a:cubicBezTo>
                    <a:pt x="82" y="115"/>
                    <a:pt x="78" y="117"/>
                    <a:pt x="75" y="119"/>
                  </a:cubicBezTo>
                  <a:cubicBezTo>
                    <a:pt x="66" y="124"/>
                    <a:pt x="57" y="129"/>
                    <a:pt x="48" y="129"/>
                  </a:cubicBezTo>
                  <a:cubicBezTo>
                    <a:pt x="44" y="129"/>
                    <a:pt x="44" y="129"/>
                    <a:pt x="44" y="129"/>
                  </a:cubicBezTo>
                  <a:cubicBezTo>
                    <a:pt x="48" y="128"/>
                    <a:pt x="48" y="128"/>
                    <a:pt x="48" y="128"/>
                  </a:cubicBezTo>
                  <a:cubicBezTo>
                    <a:pt x="54" y="126"/>
                    <a:pt x="59" y="123"/>
                    <a:pt x="65" y="120"/>
                  </a:cubicBezTo>
                  <a:cubicBezTo>
                    <a:pt x="75" y="114"/>
                    <a:pt x="85" y="108"/>
                    <a:pt x="96" y="108"/>
                  </a:cubicBezTo>
                  <a:cubicBezTo>
                    <a:pt x="96" y="108"/>
                    <a:pt x="96" y="108"/>
                    <a:pt x="96" y="108"/>
                  </a:cubicBezTo>
                  <a:cubicBezTo>
                    <a:pt x="97" y="108"/>
                    <a:pt x="97" y="108"/>
                    <a:pt x="97" y="108"/>
                  </a:cubicBezTo>
                  <a:cubicBezTo>
                    <a:pt x="97" y="108"/>
                    <a:pt x="97" y="108"/>
                    <a:pt x="97" y="108"/>
                  </a:cubicBezTo>
                  <a:cubicBezTo>
                    <a:pt x="97" y="108"/>
                    <a:pt x="97" y="108"/>
                    <a:pt x="97" y="108"/>
                  </a:cubicBezTo>
                  <a:cubicBezTo>
                    <a:pt x="97" y="109"/>
                    <a:pt x="97" y="109"/>
                    <a:pt x="97" y="109"/>
                  </a:cubicBezTo>
                  <a:cubicBezTo>
                    <a:pt x="98" y="112"/>
                    <a:pt x="99" y="116"/>
                    <a:pt x="99" y="120"/>
                  </a:cubicBezTo>
                  <a:cubicBezTo>
                    <a:pt x="99" y="124"/>
                    <a:pt x="100" y="129"/>
                    <a:pt x="101" y="132"/>
                  </a:cubicBezTo>
                  <a:cubicBezTo>
                    <a:pt x="104" y="134"/>
                    <a:pt x="108" y="135"/>
                    <a:pt x="111" y="135"/>
                  </a:cubicBezTo>
                  <a:cubicBezTo>
                    <a:pt x="118" y="135"/>
                    <a:pt x="122" y="129"/>
                    <a:pt x="123" y="123"/>
                  </a:cubicBezTo>
                  <a:cubicBezTo>
                    <a:pt x="122" y="124"/>
                    <a:pt x="121" y="125"/>
                    <a:pt x="119" y="125"/>
                  </a:cubicBezTo>
                  <a:cubicBezTo>
                    <a:pt x="118" y="125"/>
                    <a:pt x="118" y="125"/>
                    <a:pt x="118" y="125"/>
                  </a:cubicBezTo>
                  <a:cubicBezTo>
                    <a:pt x="118" y="127"/>
                    <a:pt x="117" y="128"/>
                    <a:pt x="117" y="129"/>
                  </a:cubicBezTo>
                  <a:cubicBezTo>
                    <a:pt x="117" y="129"/>
                    <a:pt x="117" y="129"/>
                    <a:pt x="117" y="129"/>
                  </a:cubicBezTo>
                  <a:cubicBezTo>
                    <a:pt x="117" y="129"/>
                    <a:pt x="117" y="129"/>
                    <a:pt x="117" y="129"/>
                  </a:cubicBezTo>
                  <a:cubicBezTo>
                    <a:pt x="115" y="130"/>
                    <a:pt x="114" y="130"/>
                    <a:pt x="113" y="130"/>
                  </a:cubicBezTo>
                  <a:cubicBezTo>
                    <a:pt x="113" y="130"/>
                    <a:pt x="113" y="130"/>
                    <a:pt x="113" y="130"/>
                  </a:cubicBezTo>
                  <a:cubicBezTo>
                    <a:pt x="111" y="130"/>
                    <a:pt x="109" y="130"/>
                    <a:pt x="108" y="129"/>
                  </a:cubicBezTo>
                  <a:cubicBezTo>
                    <a:pt x="106" y="129"/>
                    <a:pt x="105" y="128"/>
                    <a:pt x="103" y="128"/>
                  </a:cubicBezTo>
                  <a:cubicBezTo>
                    <a:pt x="103" y="128"/>
                    <a:pt x="103" y="128"/>
                    <a:pt x="103" y="128"/>
                  </a:cubicBezTo>
                  <a:cubicBezTo>
                    <a:pt x="103" y="128"/>
                    <a:pt x="103" y="128"/>
                    <a:pt x="103" y="128"/>
                  </a:cubicBezTo>
                  <a:cubicBezTo>
                    <a:pt x="100" y="122"/>
                    <a:pt x="100" y="110"/>
                    <a:pt x="104" y="105"/>
                  </a:cubicBezTo>
                  <a:cubicBezTo>
                    <a:pt x="105" y="105"/>
                    <a:pt x="105" y="105"/>
                    <a:pt x="105" y="105"/>
                  </a:cubicBezTo>
                  <a:cubicBezTo>
                    <a:pt x="105" y="105"/>
                    <a:pt x="105" y="105"/>
                    <a:pt x="105" y="105"/>
                  </a:cubicBezTo>
                  <a:cubicBezTo>
                    <a:pt x="110" y="106"/>
                    <a:pt x="114" y="108"/>
                    <a:pt x="116" y="112"/>
                  </a:cubicBezTo>
                  <a:cubicBezTo>
                    <a:pt x="118" y="116"/>
                    <a:pt x="119" y="120"/>
                    <a:pt x="118" y="124"/>
                  </a:cubicBezTo>
                  <a:cubicBezTo>
                    <a:pt x="118" y="124"/>
                    <a:pt x="118" y="124"/>
                    <a:pt x="118" y="124"/>
                  </a:cubicBezTo>
                  <a:cubicBezTo>
                    <a:pt x="121" y="119"/>
                    <a:pt x="119" y="116"/>
                    <a:pt x="117" y="112"/>
                  </a:cubicBezTo>
                  <a:cubicBezTo>
                    <a:pt x="116" y="110"/>
                    <a:pt x="115" y="109"/>
                    <a:pt x="114" y="106"/>
                  </a:cubicBezTo>
                  <a:cubicBezTo>
                    <a:pt x="114" y="105"/>
                    <a:pt x="114" y="105"/>
                    <a:pt x="114" y="105"/>
                  </a:cubicBezTo>
                  <a:cubicBezTo>
                    <a:pt x="115" y="105"/>
                    <a:pt x="115" y="105"/>
                    <a:pt x="115" y="105"/>
                  </a:cubicBezTo>
                  <a:cubicBezTo>
                    <a:pt x="117" y="106"/>
                    <a:pt x="121" y="109"/>
                    <a:pt x="123" y="113"/>
                  </a:cubicBezTo>
                  <a:cubicBezTo>
                    <a:pt x="121" y="107"/>
                    <a:pt x="116" y="102"/>
                    <a:pt x="108" y="102"/>
                  </a:cubicBezTo>
                  <a:cubicBezTo>
                    <a:pt x="107" y="102"/>
                    <a:pt x="107" y="102"/>
                    <a:pt x="107" y="102"/>
                  </a:cubicBezTo>
                  <a:cubicBezTo>
                    <a:pt x="107" y="101"/>
                    <a:pt x="107" y="101"/>
                    <a:pt x="107" y="101"/>
                  </a:cubicBezTo>
                  <a:cubicBezTo>
                    <a:pt x="108" y="97"/>
                    <a:pt x="112" y="90"/>
                    <a:pt x="115" y="82"/>
                  </a:cubicBezTo>
                  <a:cubicBezTo>
                    <a:pt x="124" y="65"/>
                    <a:pt x="134" y="44"/>
                    <a:pt x="133" y="26"/>
                  </a:cubicBezTo>
                  <a:cubicBezTo>
                    <a:pt x="131" y="15"/>
                    <a:pt x="126" y="3"/>
                    <a:pt x="115" y="2"/>
                  </a:cubicBezTo>
                  <a:cubicBezTo>
                    <a:pt x="110" y="1"/>
                    <a:pt x="104" y="4"/>
                    <a:pt x="102" y="7"/>
                  </a:cubicBezTo>
                  <a:cubicBezTo>
                    <a:pt x="102" y="7"/>
                    <a:pt x="102" y="8"/>
                    <a:pt x="102" y="9"/>
                  </a:cubicBezTo>
                  <a:cubicBezTo>
                    <a:pt x="105" y="4"/>
                    <a:pt x="109" y="3"/>
                    <a:pt x="111" y="3"/>
                  </a:cubicBezTo>
                  <a:cubicBezTo>
                    <a:pt x="118" y="3"/>
                    <a:pt x="125" y="11"/>
                    <a:pt x="127" y="18"/>
                  </a:cubicBezTo>
                  <a:cubicBezTo>
                    <a:pt x="133" y="42"/>
                    <a:pt x="110" y="81"/>
                    <a:pt x="101" y="91"/>
                  </a:cubicBezTo>
                  <a:cubicBezTo>
                    <a:pt x="102" y="96"/>
                    <a:pt x="100" y="100"/>
                    <a:pt x="99" y="104"/>
                  </a:cubicBezTo>
                  <a:cubicBezTo>
                    <a:pt x="98" y="105"/>
                    <a:pt x="98" y="105"/>
                    <a:pt x="98" y="105"/>
                  </a:cubicBezTo>
                  <a:cubicBezTo>
                    <a:pt x="98" y="105"/>
                    <a:pt x="98" y="105"/>
                    <a:pt x="98" y="105"/>
                  </a:cubicBezTo>
                  <a:cubicBezTo>
                    <a:pt x="86" y="107"/>
                    <a:pt x="75" y="113"/>
                    <a:pt x="64" y="119"/>
                  </a:cubicBezTo>
                  <a:cubicBezTo>
                    <a:pt x="51" y="126"/>
                    <a:pt x="37" y="133"/>
                    <a:pt x="23" y="133"/>
                  </a:cubicBezTo>
                  <a:cubicBezTo>
                    <a:pt x="17" y="133"/>
                    <a:pt x="11" y="132"/>
                    <a:pt x="5" y="129"/>
                  </a:cubicBezTo>
                  <a:cubicBezTo>
                    <a:pt x="5" y="129"/>
                    <a:pt x="5" y="129"/>
                    <a:pt x="5" y="129"/>
                  </a:cubicBezTo>
                  <a:close/>
                  <a:moveTo>
                    <a:pt x="104" y="127"/>
                  </a:moveTo>
                  <a:cubicBezTo>
                    <a:pt x="106" y="127"/>
                    <a:pt x="107" y="127"/>
                    <a:pt x="108" y="128"/>
                  </a:cubicBezTo>
                  <a:cubicBezTo>
                    <a:pt x="111" y="129"/>
                    <a:pt x="113" y="129"/>
                    <a:pt x="116" y="128"/>
                  </a:cubicBezTo>
                  <a:cubicBezTo>
                    <a:pt x="118" y="123"/>
                    <a:pt x="118" y="117"/>
                    <a:pt x="115" y="113"/>
                  </a:cubicBezTo>
                  <a:cubicBezTo>
                    <a:pt x="113" y="110"/>
                    <a:pt x="109" y="107"/>
                    <a:pt x="105" y="107"/>
                  </a:cubicBezTo>
                  <a:cubicBezTo>
                    <a:pt x="102" y="111"/>
                    <a:pt x="102" y="121"/>
                    <a:pt x="104" y="127"/>
                  </a:cubicBezTo>
                  <a:close/>
                  <a:moveTo>
                    <a:pt x="89" y="110"/>
                  </a:moveTo>
                  <a:cubicBezTo>
                    <a:pt x="81" y="112"/>
                    <a:pt x="73" y="117"/>
                    <a:pt x="65" y="121"/>
                  </a:cubicBezTo>
                  <a:cubicBezTo>
                    <a:pt x="61" y="123"/>
                    <a:pt x="57" y="125"/>
                    <a:pt x="53" y="127"/>
                  </a:cubicBezTo>
                  <a:cubicBezTo>
                    <a:pt x="60" y="126"/>
                    <a:pt x="67" y="122"/>
                    <a:pt x="74" y="118"/>
                  </a:cubicBezTo>
                  <a:cubicBezTo>
                    <a:pt x="79" y="115"/>
                    <a:pt x="84" y="112"/>
                    <a:pt x="89" y="110"/>
                  </a:cubicBezTo>
                  <a:close/>
                  <a:moveTo>
                    <a:pt x="2" y="121"/>
                  </a:moveTo>
                  <a:cubicBezTo>
                    <a:pt x="2" y="123"/>
                    <a:pt x="3" y="125"/>
                    <a:pt x="4" y="127"/>
                  </a:cubicBezTo>
                  <a:cubicBezTo>
                    <a:pt x="3" y="127"/>
                    <a:pt x="3" y="125"/>
                    <a:pt x="3" y="124"/>
                  </a:cubicBezTo>
                  <a:cubicBezTo>
                    <a:pt x="3" y="123"/>
                    <a:pt x="4" y="122"/>
                    <a:pt x="3" y="121"/>
                  </a:cubicBezTo>
                  <a:cubicBezTo>
                    <a:pt x="3" y="121"/>
                    <a:pt x="3" y="121"/>
                    <a:pt x="2" y="121"/>
                  </a:cubicBezTo>
                  <a:close/>
                  <a:moveTo>
                    <a:pt x="116" y="108"/>
                  </a:moveTo>
                  <a:cubicBezTo>
                    <a:pt x="117" y="109"/>
                    <a:pt x="118" y="110"/>
                    <a:pt x="118" y="111"/>
                  </a:cubicBezTo>
                  <a:cubicBezTo>
                    <a:pt x="120" y="115"/>
                    <a:pt x="122" y="118"/>
                    <a:pt x="120" y="123"/>
                  </a:cubicBezTo>
                  <a:cubicBezTo>
                    <a:pt x="122" y="122"/>
                    <a:pt x="123" y="121"/>
                    <a:pt x="123" y="119"/>
                  </a:cubicBezTo>
                  <a:cubicBezTo>
                    <a:pt x="123" y="115"/>
                    <a:pt x="119" y="110"/>
                    <a:pt x="116" y="108"/>
                  </a:cubicBezTo>
                  <a:close/>
                  <a:moveTo>
                    <a:pt x="102" y="108"/>
                  </a:moveTo>
                  <a:cubicBezTo>
                    <a:pt x="103" y="103"/>
                    <a:pt x="103" y="103"/>
                    <a:pt x="103" y="103"/>
                  </a:cubicBezTo>
                  <a:cubicBezTo>
                    <a:pt x="104" y="92"/>
                    <a:pt x="109" y="82"/>
                    <a:pt x="114" y="72"/>
                  </a:cubicBezTo>
                  <a:cubicBezTo>
                    <a:pt x="121" y="60"/>
                    <a:pt x="127" y="47"/>
                    <a:pt x="128" y="32"/>
                  </a:cubicBezTo>
                  <a:cubicBezTo>
                    <a:pt x="130" y="32"/>
                    <a:pt x="130" y="32"/>
                    <a:pt x="130" y="32"/>
                  </a:cubicBezTo>
                  <a:cubicBezTo>
                    <a:pt x="131" y="51"/>
                    <a:pt x="122" y="68"/>
                    <a:pt x="114" y="84"/>
                  </a:cubicBezTo>
                  <a:cubicBezTo>
                    <a:pt x="110" y="90"/>
                    <a:pt x="107" y="97"/>
                    <a:pt x="104" y="103"/>
                  </a:cubicBezTo>
                  <a:lnTo>
                    <a:pt x="102" y="108"/>
                  </a:lnTo>
                  <a:close/>
                  <a:moveTo>
                    <a:pt x="128" y="44"/>
                  </a:moveTo>
                  <a:cubicBezTo>
                    <a:pt x="125" y="54"/>
                    <a:pt x="120" y="63"/>
                    <a:pt x="116" y="72"/>
                  </a:cubicBezTo>
                  <a:cubicBezTo>
                    <a:pt x="111" y="81"/>
                    <a:pt x="107" y="89"/>
                    <a:pt x="105" y="97"/>
                  </a:cubicBezTo>
                  <a:cubicBezTo>
                    <a:pt x="108" y="92"/>
                    <a:pt x="110" y="88"/>
                    <a:pt x="112" y="83"/>
                  </a:cubicBezTo>
                  <a:cubicBezTo>
                    <a:pt x="119" y="71"/>
                    <a:pt x="126" y="58"/>
                    <a:pt x="128" y="44"/>
                  </a:cubicBezTo>
                  <a:close/>
                </a:path>
              </a:pathLst>
            </a:custGeom>
            <a:grpFill/>
            <a:ln>
              <a:noFill/>
            </a:ln>
          </p:spPr>
          <p:txBody>
            <a:bodyPr vert="horz" wrap="square" lIns="91440" tIns="45720" rIns="91440" bIns="45720" numCol="1" rtlCol="0" anchor="t" anchorCtr="0" compatLnSpc="1">
              <a:prstTxWarp prst="textNoShape">
                <a:avLst/>
              </a:prstTxWarp>
            </a:bodyPr>
            <a:lstStyle/>
            <a:p>
              <a:pPr rtl="0"/>
              <a:endParaRPr/>
            </a:p>
          </p:txBody>
        </p:sp>
      </p:grpSp>
      <p:sp>
        <p:nvSpPr>
          <p:cNvPr id="80" name="Picture Placeholder 33" descr="An empty placeholder to add an image. Click on the placeholder and select the image that you wish to add."/>
          <p:cNvSpPr>
            <a:spLocks noGrp="1"/>
          </p:cNvSpPr>
          <p:nvPr>
            <p:ph type="pic" sz="quarter" idx="20"/>
          </p:nvPr>
        </p:nvSpPr>
        <p:spPr>
          <a:xfrm>
            <a:off x="8222798" y="1824285"/>
            <a:ext cx="2715768" cy="2776308"/>
          </a:xfrm>
          <a:solidFill>
            <a:schemeClr val="bg2"/>
          </a:solidFill>
          <a:ln w="38100">
            <a:solidFill>
              <a:schemeClr val="bg1"/>
            </a:solidFill>
          </a:ln>
        </p:spPr>
        <p:txBody>
          <a:bodyPr rtlCol="0"/>
          <a:lstStyle>
            <a:lvl1pPr marL="0" indent="0" algn="ctr">
              <a:buNone/>
              <a:defRPr/>
            </a:lvl1pPr>
          </a:lstStyle>
          <a:p>
            <a:pPr rtl="0"/>
            <a:r>
              <a:rPr lang="en-US"/>
              <a:t>Click icon to add picture</a:t>
            </a:r>
            <a:endParaRPr/>
          </a:p>
        </p:txBody>
      </p:sp>
      <p:sp>
        <p:nvSpPr>
          <p:cNvPr id="83" name="Text Placeholder 3"/>
          <p:cNvSpPr>
            <a:spLocks noGrp="1"/>
          </p:cNvSpPr>
          <p:nvPr>
            <p:ph type="body" sz="half" idx="22"/>
          </p:nvPr>
        </p:nvSpPr>
        <p:spPr>
          <a:xfrm>
            <a:off x="8209082" y="4947405"/>
            <a:ext cx="2743200" cy="914400"/>
          </a:xfrm>
        </p:spPr>
        <p:txBody>
          <a:bodyPr rtlCol="0">
            <a:normAutofit/>
          </a:bodyPr>
          <a:lstStyle>
            <a:lvl1pPr marL="0" indent="0">
              <a:spcBef>
                <a:spcPts val="1600"/>
              </a:spcBef>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rtl="0"/>
            <a:r>
              <a:rPr lang="en-US"/>
              <a:t>Edit Master text styles</a:t>
            </a:r>
          </a:p>
        </p:txBody>
      </p:sp>
      <p:sp>
        <p:nvSpPr>
          <p:cNvPr id="8" name="Slide Number Placeholder 7"/>
          <p:cNvSpPr>
            <a:spLocks noGrp="1"/>
          </p:cNvSpPr>
          <p:nvPr>
            <p:ph type="sldNum" sz="quarter" idx="12"/>
          </p:nvPr>
        </p:nvSpPr>
        <p:spPr/>
        <p:txBody>
          <a:bodyPr rtlCol="0"/>
          <a:lstStyle/>
          <a:p>
            <a:pPr rtl="0"/>
            <a:fld id="{022B156B-59AE-415F-B24B-8756D48BB977}" type="slidenum">
              <a:rPr/>
              <a:pPr rtl="0"/>
              <a:t>‹#›</a:t>
            </a:fld>
            <a:endParaRPr/>
          </a:p>
        </p:txBody>
      </p:sp>
      <p:sp>
        <p:nvSpPr>
          <p:cNvPr id="7" name="Footer Placeholder 6"/>
          <p:cNvSpPr>
            <a:spLocks noGrp="1"/>
          </p:cNvSpPr>
          <p:nvPr>
            <p:ph type="ftr" sz="quarter" idx="11"/>
          </p:nvPr>
        </p:nvSpPr>
        <p:spPr/>
        <p:txBody>
          <a:bodyPr rtlCol="0"/>
          <a:lstStyle/>
          <a:p>
            <a:pPr rtl="0"/>
            <a:endParaRPr/>
          </a:p>
        </p:txBody>
      </p:sp>
      <p:sp>
        <p:nvSpPr>
          <p:cNvPr id="6" name="Date Placeholder 5"/>
          <p:cNvSpPr>
            <a:spLocks noGrp="1"/>
          </p:cNvSpPr>
          <p:nvPr>
            <p:ph type="dt" sz="half" idx="10"/>
          </p:nvPr>
        </p:nvSpPr>
        <p:spPr/>
        <p:txBody>
          <a:bodyPr rtlCol="0"/>
          <a:lstStyle/>
          <a:p>
            <a:pPr rtl="0"/>
            <a:r>
              <a:rPr lang="en-US"/>
              <a:t>24/8/2016</a:t>
            </a:r>
            <a:endParaRPr/>
          </a:p>
        </p:txBody>
      </p:sp>
    </p:spTree>
    <p:extLst>
      <p:ext uri="{BB962C8B-B14F-4D97-AF65-F5344CB8AC3E}">
        <p14:creationId xmlns:p14="http://schemas.microsoft.com/office/powerpoint/2010/main" val="16819350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Three Pictures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066214" y="421594"/>
            <a:ext cx="2286000" cy="1885508"/>
          </a:xfrm>
        </p:spPr>
        <p:txBody>
          <a:bodyPr rtlCol="0">
            <a:normAutofit/>
          </a:bodyPr>
          <a:lstStyle>
            <a:lvl1pPr>
              <a:defRPr sz="2400"/>
            </a:lvl1pPr>
          </a:lstStyle>
          <a:p>
            <a:pPr rtl="0"/>
            <a:r>
              <a:rPr lang="en-US"/>
              <a:t>Click to edit Master title style</a:t>
            </a:r>
            <a:endParaRPr lang="en-gb"/>
          </a:p>
        </p:txBody>
      </p:sp>
      <p:grpSp>
        <p:nvGrpSpPr>
          <p:cNvPr id="84" name="Group 83"/>
          <p:cNvGrpSpPr>
            <a:grpSpLocks noChangeAspect="1"/>
          </p:cNvGrpSpPr>
          <p:nvPr/>
        </p:nvGrpSpPr>
        <p:grpSpPr>
          <a:xfrm rot="16200000" flipV="1">
            <a:off x="274315" y="1102304"/>
            <a:ext cx="5053664" cy="4411852"/>
            <a:chOff x="895350" y="3313113"/>
            <a:chExt cx="3613151" cy="2790825"/>
          </a:xfrm>
          <a:solidFill>
            <a:schemeClr val="tx1">
              <a:lumMod val="50000"/>
            </a:schemeClr>
          </a:solidFill>
        </p:grpSpPr>
        <p:sp>
          <p:nvSpPr>
            <p:cNvPr id="85" name="Freeform 41"/>
            <p:cNvSpPr>
              <a:spLocks/>
            </p:cNvSpPr>
            <p:nvPr/>
          </p:nvSpPr>
          <p:spPr bwMode="auto">
            <a:xfrm>
              <a:off x="963613" y="3725863"/>
              <a:ext cx="11113" cy="1952625"/>
            </a:xfrm>
            <a:custGeom>
              <a:avLst/>
              <a:gdLst>
                <a:gd name="T0" fmla="*/ 3 w 5"/>
                <a:gd name="T1" fmla="*/ 0 h 868"/>
                <a:gd name="T2" fmla="*/ 4 w 5"/>
                <a:gd name="T3" fmla="*/ 217 h 868"/>
                <a:gd name="T4" fmla="*/ 3 w 5"/>
                <a:gd name="T5" fmla="*/ 326 h 868"/>
                <a:gd name="T6" fmla="*/ 4 w 5"/>
                <a:gd name="T7" fmla="*/ 434 h 868"/>
                <a:gd name="T8" fmla="*/ 4 w 5"/>
                <a:gd name="T9" fmla="*/ 651 h 868"/>
                <a:gd name="T10" fmla="*/ 4 w 5"/>
                <a:gd name="T11" fmla="*/ 760 h 868"/>
                <a:gd name="T12" fmla="*/ 3 w 5"/>
                <a:gd name="T13" fmla="*/ 868 h 868"/>
                <a:gd name="T14" fmla="*/ 2 w 5"/>
                <a:gd name="T15" fmla="*/ 868 h 868"/>
                <a:gd name="T16" fmla="*/ 1 w 5"/>
                <a:gd name="T17" fmla="*/ 760 h 868"/>
                <a:gd name="T18" fmla="*/ 0 w 5"/>
                <a:gd name="T19" fmla="*/ 651 h 868"/>
                <a:gd name="T20" fmla="*/ 1 w 5"/>
                <a:gd name="T21" fmla="*/ 434 h 868"/>
                <a:gd name="T22" fmla="*/ 2 w 5"/>
                <a:gd name="T23" fmla="*/ 326 h 868"/>
                <a:gd name="T24" fmla="*/ 1 w 5"/>
                <a:gd name="T25" fmla="*/ 217 h 868"/>
                <a:gd name="T26" fmla="*/ 2 w 5"/>
                <a:gd name="T27" fmla="*/ 0 h 868"/>
                <a:gd name="T28" fmla="*/ 3 w 5"/>
                <a:gd name="T29" fmla="*/ 0 h 8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 h="868">
                  <a:moveTo>
                    <a:pt x="3" y="0"/>
                  </a:moveTo>
                  <a:cubicBezTo>
                    <a:pt x="4" y="73"/>
                    <a:pt x="4" y="145"/>
                    <a:pt x="4" y="217"/>
                  </a:cubicBezTo>
                  <a:cubicBezTo>
                    <a:pt x="4" y="253"/>
                    <a:pt x="3" y="290"/>
                    <a:pt x="3" y="326"/>
                  </a:cubicBezTo>
                  <a:cubicBezTo>
                    <a:pt x="3" y="362"/>
                    <a:pt x="3" y="398"/>
                    <a:pt x="4" y="434"/>
                  </a:cubicBezTo>
                  <a:cubicBezTo>
                    <a:pt x="4" y="507"/>
                    <a:pt x="5" y="579"/>
                    <a:pt x="4" y="651"/>
                  </a:cubicBezTo>
                  <a:cubicBezTo>
                    <a:pt x="5" y="687"/>
                    <a:pt x="4" y="724"/>
                    <a:pt x="4" y="760"/>
                  </a:cubicBezTo>
                  <a:cubicBezTo>
                    <a:pt x="4" y="796"/>
                    <a:pt x="3" y="832"/>
                    <a:pt x="3" y="868"/>
                  </a:cubicBezTo>
                  <a:cubicBezTo>
                    <a:pt x="2" y="868"/>
                    <a:pt x="2" y="868"/>
                    <a:pt x="2" y="868"/>
                  </a:cubicBezTo>
                  <a:cubicBezTo>
                    <a:pt x="2" y="832"/>
                    <a:pt x="1" y="796"/>
                    <a:pt x="1" y="760"/>
                  </a:cubicBezTo>
                  <a:cubicBezTo>
                    <a:pt x="1" y="724"/>
                    <a:pt x="0" y="687"/>
                    <a:pt x="0" y="651"/>
                  </a:cubicBezTo>
                  <a:cubicBezTo>
                    <a:pt x="0" y="579"/>
                    <a:pt x="1" y="507"/>
                    <a:pt x="1" y="434"/>
                  </a:cubicBezTo>
                  <a:cubicBezTo>
                    <a:pt x="2" y="398"/>
                    <a:pt x="2" y="362"/>
                    <a:pt x="2" y="326"/>
                  </a:cubicBezTo>
                  <a:cubicBezTo>
                    <a:pt x="2" y="290"/>
                    <a:pt x="1" y="253"/>
                    <a:pt x="1" y="217"/>
                  </a:cubicBezTo>
                  <a:cubicBezTo>
                    <a:pt x="0" y="145"/>
                    <a:pt x="1" y="73"/>
                    <a:pt x="2" y="0"/>
                  </a:cubicBezTo>
                  <a:lnTo>
                    <a:pt x="3" y="0"/>
                  </a:lnTo>
                  <a:close/>
                </a:path>
              </a:pathLst>
            </a:custGeom>
            <a:grpFill/>
            <a:ln>
              <a:noFill/>
            </a:ln>
          </p:spPr>
          <p:txBody>
            <a:bodyPr vert="horz" wrap="square" lIns="91440" tIns="45720" rIns="91440" bIns="45720" numCol="1" rtlCol="0" anchor="t" anchorCtr="0" compatLnSpc="1">
              <a:prstTxWarp prst="textNoShape">
                <a:avLst/>
              </a:prstTxWarp>
            </a:bodyPr>
            <a:lstStyle/>
            <a:p>
              <a:pPr rtl="0"/>
              <a:endParaRPr/>
            </a:p>
          </p:txBody>
        </p:sp>
        <p:sp>
          <p:nvSpPr>
            <p:cNvPr id="86" name="Freeform 42"/>
            <p:cNvSpPr>
              <a:spLocks/>
            </p:cNvSpPr>
            <p:nvPr/>
          </p:nvSpPr>
          <p:spPr bwMode="auto">
            <a:xfrm>
              <a:off x="1350963" y="6038850"/>
              <a:ext cx="2736850" cy="11113"/>
            </a:xfrm>
            <a:custGeom>
              <a:avLst/>
              <a:gdLst>
                <a:gd name="T0" fmla="*/ 0 w 1216"/>
                <a:gd name="T1" fmla="*/ 2 h 5"/>
                <a:gd name="T2" fmla="*/ 304 w 1216"/>
                <a:gd name="T3" fmla="*/ 1 h 5"/>
                <a:gd name="T4" fmla="*/ 456 w 1216"/>
                <a:gd name="T5" fmla="*/ 2 h 5"/>
                <a:gd name="T6" fmla="*/ 608 w 1216"/>
                <a:gd name="T7" fmla="*/ 1 h 5"/>
                <a:gd name="T8" fmla="*/ 912 w 1216"/>
                <a:gd name="T9" fmla="*/ 0 h 5"/>
                <a:gd name="T10" fmla="*/ 1064 w 1216"/>
                <a:gd name="T11" fmla="*/ 1 h 5"/>
                <a:gd name="T12" fmla="*/ 1216 w 1216"/>
                <a:gd name="T13" fmla="*/ 2 h 5"/>
                <a:gd name="T14" fmla="*/ 1216 w 1216"/>
                <a:gd name="T15" fmla="*/ 2 h 5"/>
                <a:gd name="T16" fmla="*/ 1064 w 1216"/>
                <a:gd name="T17" fmla="*/ 4 h 5"/>
                <a:gd name="T18" fmla="*/ 912 w 1216"/>
                <a:gd name="T19" fmla="*/ 4 h 5"/>
                <a:gd name="T20" fmla="*/ 608 w 1216"/>
                <a:gd name="T21" fmla="*/ 3 h 5"/>
                <a:gd name="T22" fmla="*/ 456 w 1216"/>
                <a:gd name="T23" fmla="*/ 3 h 5"/>
                <a:gd name="T24" fmla="*/ 304 w 1216"/>
                <a:gd name="T25" fmla="*/ 4 h 5"/>
                <a:gd name="T26" fmla="*/ 0 w 1216"/>
                <a:gd name="T27" fmla="*/ 2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216" h="5">
                  <a:moveTo>
                    <a:pt x="0" y="2"/>
                  </a:moveTo>
                  <a:cubicBezTo>
                    <a:pt x="101" y="1"/>
                    <a:pt x="202" y="0"/>
                    <a:pt x="304" y="1"/>
                  </a:cubicBezTo>
                  <a:cubicBezTo>
                    <a:pt x="354" y="1"/>
                    <a:pt x="405" y="2"/>
                    <a:pt x="456" y="2"/>
                  </a:cubicBezTo>
                  <a:cubicBezTo>
                    <a:pt x="506" y="2"/>
                    <a:pt x="557" y="1"/>
                    <a:pt x="608" y="1"/>
                  </a:cubicBezTo>
                  <a:cubicBezTo>
                    <a:pt x="709" y="1"/>
                    <a:pt x="810" y="0"/>
                    <a:pt x="912" y="0"/>
                  </a:cubicBezTo>
                  <a:cubicBezTo>
                    <a:pt x="962" y="0"/>
                    <a:pt x="1013" y="1"/>
                    <a:pt x="1064" y="1"/>
                  </a:cubicBezTo>
                  <a:cubicBezTo>
                    <a:pt x="1114" y="1"/>
                    <a:pt x="1165" y="1"/>
                    <a:pt x="1216" y="2"/>
                  </a:cubicBezTo>
                  <a:cubicBezTo>
                    <a:pt x="1216" y="2"/>
                    <a:pt x="1216" y="2"/>
                    <a:pt x="1216" y="2"/>
                  </a:cubicBezTo>
                  <a:cubicBezTo>
                    <a:pt x="1165" y="3"/>
                    <a:pt x="1114" y="3"/>
                    <a:pt x="1064" y="4"/>
                  </a:cubicBezTo>
                  <a:cubicBezTo>
                    <a:pt x="1013" y="4"/>
                    <a:pt x="962" y="4"/>
                    <a:pt x="912" y="4"/>
                  </a:cubicBezTo>
                  <a:cubicBezTo>
                    <a:pt x="810" y="5"/>
                    <a:pt x="709" y="4"/>
                    <a:pt x="608" y="3"/>
                  </a:cubicBezTo>
                  <a:cubicBezTo>
                    <a:pt x="557" y="3"/>
                    <a:pt x="506" y="3"/>
                    <a:pt x="456" y="3"/>
                  </a:cubicBezTo>
                  <a:cubicBezTo>
                    <a:pt x="405" y="3"/>
                    <a:pt x="354" y="4"/>
                    <a:pt x="304" y="4"/>
                  </a:cubicBezTo>
                  <a:cubicBezTo>
                    <a:pt x="202" y="4"/>
                    <a:pt x="101" y="4"/>
                    <a:pt x="0" y="2"/>
                  </a:cubicBezTo>
                  <a:close/>
                </a:path>
              </a:pathLst>
            </a:custGeom>
            <a:grpFill/>
            <a:ln>
              <a:noFill/>
            </a:ln>
          </p:spPr>
          <p:txBody>
            <a:bodyPr vert="horz" wrap="square" lIns="91440" tIns="45720" rIns="91440" bIns="45720" numCol="1" rtlCol="0" anchor="t" anchorCtr="0" compatLnSpc="1">
              <a:prstTxWarp prst="textNoShape">
                <a:avLst/>
              </a:prstTxWarp>
            </a:bodyPr>
            <a:lstStyle/>
            <a:p>
              <a:pPr rtl="0"/>
              <a:endParaRPr/>
            </a:p>
          </p:txBody>
        </p:sp>
        <p:sp>
          <p:nvSpPr>
            <p:cNvPr id="87" name="Freeform 43"/>
            <p:cNvSpPr>
              <a:spLocks/>
            </p:cNvSpPr>
            <p:nvPr/>
          </p:nvSpPr>
          <p:spPr bwMode="auto">
            <a:xfrm>
              <a:off x="1330325" y="3378200"/>
              <a:ext cx="2743200" cy="11113"/>
            </a:xfrm>
            <a:custGeom>
              <a:avLst/>
              <a:gdLst>
                <a:gd name="T0" fmla="*/ 0 w 1219"/>
                <a:gd name="T1" fmla="*/ 2 h 5"/>
                <a:gd name="T2" fmla="*/ 304 w 1219"/>
                <a:gd name="T3" fmla="*/ 1 h 5"/>
                <a:gd name="T4" fmla="*/ 457 w 1219"/>
                <a:gd name="T5" fmla="*/ 2 h 5"/>
                <a:gd name="T6" fmla="*/ 609 w 1219"/>
                <a:gd name="T7" fmla="*/ 1 h 5"/>
                <a:gd name="T8" fmla="*/ 914 w 1219"/>
                <a:gd name="T9" fmla="*/ 0 h 5"/>
                <a:gd name="T10" fmla="*/ 1067 w 1219"/>
                <a:gd name="T11" fmla="*/ 1 h 5"/>
                <a:gd name="T12" fmla="*/ 1219 w 1219"/>
                <a:gd name="T13" fmla="*/ 2 h 5"/>
                <a:gd name="T14" fmla="*/ 1219 w 1219"/>
                <a:gd name="T15" fmla="*/ 3 h 5"/>
                <a:gd name="T16" fmla="*/ 1067 w 1219"/>
                <a:gd name="T17" fmla="*/ 4 h 5"/>
                <a:gd name="T18" fmla="*/ 914 w 1219"/>
                <a:gd name="T19" fmla="*/ 4 h 5"/>
                <a:gd name="T20" fmla="*/ 609 w 1219"/>
                <a:gd name="T21" fmla="*/ 3 h 5"/>
                <a:gd name="T22" fmla="*/ 457 w 1219"/>
                <a:gd name="T23" fmla="*/ 3 h 5"/>
                <a:gd name="T24" fmla="*/ 304 w 1219"/>
                <a:gd name="T25" fmla="*/ 4 h 5"/>
                <a:gd name="T26" fmla="*/ 0 w 1219"/>
                <a:gd name="T27" fmla="*/ 3 h 5"/>
                <a:gd name="T28" fmla="*/ 0 w 1219"/>
                <a:gd name="T29" fmla="*/ 2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219" h="5">
                  <a:moveTo>
                    <a:pt x="0" y="2"/>
                  </a:moveTo>
                  <a:cubicBezTo>
                    <a:pt x="101" y="1"/>
                    <a:pt x="203" y="0"/>
                    <a:pt x="304" y="1"/>
                  </a:cubicBezTo>
                  <a:cubicBezTo>
                    <a:pt x="355" y="1"/>
                    <a:pt x="406" y="2"/>
                    <a:pt x="457" y="2"/>
                  </a:cubicBezTo>
                  <a:cubicBezTo>
                    <a:pt x="508" y="2"/>
                    <a:pt x="559" y="1"/>
                    <a:pt x="609" y="1"/>
                  </a:cubicBezTo>
                  <a:cubicBezTo>
                    <a:pt x="711" y="1"/>
                    <a:pt x="813" y="0"/>
                    <a:pt x="914" y="0"/>
                  </a:cubicBezTo>
                  <a:cubicBezTo>
                    <a:pt x="965" y="0"/>
                    <a:pt x="1016" y="1"/>
                    <a:pt x="1067" y="1"/>
                  </a:cubicBezTo>
                  <a:cubicBezTo>
                    <a:pt x="1117" y="1"/>
                    <a:pt x="1168" y="1"/>
                    <a:pt x="1219" y="2"/>
                  </a:cubicBezTo>
                  <a:cubicBezTo>
                    <a:pt x="1219" y="3"/>
                    <a:pt x="1219" y="3"/>
                    <a:pt x="1219" y="3"/>
                  </a:cubicBezTo>
                  <a:cubicBezTo>
                    <a:pt x="1168" y="3"/>
                    <a:pt x="1117" y="4"/>
                    <a:pt x="1067" y="4"/>
                  </a:cubicBezTo>
                  <a:cubicBezTo>
                    <a:pt x="1016" y="4"/>
                    <a:pt x="965" y="4"/>
                    <a:pt x="914" y="4"/>
                  </a:cubicBezTo>
                  <a:cubicBezTo>
                    <a:pt x="813" y="5"/>
                    <a:pt x="711" y="4"/>
                    <a:pt x="609" y="3"/>
                  </a:cubicBezTo>
                  <a:cubicBezTo>
                    <a:pt x="559" y="3"/>
                    <a:pt x="508" y="3"/>
                    <a:pt x="457" y="3"/>
                  </a:cubicBezTo>
                  <a:cubicBezTo>
                    <a:pt x="406" y="3"/>
                    <a:pt x="355" y="4"/>
                    <a:pt x="304" y="4"/>
                  </a:cubicBezTo>
                  <a:cubicBezTo>
                    <a:pt x="203" y="4"/>
                    <a:pt x="101" y="4"/>
                    <a:pt x="0" y="3"/>
                  </a:cubicBezTo>
                  <a:lnTo>
                    <a:pt x="0" y="2"/>
                  </a:lnTo>
                  <a:close/>
                </a:path>
              </a:pathLst>
            </a:custGeom>
            <a:grpFill/>
            <a:ln>
              <a:noFill/>
            </a:ln>
          </p:spPr>
          <p:txBody>
            <a:bodyPr vert="horz" wrap="square" lIns="91440" tIns="45720" rIns="91440" bIns="45720" numCol="1" rtlCol="0" anchor="t" anchorCtr="0" compatLnSpc="1">
              <a:prstTxWarp prst="textNoShape">
                <a:avLst/>
              </a:prstTxWarp>
            </a:bodyPr>
            <a:lstStyle/>
            <a:p>
              <a:pPr rtl="0"/>
              <a:endParaRPr/>
            </a:p>
          </p:txBody>
        </p:sp>
        <p:sp>
          <p:nvSpPr>
            <p:cNvPr id="88" name="Freeform 44"/>
            <p:cNvSpPr>
              <a:spLocks/>
            </p:cNvSpPr>
            <p:nvPr/>
          </p:nvSpPr>
          <p:spPr bwMode="auto">
            <a:xfrm>
              <a:off x="4443413" y="3759200"/>
              <a:ext cx="9525" cy="1919288"/>
            </a:xfrm>
            <a:custGeom>
              <a:avLst/>
              <a:gdLst>
                <a:gd name="T0" fmla="*/ 2 w 4"/>
                <a:gd name="T1" fmla="*/ 853 h 853"/>
                <a:gd name="T2" fmla="*/ 0 w 4"/>
                <a:gd name="T3" fmla="*/ 640 h 853"/>
                <a:gd name="T4" fmla="*/ 1 w 4"/>
                <a:gd name="T5" fmla="*/ 533 h 853"/>
                <a:gd name="T6" fmla="*/ 1 w 4"/>
                <a:gd name="T7" fmla="*/ 427 h 853"/>
                <a:gd name="T8" fmla="*/ 0 w 4"/>
                <a:gd name="T9" fmla="*/ 213 h 853"/>
                <a:gd name="T10" fmla="*/ 0 w 4"/>
                <a:gd name="T11" fmla="*/ 107 h 853"/>
                <a:gd name="T12" fmla="*/ 2 w 4"/>
                <a:gd name="T13" fmla="*/ 0 h 853"/>
                <a:gd name="T14" fmla="*/ 2 w 4"/>
                <a:gd name="T15" fmla="*/ 0 h 853"/>
                <a:gd name="T16" fmla="*/ 3 w 4"/>
                <a:gd name="T17" fmla="*/ 107 h 853"/>
                <a:gd name="T18" fmla="*/ 4 w 4"/>
                <a:gd name="T19" fmla="*/ 213 h 853"/>
                <a:gd name="T20" fmla="*/ 3 w 4"/>
                <a:gd name="T21" fmla="*/ 427 h 853"/>
                <a:gd name="T22" fmla="*/ 2 w 4"/>
                <a:gd name="T23" fmla="*/ 533 h 853"/>
                <a:gd name="T24" fmla="*/ 3 w 4"/>
                <a:gd name="T25" fmla="*/ 640 h 853"/>
                <a:gd name="T26" fmla="*/ 2 w 4"/>
                <a:gd name="T27" fmla="*/ 853 h 8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 h="853">
                  <a:moveTo>
                    <a:pt x="2" y="853"/>
                  </a:moveTo>
                  <a:cubicBezTo>
                    <a:pt x="0" y="782"/>
                    <a:pt x="0" y="711"/>
                    <a:pt x="0" y="640"/>
                  </a:cubicBezTo>
                  <a:cubicBezTo>
                    <a:pt x="0" y="604"/>
                    <a:pt x="1" y="569"/>
                    <a:pt x="1" y="533"/>
                  </a:cubicBezTo>
                  <a:cubicBezTo>
                    <a:pt x="1" y="498"/>
                    <a:pt x="1" y="462"/>
                    <a:pt x="1" y="427"/>
                  </a:cubicBezTo>
                  <a:cubicBezTo>
                    <a:pt x="0" y="356"/>
                    <a:pt x="0" y="284"/>
                    <a:pt x="0" y="213"/>
                  </a:cubicBezTo>
                  <a:cubicBezTo>
                    <a:pt x="0" y="178"/>
                    <a:pt x="0" y="142"/>
                    <a:pt x="0" y="107"/>
                  </a:cubicBezTo>
                  <a:cubicBezTo>
                    <a:pt x="1" y="71"/>
                    <a:pt x="1" y="36"/>
                    <a:pt x="2" y="0"/>
                  </a:cubicBezTo>
                  <a:cubicBezTo>
                    <a:pt x="2" y="0"/>
                    <a:pt x="2" y="0"/>
                    <a:pt x="2" y="0"/>
                  </a:cubicBezTo>
                  <a:cubicBezTo>
                    <a:pt x="3" y="36"/>
                    <a:pt x="3" y="71"/>
                    <a:pt x="3" y="107"/>
                  </a:cubicBezTo>
                  <a:cubicBezTo>
                    <a:pt x="4" y="142"/>
                    <a:pt x="4" y="178"/>
                    <a:pt x="4" y="213"/>
                  </a:cubicBezTo>
                  <a:cubicBezTo>
                    <a:pt x="4" y="284"/>
                    <a:pt x="3" y="356"/>
                    <a:pt x="3" y="427"/>
                  </a:cubicBezTo>
                  <a:cubicBezTo>
                    <a:pt x="3" y="462"/>
                    <a:pt x="2" y="498"/>
                    <a:pt x="2" y="533"/>
                  </a:cubicBezTo>
                  <a:cubicBezTo>
                    <a:pt x="3" y="569"/>
                    <a:pt x="3" y="604"/>
                    <a:pt x="3" y="640"/>
                  </a:cubicBezTo>
                  <a:cubicBezTo>
                    <a:pt x="4" y="711"/>
                    <a:pt x="3" y="782"/>
                    <a:pt x="2" y="853"/>
                  </a:cubicBezTo>
                  <a:close/>
                </a:path>
              </a:pathLst>
            </a:custGeom>
            <a:grpFill/>
            <a:ln>
              <a:noFill/>
            </a:ln>
          </p:spPr>
          <p:txBody>
            <a:bodyPr vert="horz" wrap="square" lIns="91440" tIns="45720" rIns="91440" bIns="45720" numCol="1" rtlCol="0" anchor="t" anchorCtr="0" compatLnSpc="1">
              <a:prstTxWarp prst="textNoShape">
                <a:avLst/>
              </a:prstTxWarp>
            </a:bodyPr>
            <a:lstStyle/>
            <a:p>
              <a:pPr rtl="0"/>
              <a:endParaRPr/>
            </a:p>
          </p:txBody>
        </p:sp>
        <p:sp>
          <p:nvSpPr>
            <p:cNvPr id="89" name="Freeform 45"/>
            <p:cNvSpPr>
              <a:spLocks noEditPoints="1"/>
            </p:cNvSpPr>
            <p:nvPr/>
          </p:nvSpPr>
          <p:spPr bwMode="auto">
            <a:xfrm>
              <a:off x="903288" y="5772150"/>
              <a:ext cx="341313" cy="331788"/>
            </a:xfrm>
            <a:custGeom>
              <a:avLst/>
              <a:gdLst>
                <a:gd name="T0" fmla="*/ 127 w 152"/>
                <a:gd name="T1" fmla="*/ 122 h 148"/>
                <a:gd name="T2" fmla="*/ 84 w 152"/>
                <a:gd name="T3" fmla="*/ 134 h 148"/>
                <a:gd name="T4" fmla="*/ 112 w 152"/>
                <a:gd name="T5" fmla="*/ 131 h 148"/>
                <a:gd name="T6" fmla="*/ 48 w 152"/>
                <a:gd name="T7" fmla="*/ 142 h 148"/>
                <a:gd name="T8" fmla="*/ 4 w 152"/>
                <a:gd name="T9" fmla="*/ 95 h 148"/>
                <a:gd name="T10" fmla="*/ 20 w 152"/>
                <a:gd name="T11" fmla="*/ 61 h 148"/>
                <a:gd name="T12" fmla="*/ 26 w 152"/>
                <a:gd name="T13" fmla="*/ 58 h 148"/>
                <a:gd name="T14" fmla="*/ 31 w 152"/>
                <a:gd name="T15" fmla="*/ 23 h 148"/>
                <a:gd name="T16" fmla="*/ 19 w 152"/>
                <a:gd name="T17" fmla="*/ 0 h 148"/>
                <a:gd name="T18" fmla="*/ 33 w 152"/>
                <a:gd name="T19" fmla="*/ 57 h 148"/>
                <a:gd name="T20" fmla="*/ 41 w 152"/>
                <a:gd name="T21" fmla="*/ 63 h 148"/>
                <a:gd name="T22" fmla="*/ 36 w 152"/>
                <a:gd name="T23" fmla="*/ 80 h 148"/>
                <a:gd name="T24" fmla="*/ 26 w 152"/>
                <a:gd name="T25" fmla="*/ 67 h 148"/>
                <a:gd name="T26" fmla="*/ 64 w 152"/>
                <a:gd name="T27" fmla="*/ 132 h 148"/>
                <a:gd name="T28" fmla="*/ 84 w 152"/>
                <a:gd name="T29" fmla="*/ 112 h 148"/>
                <a:gd name="T30" fmla="*/ 77 w 152"/>
                <a:gd name="T31" fmla="*/ 131 h 148"/>
                <a:gd name="T32" fmla="*/ 152 w 152"/>
                <a:gd name="T33" fmla="*/ 129 h 148"/>
                <a:gd name="T34" fmla="*/ 114 w 152"/>
                <a:gd name="T35" fmla="*/ 131 h 148"/>
                <a:gd name="T36" fmla="*/ 127 w 152"/>
                <a:gd name="T37" fmla="*/ 122 h 148"/>
                <a:gd name="T38" fmla="*/ 74 w 152"/>
                <a:gd name="T39" fmla="*/ 128 h 148"/>
                <a:gd name="T40" fmla="*/ 68 w 152"/>
                <a:gd name="T41" fmla="*/ 112 h 148"/>
                <a:gd name="T42" fmla="*/ 66 w 152"/>
                <a:gd name="T43" fmla="*/ 117 h 148"/>
                <a:gd name="T44" fmla="*/ 66 w 152"/>
                <a:gd name="T45" fmla="*/ 125 h 148"/>
                <a:gd name="T46" fmla="*/ 73 w 152"/>
                <a:gd name="T47" fmla="*/ 128 h 148"/>
                <a:gd name="T48" fmla="*/ 74 w 152"/>
                <a:gd name="T49" fmla="*/ 114 h 148"/>
                <a:gd name="T50" fmla="*/ 74 w 152"/>
                <a:gd name="T51" fmla="*/ 128 h 148"/>
                <a:gd name="T52" fmla="*/ 9 w 152"/>
                <a:gd name="T53" fmla="*/ 88 h 148"/>
                <a:gd name="T54" fmla="*/ 56 w 152"/>
                <a:gd name="T55" fmla="*/ 135 h 148"/>
                <a:gd name="T56" fmla="*/ 9 w 152"/>
                <a:gd name="T57" fmla="*/ 88 h 148"/>
                <a:gd name="T58" fmla="*/ 37 w 152"/>
                <a:gd name="T59" fmla="*/ 61 h 148"/>
                <a:gd name="T60" fmla="*/ 31 w 152"/>
                <a:gd name="T61" fmla="*/ 77 h 148"/>
                <a:gd name="T62" fmla="*/ 37 w 152"/>
                <a:gd name="T63" fmla="*/ 61 h 148"/>
                <a:gd name="T64" fmla="*/ 30 w 152"/>
                <a:gd name="T65" fmla="*/ 57 h 148"/>
                <a:gd name="T66" fmla="*/ 33 w 152"/>
                <a:gd name="T67" fmla="*/ 31 h 148"/>
                <a:gd name="T68" fmla="*/ 30 w 152"/>
                <a:gd name="T69" fmla="*/ 57 h 148"/>
                <a:gd name="T70" fmla="*/ 30 w 152"/>
                <a:gd name="T71" fmla="*/ 61 h 148"/>
                <a:gd name="T72" fmla="*/ 30 w 152"/>
                <a:gd name="T73" fmla="*/ 74 h 148"/>
                <a:gd name="T74" fmla="*/ 30 w 152"/>
                <a:gd name="T75" fmla="*/ 61 h 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52" h="148">
                  <a:moveTo>
                    <a:pt x="127" y="122"/>
                  </a:moveTo>
                  <a:cubicBezTo>
                    <a:pt x="115" y="118"/>
                    <a:pt x="99" y="137"/>
                    <a:pt x="84" y="134"/>
                  </a:cubicBezTo>
                  <a:cubicBezTo>
                    <a:pt x="92" y="142"/>
                    <a:pt x="106" y="130"/>
                    <a:pt x="112" y="131"/>
                  </a:cubicBezTo>
                  <a:cubicBezTo>
                    <a:pt x="95" y="147"/>
                    <a:pt x="66" y="127"/>
                    <a:pt x="48" y="142"/>
                  </a:cubicBezTo>
                  <a:cubicBezTo>
                    <a:pt x="19" y="142"/>
                    <a:pt x="1" y="123"/>
                    <a:pt x="4" y="95"/>
                  </a:cubicBezTo>
                  <a:cubicBezTo>
                    <a:pt x="6" y="82"/>
                    <a:pt x="19" y="74"/>
                    <a:pt x="20" y="61"/>
                  </a:cubicBezTo>
                  <a:cubicBezTo>
                    <a:pt x="23" y="58"/>
                    <a:pt x="22" y="60"/>
                    <a:pt x="26" y="58"/>
                  </a:cubicBezTo>
                  <a:cubicBezTo>
                    <a:pt x="25" y="45"/>
                    <a:pt x="33" y="34"/>
                    <a:pt x="31" y="23"/>
                  </a:cubicBezTo>
                  <a:cubicBezTo>
                    <a:pt x="30" y="12"/>
                    <a:pt x="19" y="8"/>
                    <a:pt x="19" y="0"/>
                  </a:cubicBezTo>
                  <a:cubicBezTo>
                    <a:pt x="36" y="7"/>
                    <a:pt x="41" y="36"/>
                    <a:pt x="33" y="57"/>
                  </a:cubicBezTo>
                  <a:cubicBezTo>
                    <a:pt x="34" y="60"/>
                    <a:pt x="40" y="59"/>
                    <a:pt x="41" y="63"/>
                  </a:cubicBezTo>
                  <a:cubicBezTo>
                    <a:pt x="43" y="69"/>
                    <a:pt x="40" y="75"/>
                    <a:pt x="36" y="80"/>
                  </a:cubicBezTo>
                  <a:cubicBezTo>
                    <a:pt x="27" y="79"/>
                    <a:pt x="20" y="74"/>
                    <a:pt x="26" y="67"/>
                  </a:cubicBezTo>
                  <a:cubicBezTo>
                    <a:pt x="1" y="88"/>
                    <a:pt x="14" y="148"/>
                    <a:pt x="64" y="132"/>
                  </a:cubicBezTo>
                  <a:cubicBezTo>
                    <a:pt x="54" y="118"/>
                    <a:pt x="73" y="97"/>
                    <a:pt x="84" y="112"/>
                  </a:cubicBezTo>
                  <a:cubicBezTo>
                    <a:pt x="86" y="123"/>
                    <a:pt x="81" y="126"/>
                    <a:pt x="77" y="131"/>
                  </a:cubicBezTo>
                  <a:cubicBezTo>
                    <a:pt x="101" y="137"/>
                    <a:pt x="133" y="102"/>
                    <a:pt x="152" y="129"/>
                  </a:cubicBezTo>
                  <a:cubicBezTo>
                    <a:pt x="143" y="117"/>
                    <a:pt x="124" y="124"/>
                    <a:pt x="114" y="131"/>
                  </a:cubicBezTo>
                  <a:cubicBezTo>
                    <a:pt x="116" y="126"/>
                    <a:pt x="123" y="126"/>
                    <a:pt x="127" y="122"/>
                  </a:cubicBezTo>
                  <a:close/>
                  <a:moveTo>
                    <a:pt x="74" y="128"/>
                  </a:moveTo>
                  <a:cubicBezTo>
                    <a:pt x="91" y="127"/>
                    <a:pt x="78" y="98"/>
                    <a:pt x="68" y="112"/>
                  </a:cubicBezTo>
                  <a:cubicBezTo>
                    <a:pt x="75" y="112"/>
                    <a:pt x="69" y="117"/>
                    <a:pt x="66" y="117"/>
                  </a:cubicBezTo>
                  <a:cubicBezTo>
                    <a:pt x="66" y="119"/>
                    <a:pt x="66" y="122"/>
                    <a:pt x="66" y="125"/>
                  </a:cubicBezTo>
                  <a:cubicBezTo>
                    <a:pt x="68" y="126"/>
                    <a:pt x="69" y="128"/>
                    <a:pt x="73" y="128"/>
                  </a:cubicBezTo>
                  <a:cubicBezTo>
                    <a:pt x="75" y="124"/>
                    <a:pt x="80" y="117"/>
                    <a:pt x="74" y="114"/>
                  </a:cubicBezTo>
                  <a:cubicBezTo>
                    <a:pt x="84" y="115"/>
                    <a:pt x="78" y="125"/>
                    <a:pt x="74" y="128"/>
                  </a:cubicBezTo>
                  <a:close/>
                  <a:moveTo>
                    <a:pt x="9" y="88"/>
                  </a:moveTo>
                  <a:cubicBezTo>
                    <a:pt x="0" y="121"/>
                    <a:pt x="28" y="148"/>
                    <a:pt x="56" y="135"/>
                  </a:cubicBezTo>
                  <a:cubicBezTo>
                    <a:pt x="20" y="145"/>
                    <a:pt x="13" y="115"/>
                    <a:pt x="9" y="88"/>
                  </a:cubicBezTo>
                  <a:close/>
                  <a:moveTo>
                    <a:pt x="37" y="61"/>
                  </a:moveTo>
                  <a:cubicBezTo>
                    <a:pt x="38" y="69"/>
                    <a:pt x="34" y="72"/>
                    <a:pt x="31" y="77"/>
                  </a:cubicBezTo>
                  <a:cubicBezTo>
                    <a:pt x="40" y="78"/>
                    <a:pt x="42" y="66"/>
                    <a:pt x="37" y="61"/>
                  </a:cubicBezTo>
                  <a:close/>
                  <a:moveTo>
                    <a:pt x="30" y="57"/>
                  </a:moveTo>
                  <a:cubicBezTo>
                    <a:pt x="30" y="49"/>
                    <a:pt x="38" y="40"/>
                    <a:pt x="33" y="31"/>
                  </a:cubicBezTo>
                  <a:cubicBezTo>
                    <a:pt x="34" y="41"/>
                    <a:pt x="26" y="49"/>
                    <a:pt x="30" y="57"/>
                  </a:cubicBezTo>
                  <a:close/>
                  <a:moveTo>
                    <a:pt x="30" y="61"/>
                  </a:moveTo>
                  <a:cubicBezTo>
                    <a:pt x="28" y="63"/>
                    <a:pt x="27" y="72"/>
                    <a:pt x="30" y="74"/>
                  </a:cubicBezTo>
                  <a:cubicBezTo>
                    <a:pt x="33" y="70"/>
                    <a:pt x="36" y="63"/>
                    <a:pt x="30" y="61"/>
                  </a:cubicBezTo>
                  <a:close/>
                </a:path>
              </a:pathLst>
            </a:custGeom>
            <a:grpFill/>
            <a:ln>
              <a:noFill/>
            </a:ln>
          </p:spPr>
          <p:txBody>
            <a:bodyPr vert="horz" wrap="square" lIns="91440" tIns="45720" rIns="91440" bIns="45720" numCol="1" rtlCol="0" anchor="t" anchorCtr="0" compatLnSpc="1">
              <a:prstTxWarp prst="textNoShape">
                <a:avLst/>
              </a:prstTxWarp>
            </a:bodyPr>
            <a:lstStyle/>
            <a:p>
              <a:pPr rtl="0"/>
              <a:endParaRPr/>
            </a:p>
          </p:txBody>
        </p:sp>
        <p:sp>
          <p:nvSpPr>
            <p:cNvPr id="90" name="Freeform 46"/>
            <p:cNvSpPr>
              <a:spLocks noEditPoints="1"/>
            </p:cNvSpPr>
            <p:nvPr/>
          </p:nvSpPr>
          <p:spPr bwMode="auto">
            <a:xfrm>
              <a:off x="906463" y="5768975"/>
              <a:ext cx="341313" cy="323850"/>
            </a:xfrm>
            <a:custGeom>
              <a:avLst/>
              <a:gdLst>
                <a:gd name="T0" fmla="*/ 2 w 151"/>
                <a:gd name="T1" fmla="*/ 96 h 144"/>
                <a:gd name="T2" fmla="*/ 21 w 151"/>
                <a:gd name="T3" fmla="*/ 59 h 144"/>
                <a:gd name="T4" fmla="*/ 22 w 151"/>
                <a:gd name="T5" fmla="*/ 12 h 144"/>
                <a:gd name="T6" fmla="*/ 32 w 151"/>
                <a:gd name="T7" fmla="*/ 58 h 144"/>
                <a:gd name="T8" fmla="*/ 34 w 151"/>
                <a:gd name="T9" fmla="*/ 81 h 144"/>
                <a:gd name="T10" fmla="*/ 15 w 151"/>
                <a:gd name="T11" fmla="*/ 112 h 144"/>
                <a:gd name="T12" fmla="*/ 73 w 151"/>
                <a:gd name="T13" fmla="*/ 107 h 144"/>
                <a:gd name="T14" fmla="*/ 76 w 151"/>
                <a:gd name="T15" fmla="*/ 131 h 144"/>
                <a:gd name="T16" fmla="*/ 151 w 151"/>
                <a:gd name="T17" fmla="*/ 130 h 144"/>
                <a:gd name="T18" fmla="*/ 110 w 151"/>
                <a:gd name="T19" fmla="*/ 134 h 144"/>
                <a:gd name="T20" fmla="*/ 66 w 151"/>
                <a:gd name="T21" fmla="*/ 138 h 144"/>
                <a:gd name="T22" fmla="*/ 12 w 151"/>
                <a:gd name="T23" fmla="*/ 128 h 144"/>
                <a:gd name="T24" fmla="*/ 86 w 151"/>
                <a:gd name="T25" fmla="*/ 138 h 144"/>
                <a:gd name="T26" fmla="*/ 86 w 151"/>
                <a:gd name="T27" fmla="*/ 134 h 144"/>
                <a:gd name="T28" fmla="*/ 75 w 151"/>
                <a:gd name="T29" fmla="*/ 133 h 144"/>
                <a:gd name="T30" fmla="*/ 77 w 151"/>
                <a:gd name="T31" fmla="*/ 128 h 144"/>
                <a:gd name="T32" fmla="*/ 66 w 151"/>
                <a:gd name="T33" fmla="*/ 128 h 144"/>
                <a:gd name="T34" fmla="*/ 64 w 151"/>
                <a:gd name="T35" fmla="*/ 117 h 144"/>
                <a:gd name="T36" fmla="*/ 65 w 151"/>
                <a:gd name="T37" fmla="*/ 114 h 144"/>
                <a:gd name="T38" fmla="*/ 63 w 151"/>
                <a:gd name="T39" fmla="*/ 133 h 144"/>
                <a:gd name="T40" fmla="*/ 54 w 151"/>
                <a:gd name="T41" fmla="*/ 137 h 144"/>
                <a:gd name="T42" fmla="*/ 7 w 151"/>
                <a:gd name="T43" fmla="*/ 86 h 144"/>
                <a:gd name="T44" fmla="*/ 41 w 151"/>
                <a:gd name="T45" fmla="*/ 139 h 144"/>
                <a:gd name="T46" fmla="*/ 92 w 151"/>
                <a:gd name="T47" fmla="*/ 138 h 144"/>
                <a:gd name="T48" fmla="*/ 41 w 151"/>
                <a:gd name="T49" fmla="*/ 137 h 144"/>
                <a:gd name="T50" fmla="*/ 26 w 151"/>
                <a:gd name="T51" fmla="*/ 65 h 144"/>
                <a:gd name="T52" fmla="*/ 32 w 151"/>
                <a:gd name="T53" fmla="*/ 64 h 144"/>
                <a:gd name="T54" fmla="*/ 26 w 151"/>
                <a:gd name="T55" fmla="*/ 72 h 144"/>
                <a:gd name="T56" fmla="*/ 33 w 151"/>
                <a:gd name="T57" fmla="*/ 80 h 144"/>
                <a:gd name="T58" fmla="*/ 38 w 151"/>
                <a:gd name="T59" fmla="*/ 73 h 144"/>
                <a:gd name="T60" fmla="*/ 28 w 151"/>
                <a:gd name="T61" fmla="*/ 78 h 144"/>
                <a:gd name="T62" fmla="*/ 34 w 151"/>
                <a:gd name="T63" fmla="*/ 61 h 144"/>
                <a:gd name="T64" fmla="*/ 18 w 151"/>
                <a:gd name="T65" fmla="*/ 2 h 144"/>
                <a:gd name="T66" fmla="*/ 31 w 151"/>
                <a:gd name="T67" fmla="*/ 32 h 144"/>
                <a:gd name="T68" fmla="*/ 27 w 151"/>
                <a:gd name="T69" fmla="*/ 58 h 144"/>
                <a:gd name="T70" fmla="*/ 28 w 151"/>
                <a:gd name="T71" fmla="*/ 42 h 144"/>
                <a:gd name="T72" fmla="*/ 21 w 151"/>
                <a:gd name="T73" fmla="*/ 61 h 144"/>
                <a:gd name="T74" fmla="*/ 7 w 151"/>
                <a:gd name="T75" fmla="*/ 86 h 144"/>
                <a:gd name="T76" fmla="*/ 110 w 151"/>
                <a:gd name="T77" fmla="*/ 131 h 144"/>
                <a:gd name="T78" fmla="*/ 121 w 151"/>
                <a:gd name="T79" fmla="*/ 123 h 144"/>
                <a:gd name="T80" fmla="*/ 67 w 151"/>
                <a:gd name="T81" fmla="*/ 127 h 144"/>
                <a:gd name="T82" fmla="*/ 74 w 151"/>
                <a:gd name="T83" fmla="*/ 118 h 144"/>
                <a:gd name="T84" fmla="*/ 64 w 151"/>
                <a:gd name="T85" fmla="*/ 118 h 144"/>
                <a:gd name="T86" fmla="*/ 75 w 151"/>
                <a:gd name="T87" fmla="*/ 118 h 144"/>
                <a:gd name="T88" fmla="*/ 70 w 151"/>
                <a:gd name="T89" fmla="*/ 114 h 144"/>
                <a:gd name="T90" fmla="*/ 79 w 151"/>
                <a:gd name="T91" fmla="*/ 120 h 144"/>
                <a:gd name="T92" fmla="*/ 122 w 151"/>
                <a:gd name="T93" fmla="*/ 122 h 144"/>
                <a:gd name="T94" fmla="*/ 123 w 151"/>
                <a:gd name="T95" fmla="*/ 125 h 144"/>
                <a:gd name="T96" fmla="*/ 122 w 151"/>
                <a:gd name="T97" fmla="*/ 122 h 144"/>
                <a:gd name="T98" fmla="*/ 81 w 151"/>
                <a:gd name="T99" fmla="*/ 114 h 144"/>
                <a:gd name="T100" fmla="*/ 32 w 151"/>
                <a:gd name="T101" fmla="*/ 74 h 144"/>
                <a:gd name="T102" fmla="*/ 28 w 151"/>
                <a:gd name="T103" fmla="*/ 63 h 144"/>
                <a:gd name="T104" fmla="*/ 28 w 151"/>
                <a:gd name="T105" fmla="*/ 63 h 144"/>
                <a:gd name="T106" fmla="*/ 29 w 151"/>
                <a:gd name="T107" fmla="*/ 49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51" h="144">
                  <a:moveTo>
                    <a:pt x="47" y="144"/>
                  </a:moveTo>
                  <a:cubicBezTo>
                    <a:pt x="46" y="144"/>
                    <a:pt x="46" y="144"/>
                    <a:pt x="46" y="144"/>
                  </a:cubicBezTo>
                  <a:cubicBezTo>
                    <a:pt x="32" y="144"/>
                    <a:pt x="19" y="139"/>
                    <a:pt x="11" y="129"/>
                  </a:cubicBezTo>
                  <a:cubicBezTo>
                    <a:pt x="3" y="121"/>
                    <a:pt x="0" y="109"/>
                    <a:pt x="2" y="96"/>
                  </a:cubicBezTo>
                  <a:cubicBezTo>
                    <a:pt x="3" y="90"/>
                    <a:pt x="6" y="84"/>
                    <a:pt x="10" y="79"/>
                  </a:cubicBezTo>
                  <a:cubicBezTo>
                    <a:pt x="13" y="73"/>
                    <a:pt x="17" y="68"/>
                    <a:pt x="17" y="62"/>
                  </a:cubicBezTo>
                  <a:cubicBezTo>
                    <a:pt x="17" y="62"/>
                    <a:pt x="17" y="62"/>
                    <a:pt x="17" y="62"/>
                  </a:cubicBezTo>
                  <a:cubicBezTo>
                    <a:pt x="19" y="60"/>
                    <a:pt x="20" y="59"/>
                    <a:pt x="21" y="59"/>
                  </a:cubicBezTo>
                  <a:cubicBezTo>
                    <a:pt x="21" y="59"/>
                    <a:pt x="22" y="59"/>
                    <a:pt x="23" y="59"/>
                  </a:cubicBezTo>
                  <a:cubicBezTo>
                    <a:pt x="23" y="53"/>
                    <a:pt x="24" y="47"/>
                    <a:pt x="26" y="41"/>
                  </a:cubicBezTo>
                  <a:cubicBezTo>
                    <a:pt x="28" y="35"/>
                    <a:pt x="30" y="30"/>
                    <a:pt x="29" y="24"/>
                  </a:cubicBezTo>
                  <a:cubicBezTo>
                    <a:pt x="28" y="19"/>
                    <a:pt x="25" y="15"/>
                    <a:pt x="22" y="12"/>
                  </a:cubicBezTo>
                  <a:cubicBezTo>
                    <a:pt x="19" y="8"/>
                    <a:pt x="16" y="5"/>
                    <a:pt x="16" y="1"/>
                  </a:cubicBezTo>
                  <a:cubicBezTo>
                    <a:pt x="16" y="0"/>
                    <a:pt x="16" y="0"/>
                    <a:pt x="16" y="0"/>
                  </a:cubicBezTo>
                  <a:cubicBezTo>
                    <a:pt x="17" y="0"/>
                    <a:pt x="17" y="0"/>
                    <a:pt x="17" y="0"/>
                  </a:cubicBezTo>
                  <a:cubicBezTo>
                    <a:pt x="35" y="8"/>
                    <a:pt x="40" y="37"/>
                    <a:pt x="32" y="58"/>
                  </a:cubicBezTo>
                  <a:cubicBezTo>
                    <a:pt x="32" y="59"/>
                    <a:pt x="34" y="59"/>
                    <a:pt x="35" y="60"/>
                  </a:cubicBezTo>
                  <a:cubicBezTo>
                    <a:pt x="37" y="61"/>
                    <a:pt x="39" y="61"/>
                    <a:pt x="40" y="63"/>
                  </a:cubicBezTo>
                  <a:cubicBezTo>
                    <a:pt x="43" y="72"/>
                    <a:pt x="37" y="78"/>
                    <a:pt x="34" y="81"/>
                  </a:cubicBezTo>
                  <a:cubicBezTo>
                    <a:pt x="34" y="81"/>
                    <a:pt x="34" y="81"/>
                    <a:pt x="34" y="81"/>
                  </a:cubicBezTo>
                  <a:cubicBezTo>
                    <a:pt x="34" y="81"/>
                    <a:pt x="34" y="81"/>
                    <a:pt x="34" y="81"/>
                  </a:cubicBezTo>
                  <a:cubicBezTo>
                    <a:pt x="28" y="81"/>
                    <a:pt x="23" y="79"/>
                    <a:pt x="22" y="76"/>
                  </a:cubicBezTo>
                  <a:cubicBezTo>
                    <a:pt x="21" y="75"/>
                    <a:pt x="21" y="73"/>
                    <a:pt x="21" y="71"/>
                  </a:cubicBezTo>
                  <a:cubicBezTo>
                    <a:pt x="12" y="82"/>
                    <a:pt x="10" y="98"/>
                    <a:pt x="15" y="112"/>
                  </a:cubicBezTo>
                  <a:cubicBezTo>
                    <a:pt x="20" y="127"/>
                    <a:pt x="32" y="135"/>
                    <a:pt x="46" y="135"/>
                  </a:cubicBezTo>
                  <a:cubicBezTo>
                    <a:pt x="51" y="135"/>
                    <a:pt x="56" y="134"/>
                    <a:pt x="61" y="133"/>
                  </a:cubicBezTo>
                  <a:cubicBezTo>
                    <a:pt x="58" y="128"/>
                    <a:pt x="57" y="122"/>
                    <a:pt x="60" y="116"/>
                  </a:cubicBezTo>
                  <a:cubicBezTo>
                    <a:pt x="63" y="111"/>
                    <a:pt x="68" y="107"/>
                    <a:pt x="73" y="107"/>
                  </a:cubicBezTo>
                  <a:cubicBezTo>
                    <a:pt x="75" y="107"/>
                    <a:pt x="79" y="108"/>
                    <a:pt x="83" y="113"/>
                  </a:cubicBezTo>
                  <a:cubicBezTo>
                    <a:pt x="83" y="113"/>
                    <a:pt x="83" y="113"/>
                    <a:pt x="83" y="113"/>
                  </a:cubicBezTo>
                  <a:cubicBezTo>
                    <a:pt x="84" y="122"/>
                    <a:pt x="81" y="126"/>
                    <a:pt x="77" y="130"/>
                  </a:cubicBezTo>
                  <a:cubicBezTo>
                    <a:pt x="77" y="130"/>
                    <a:pt x="77" y="131"/>
                    <a:pt x="76" y="131"/>
                  </a:cubicBezTo>
                  <a:cubicBezTo>
                    <a:pt x="78" y="132"/>
                    <a:pt x="80" y="132"/>
                    <a:pt x="82" y="132"/>
                  </a:cubicBezTo>
                  <a:cubicBezTo>
                    <a:pt x="90" y="132"/>
                    <a:pt x="98" y="129"/>
                    <a:pt x="107" y="125"/>
                  </a:cubicBezTo>
                  <a:cubicBezTo>
                    <a:pt x="115" y="122"/>
                    <a:pt x="123" y="119"/>
                    <a:pt x="131" y="119"/>
                  </a:cubicBezTo>
                  <a:cubicBezTo>
                    <a:pt x="139" y="119"/>
                    <a:pt x="146" y="123"/>
                    <a:pt x="151" y="130"/>
                  </a:cubicBezTo>
                  <a:cubicBezTo>
                    <a:pt x="150" y="131"/>
                    <a:pt x="150" y="131"/>
                    <a:pt x="150" y="131"/>
                  </a:cubicBezTo>
                  <a:cubicBezTo>
                    <a:pt x="146" y="127"/>
                    <a:pt x="142" y="124"/>
                    <a:pt x="136" y="124"/>
                  </a:cubicBezTo>
                  <a:cubicBezTo>
                    <a:pt x="126" y="124"/>
                    <a:pt x="115" y="131"/>
                    <a:pt x="112" y="132"/>
                  </a:cubicBezTo>
                  <a:cubicBezTo>
                    <a:pt x="110" y="134"/>
                    <a:pt x="110" y="134"/>
                    <a:pt x="110" y="134"/>
                  </a:cubicBezTo>
                  <a:cubicBezTo>
                    <a:pt x="110" y="133"/>
                    <a:pt x="110" y="133"/>
                    <a:pt x="110" y="133"/>
                  </a:cubicBezTo>
                  <a:cubicBezTo>
                    <a:pt x="105" y="137"/>
                    <a:pt x="99" y="139"/>
                    <a:pt x="90" y="139"/>
                  </a:cubicBezTo>
                  <a:cubicBezTo>
                    <a:pt x="86" y="139"/>
                    <a:pt x="82" y="139"/>
                    <a:pt x="78" y="139"/>
                  </a:cubicBezTo>
                  <a:cubicBezTo>
                    <a:pt x="74" y="138"/>
                    <a:pt x="70" y="138"/>
                    <a:pt x="66" y="138"/>
                  </a:cubicBezTo>
                  <a:cubicBezTo>
                    <a:pt x="58" y="138"/>
                    <a:pt x="52" y="140"/>
                    <a:pt x="47" y="144"/>
                  </a:cubicBezTo>
                  <a:close/>
                  <a:moveTo>
                    <a:pt x="7" y="86"/>
                  </a:moveTo>
                  <a:cubicBezTo>
                    <a:pt x="5" y="89"/>
                    <a:pt x="4" y="93"/>
                    <a:pt x="3" y="96"/>
                  </a:cubicBezTo>
                  <a:cubicBezTo>
                    <a:pt x="2" y="109"/>
                    <a:pt x="5" y="120"/>
                    <a:pt x="12" y="128"/>
                  </a:cubicBezTo>
                  <a:cubicBezTo>
                    <a:pt x="20" y="137"/>
                    <a:pt x="32" y="142"/>
                    <a:pt x="46" y="142"/>
                  </a:cubicBezTo>
                  <a:cubicBezTo>
                    <a:pt x="51" y="138"/>
                    <a:pt x="57" y="136"/>
                    <a:pt x="66" y="136"/>
                  </a:cubicBezTo>
                  <a:cubicBezTo>
                    <a:pt x="70" y="136"/>
                    <a:pt x="74" y="137"/>
                    <a:pt x="78" y="137"/>
                  </a:cubicBezTo>
                  <a:cubicBezTo>
                    <a:pt x="81" y="137"/>
                    <a:pt x="83" y="138"/>
                    <a:pt x="86" y="138"/>
                  </a:cubicBezTo>
                  <a:cubicBezTo>
                    <a:pt x="84" y="137"/>
                    <a:pt x="83" y="136"/>
                    <a:pt x="81" y="135"/>
                  </a:cubicBezTo>
                  <a:cubicBezTo>
                    <a:pt x="80" y="133"/>
                    <a:pt x="80" y="133"/>
                    <a:pt x="80" y="133"/>
                  </a:cubicBezTo>
                  <a:cubicBezTo>
                    <a:pt x="82" y="134"/>
                    <a:pt x="82" y="134"/>
                    <a:pt x="82" y="134"/>
                  </a:cubicBezTo>
                  <a:cubicBezTo>
                    <a:pt x="83" y="134"/>
                    <a:pt x="84" y="134"/>
                    <a:pt x="86" y="134"/>
                  </a:cubicBezTo>
                  <a:cubicBezTo>
                    <a:pt x="92" y="134"/>
                    <a:pt x="99" y="131"/>
                    <a:pt x="105" y="128"/>
                  </a:cubicBezTo>
                  <a:cubicBezTo>
                    <a:pt x="105" y="128"/>
                    <a:pt x="105" y="128"/>
                    <a:pt x="105" y="128"/>
                  </a:cubicBezTo>
                  <a:cubicBezTo>
                    <a:pt x="97" y="131"/>
                    <a:pt x="89" y="133"/>
                    <a:pt x="82" y="133"/>
                  </a:cubicBezTo>
                  <a:cubicBezTo>
                    <a:pt x="79" y="133"/>
                    <a:pt x="77" y="133"/>
                    <a:pt x="75" y="133"/>
                  </a:cubicBezTo>
                  <a:cubicBezTo>
                    <a:pt x="74" y="132"/>
                    <a:pt x="74" y="132"/>
                    <a:pt x="74" y="132"/>
                  </a:cubicBezTo>
                  <a:cubicBezTo>
                    <a:pt x="74" y="131"/>
                    <a:pt x="74" y="131"/>
                    <a:pt x="74" y="131"/>
                  </a:cubicBezTo>
                  <a:cubicBezTo>
                    <a:pt x="75" y="131"/>
                    <a:pt x="76" y="130"/>
                    <a:pt x="76" y="129"/>
                  </a:cubicBezTo>
                  <a:cubicBezTo>
                    <a:pt x="77" y="129"/>
                    <a:pt x="77" y="128"/>
                    <a:pt x="77" y="128"/>
                  </a:cubicBezTo>
                  <a:cubicBezTo>
                    <a:pt x="76" y="129"/>
                    <a:pt x="74" y="130"/>
                    <a:pt x="72" y="130"/>
                  </a:cubicBezTo>
                  <a:cubicBezTo>
                    <a:pt x="70" y="130"/>
                    <a:pt x="70" y="130"/>
                    <a:pt x="70" y="130"/>
                  </a:cubicBezTo>
                  <a:cubicBezTo>
                    <a:pt x="70" y="130"/>
                    <a:pt x="70" y="130"/>
                    <a:pt x="70" y="130"/>
                  </a:cubicBezTo>
                  <a:cubicBezTo>
                    <a:pt x="68" y="130"/>
                    <a:pt x="67" y="129"/>
                    <a:pt x="66" y="128"/>
                  </a:cubicBezTo>
                  <a:cubicBezTo>
                    <a:pt x="65" y="128"/>
                    <a:pt x="64" y="127"/>
                    <a:pt x="63" y="127"/>
                  </a:cubicBezTo>
                  <a:cubicBezTo>
                    <a:pt x="63" y="127"/>
                    <a:pt x="63" y="127"/>
                    <a:pt x="63" y="127"/>
                  </a:cubicBezTo>
                  <a:cubicBezTo>
                    <a:pt x="63" y="117"/>
                    <a:pt x="63" y="117"/>
                    <a:pt x="63" y="117"/>
                  </a:cubicBezTo>
                  <a:cubicBezTo>
                    <a:pt x="64" y="117"/>
                    <a:pt x="64" y="117"/>
                    <a:pt x="64" y="117"/>
                  </a:cubicBezTo>
                  <a:cubicBezTo>
                    <a:pt x="64" y="117"/>
                    <a:pt x="64" y="117"/>
                    <a:pt x="64" y="117"/>
                  </a:cubicBezTo>
                  <a:cubicBezTo>
                    <a:pt x="66" y="117"/>
                    <a:pt x="68" y="115"/>
                    <a:pt x="68" y="114"/>
                  </a:cubicBezTo>
                  <a:cubicBezTo>
                    <a:pt x="68" y="114"/>
                    <a:pt x="68" y="114"/>
                    <a:pt x="66" y="114"/>
                  </a:cubicBezTo>
                  <a:cubicBezTo>
                    <a:pt x="65" y="114"/>
                    <a:pt x="65" y="114"/>
                    <a:pt x="65" y="114"/>
                  </a:cubicBezTo>
                  <a:cubicBezTo>
                    <a:pt x="66" y="113"/>
                    <a:pt x="66" y="113"/>
                    <a:pt x="66" y="113"/>
                  </a:cubicBezTo>
                  <a:cubicBezTo>
                    <a:pt x="67" y="110"/>
                    <a:pt x="69" y="109"/>
                    <a:pt x="71" y="109"/>
                  </a:cubicBezTo>
                  <a:cubicBezTo>
                    <a:pt x="67" y="110"/>
                    <a:pt x="64" y="113"/>
                    <a:pt x="62" y="117"/>
                  </a:cubicBezTo>
                  <a:cubicBezTo>
                    <a:pt x="59" y="122"/>
                    <a:pt x="59" y="128"/>
                    <a:pt x="63" y="133"/>
                  </a:cubicBezTo>
                  <a:cubicBezTo>
                    <a:pt x="63" y="134"/>
                    <a:pt x="63" y="134"/>
                    <a:pt x="63" y="134"/>
                  </a:cubicBezTo>
                  <a:cubicBezTo>
                    <a:pt x="62" y="134"/>
                    <a:pt x="62" y="134"/>
                    <a:pt x="62" y="134"/>
                  </a:cubicBezTo>
                  <a:cubicBezTo>
                    <a:pt x="59" y="135"/>
                    <a:pt x="56" y="136"/>
                    <a:pt x="54" y="136"/>
                  </a:cubicBezTo>
                  <a:cubicBezTo>
                    <a:pt x="54" y="137"/>
                    <a:pt x="54" y="137"/>
                    <a:pt x="54" y="137"/>
                  </a:cubicBezTo>
                  <a:cubicBezTo>
                    <a:pt x="49" y="139"/>
                    <a:pt x="44" y="140"/>
                    <a:pt x="39" y="140"/>
                  </a:cubicBezTo>
                  <a:cubicBezTo>
                    <a:pt x="29" y="140"/>
                    <a:pt x="19" y="135"/>
                    <a:pt x="13" y="127"/>
                  </a:cubicBezTo>
                  <a:cubicBezTo>
                    <a:pt x="5" y="116"/>
                    <a:pt x="2" y="103"/>
                    <a:pt x="6" y="89"/>
                  </a:cubicBezTo>
                  <a:lnTo>
                    <a:pt x="7" y="86"/>
                  </a:lnTo>
                  <a:close/>
                  <a:moveTo>
                    <a:pt x="7" y="93"/>
                  </a:moveTo>
                  <a:cubicBezTo>
                    <a:pt x="4" y="105"/>
                    <a:pt x="7" y="117"/>
                    <a:pt x="14" y="126"/>
                  </a:cubicBezTo>
                  <a:cubicBezTo>
                    <a:pt x="21" y="135"/>
                    <a:pt x="31" y="139"/>
                    <a:pt x="41" y="139"/>
                  </a:cubicBezTo>
                  <a:cubicBezTo>
                    <a:pt x="41" y="139"/>
                    <a:pt x="41" y="139"/>
                    <a:pt x="41" y="139"/>
                  </a:cubicBezTo>
                  <a:cubicBezTo>
                    <a:pt x="16" y="139"/>
                    <a:pt x="10" y="113"/>
                    <a:pt x="7" y="93"/>
                  </a:cubicBezTo>
                  <a:close/>
                  <a:moveTo>
                    <a:pt x="108" y="133"/>
                  </a:moveTo>
                  <a:cubicBezTo>
                    <a:pt x="106" y="133"/>
                    <a:pt x="104" y="134"/>
                    <a:pt x="102" y="135"/>
                  </a:cubicBezTo>
                  <a:cubicBezTo>
                    <a:pt x="99" y="136"/>
                    <a:pt x="95" y="137"/>
                    <a:pt x="92" y="138"/>
                  </a:cubicBezTo>
                  <a:cubicBezTo>
                    <a:pt x="99" y="138"/>
                    <a:pt x="104" y="136"/>
                    <a:pt x="108" y="133"/>
                  </a:cubicBezTo>
                  <a:close/>
                  <a:moveTo>
                    <a:pt x="7" y="86"/>
                  </a:moveTo>
                  <a:cubicBezTo>
                    <a:pt x="7" y="89"/>
                    <a:pt x="7" y="89"/>
                    <a:pt x="7" y="89"/>
                  </a:cubicBezTo>
                  <a:cubicBezTo>
                    <a:pt x="12" y="114"/>
                    <a:pt x="17" y="137"/>
                    <a:pt x="41" y="137"/>
                  </a:cubicBezTo>
                  <a:cubicBezTo>
                    <a:pt x="43" y="137"/>
                    <a:pt x="45" y="137"/>
                    <a:pt x="48" y="137"/>
                  </a:cubicBezTo>
                  <a:cubicBezTo>
                    <a:pt x="32" y="137"/>
                    <a:pt x="19" y="128"/>
                    <a:pt x="13" y="113"/>
                  </a:cubicBezTo>
                  <a:cubicBezTo>
                    <a:pt x="7" y="96"/>
                    <a:pt x="12" y="77"/>
                    <a:pt x="23" y="67"/>
                  </a:cubicBezTo>
                  <a:cubicBezTo>
                    <a:pt x="26" y="65"/>
                    <a:pt x="26" y="65"/>
                    <a:pt x="26" y="65"/>
                  </a:cubicBezTo>
                  <a:cubicBezTo>
                    <a:pt x="26" y="63"/>
                    <a:pt x="27" y="62"/>
                    <a:pt x="27" y="62"/>
                  </a:cubicBezTo>
                  <a:cubicBezTo>
                    <a:pt x="28" y="61"/>
                    <a:pt x="28" y="61"/>
                    <a:pt x="28" y="61"/>
                  </a:cubicBezTo>
                  <a:cubicBezTo>
                    <a:pt x="28" y="61"/>
                    <a:pt x="28" y="61"/>
                    <a:pt x="28" y="61"/>
                  </a:cubicBezTo>
                  <a:cubicBezTo>
                    <a:pt x="30" y="62"/>
                    <a:pt x="31" y="63"/>
                    <a:pt x="32" y="64"/>
                  </a:cubicBezTo>
                  <a:cubicBezTo>
                    <a:pt x="33" y="68"/>
                    <a:pt x="30" y="73"/>
                    <a:pt x="29" y="75"/>
                  </a:cubicBezTo>
                  <a:cubicBezTo>
                    <a:pt x="28" y="76"/>
                    <a:pt x="28" y="76"/>
                    <a:pt x="28" y="76"/>
                  </a:cubicBezTo>
                  <a:cubicBezTo>
                    <a:pt x="28" y="76"/>
                    <a:pt x="28" y="76"/>
                    <a:pt x="28" y="76"/>
                  </a:cubicBezTo>
                  <a:cubicBezTo>
                    <a:pt x="27" y="75"/>
                    <a:pt x="26" y="74"/>
                    <a:pt x="26" y="72"/>
                  </a:cubicBezTo>
                  <a:cubicBezTo>
                    <a:pt x="25" y="70"/>
                    <a:pt x="26" y="68"/>
                    <a:pt x="26" y="66"/>
                  </a:cubicBezTo>
                  <a:cubicBezTo>
                    <a:pt x="24" y="68"/>
                    <a:pt x="24" y="68"/>
                    <a:pt x="24" y="68"/>
                  </a:cubicBezTo>
                  <a:cubicBezTo>
                    <a:pt x="22" y="71"/>
                    <a:pt x="22" y="73"/>
                    <a:pt x="23" y="75"/>
                  </a:cubicBezTo>
                  <a:cubicBezTo>
                    <a:pt x="24" y="78"/>
                    <a:pt x="28" y="80"/>
                    <a:pt x="33" y="80"/>
                  </a:cubicBezTo>
                  <a:cubicBezTo>
                    <a:pt x="36" y="77"/>
                    <a:pt x="41" y="71"/>
                    <a:pt x="39" y="64"/>
                  </a:cubicBezTo>
                  <a:cubicBezTo>
                    <a:pt x="38" y="63"/>
                    <a:pt x="37" y="62"/>
                    <a:pt x="35" y="62"/>
                  </a:cubicBezTo>
                  <a:cubicBezTo>
                    <a:pt x="36" y="62"/>
                    <a:pt x="36" y="62"/>
                    <a:pt x="36" y="62"/>
                  </a:cubicBezTo>
                  <a:cubicBezTo>
                    <a:pt x="38" y="64"/>
                    <a:pt x="39" y="69"/>
                    <a:pt x="38" y="73"/>
                  </a:cubicBezTo>
                  <a:cubicBezTo>
                    <a:pt x="36" y="77"/>
                    <a:pt x="34" y="79"/>
                    <a:pt x="30" y="79"/>
                  </a:cubicBezTo>
                  <a:cubicBezTo>
                    <a:pt x="30" y="79"/>
                    <a:pt x="30" y="79"/>
                    <a:pt x="30" y="79"/>
                  </a:cubicBezTo>
                  <a:cubicBezTo>
                    <a:pt x="30" y="79"/>
                    <a:pt x="30" y="79"/>
                    <a:pt x="29" y="79"/>
                  </a:cubicBezTo>
                  <a:cubicBezTo>
                    <a:pt x="28" y="78"/>
                    <a:pt x="28" y="78"/>
                    <a:pt x="28" y="78"/>
                  </a:cubicBezTo>
                  <a:cubicBezTo>
                    <a:pt x="29" y="78"/>
                    <a:pt x="29" y="78"/>
                    <a:pt x="29" y="78"/>
                  </a:cubicBezTo>
                  <a:cubicBezTo>
                    <a:pt x="29" y="76"/>
                    <a:pt x="30" y="75"/>
                    <a:pt x="31" y="74"/>
                  </a:cubicBezTo>
                  <a:cubicBezTo>
                    <a:pt x="33" y="71"/>
                    <a:pt x="35" y="68"/>
                    <a:pt x="34" y="62"/>
                  </a:cubicBezTo>
                  <a:cubicBezTo>
                    <a:pt x="34" y="61"/>
                    <a:pt x="34" y="61"/>
                    <a:pt x="34" y="61"/>
                  </a:cubicBezTo>
                  <a:cubicBezTo>
                    <a:pt x="33" y="61"/>
                    <a:pt x="31" y="60"/>
                    <a:pt x="30" y="58"/>
                  </a:cubicBezTo>
                  <a:cubicBezTo>
                    <a:pt x="30" y="58"/>
                    <a:pt x="30" y="58"/>
                    <a:pt x="30" y="58"/>
                  </a:cubicBezTo>
                  <a:cubicBezTo>
                    <a:pt x="30" y="58"/>
                    <a:pt x="30" y="58"/>
                    <a:pt x="30" y="58"/>
                  </a:cubicBezTo>
                  <a:cubicBezTo>
                    <a:pt x="38" y="39"/>
                    <a:pt x="34" y="10"/>
                    <a:pt x="18" y="2"/>
                  </a:cubicBezTo>
                  <a:cubicBezTo>
                    <a:pt x="18" y="5"/>
                    <a:pt x="20" y="8"/>
                    <a:pt x="23" y="11"/>
                  </a:cubicBezTo>
                  <a:cubicBezTo>
                    <a:pt x="26" y="14"/>
                    <a:pt x="29" y="18"/>
                    <a:pt x="30" y="24"/>
                  </a:cubicBezTo>
                  <a:cubicBezTo>
                    <a:pt x="30" y="26"/>
                    <a:pt x="30" y="28"/>
                    <a:pt x="30" y="30"/>
                  </a:cubicBezTo>
                  <a:cubicBezTo>
                    <a:pt x="31" y="32"/>
                    <a:pt x="31" y="32"/>
                    <a:pt x="31" y="32"/>
                  </a:cubicBezTo>
                  <a:cubicBezTo>
                    <a:pt x="35" y="38"/>
                    <a:pt x="33" y="44"/>
                    <a:pt x="31" y="49"/>
                  </a:cubicBezTo>
                  <a:cubicBezTo>
                    <a:pt x="30" y="52"/>
                    <a:pt x="29" y="55"/>
                    <a:pt x="29" y="58"/>
                  </a:cubicBezTo>
                  <a:cubicBezTo>
                    <a:pt x="29" y="61"/>
                    <a:pt x="29" y="61"/>
                    <a:pt x="29" y="61"/>
                  </a:cubicBezTo>
                  <a:cubicBezTo>
                    <a:pt x="27" y="58"/>
                    <a:pt x="27" y="58"/>
                    <a:pt x="27" y="58"/>
                  </a:cubicBezTo>
                  <a:cubicBezTo>
                    <a:pt x="25" y="53"/>
                    <a:pt x="26" y="49"/>
                    <a:pt x="28" y="44"/>
                  </a:cubicBezTo>
                  <a:cubicBezTo>
                    <a:pt x="29" y="40"/>
                    <a:pt x="31" y="36"/>
                    <a:pt x="30" y="32"/>
                  </a:cubicBezTo>
                  <a:cubicBezTo>
                    <a:pt x="30" y="32"/>
                    <a:pt x="30" y="32"/>
                    <a:pt x="30" y="32"/>
                  </a:cubicBezTo>
                  <a:cubicBezTo>
                    <a:pt x="30" y="35"/>
                    <a:pt x="29" y="38"/>
                    <a:pt x="28" y="42"/>
                  </a:cubicBezTo>
                  <a:cubicBezTo>
                    <a:pt x="26" y="47"/>
                    <a:pt x="24" y="53"/>
                    <a:pt x="24" y="59"/>
                  </a:cubicBezTo>
                  <a:cubicBezTo>
                    <a:pt x="25" y="60"/>
                    <a:pt x="25" y="60"/>
                    <a:pt x="25" y="60"/>
                  </a:cubicBezTo>
                  <a:cubicBezTo>
                    <a:pt x="24" y="60"/>
                    <a:pt x="24" y="60"/>
                    <a:pt x="24" y="60"/>
                  </a:cubicBezTo>
                  <a:cubicBezTo>
                    <a:pt x="23" y="61"/>
                    <a:pt x="22" y="61"/>
                    <a:pt x="21" y="61"/>
                  </a:cubicBezTo>
                  <a:cubicBezTo>
                    <a:pt x="21" y="61"/>
                    <a:pt x="21" y="61"/>
                    <a:pt x="21" y="61"/>
                  </a:cubicBezTo>
                  <a:cubicBezTo>
                    <a:pt x="20" y="61"/>
                    <a:pt x="20" y="61"/>
                    <a:pt x="19" y="62"/>
                  </a:cubicBezTo>
                  <a:cubicBezTo>
                    <a:pt x="18" y="69"/>
                    <a:pt x="14" y="74"/>
                    <a:pt x="11" y="79"/>
                  </a:cubicBezTo>
                  <a:cubicBezTo>
                    <a:pt x="10" y="82"/>
                    <a:pt x="8" y="84"/>
                    <a:pt x="7" y="86"/>
                  </a:cubicBezTo>
                  <a:close/>
                  <a:moveTo>
                    <a:pt x="85" y="136"/>
                  </a:moveTo>
                  <a:cubicBezTo>
                    <a:pt x="86" y="136"/>
                    <a:pt x="87" y="137"/>
                    <a:pt x="89" y="137"/>
                  </a:cubicBezTo>
                  <a:cubicBezTo>
                    <a:pt x="93" y="137"/>
                    <a:pt x="97" y="135"/>
                    <a:pt x="101" y="133"/>
                  </a:cubicBezTo>
                  <a:cubicBezTo>
                    <a:pt x="105" y="132"/>
                    <a:pt x="108" y="131"/>
                    <a:pt x="110" y="131"/>
                  </a:cubicBezTo>
                  <a:cubicBezTo>
                    <a:pt x="111" y="131"/>
                    <a:pt x="111" y="131"/>
                    <a:pt x="111" y="131"/>
                  </a:cubicBezTo>
                  <a:cubicBezTo>
                    <a:pt x="113" y="129"/>
                    <a:pt x="116" y="127"/>
                    <a:pt x="118" y="126"/>
                  </a:cubicBezTo>
                  <a:cubicBezTo>
                    <a:pt x="120" y="125"/>
                    <a:pt x="122" y="125"/>
                    <a:pt x="123" y="124"/>
                  </a:cubicBezTo>
                  <a:cubicBezTo>
                    <a:pt x="122" y="124"/>
                    <a:pt x="122" y="123"/>
                    <a:pt x="121" y="123"/>
                  </a:cubicBezTo>
                  <a:cubicBezTo>
                    <a:pt x="117" y="123"/>
                    <a:pt x="111" y="126"/>
                    <a:pt x="106" y="129"/>
                  </a:cubicBezTo>
                  <a:cubicBezTo>
                    <a:pt x="99" y="132"/>
                    <a:pt x="92" y="136"/>
                    <a:pt x="85" y="136"/>
                  </a:cubicBezTo>
                  <a:close/>
                  <a:moveTo>
                    <a:pt x="64" y="126"/>
                  </a:moveTo>
                  <a:cubicBezTo>
                    <a:pt x="65" y="126"/>
                    <a:pt x="66" y="126"/>
                    <a:pt x="67" y="127"/>
                  </a:cubicBezTo>
                  <a:cubicBezTo>
                    <a:pt x="68" y="128"/>
                    <a:pt x="69" y="128"/>
                    <a:pt x="70" y="128"/>
                  </a:cubicBezTo>
                  <a:cubicBezTo>
                    <a:pt x="70" y="128"/>
                    <a:pt x="70" y="128"/>
                    <a:pt x="70" y="128"/>
                  </a:cubicBezTo>
                  <a:cubicBezTo>
                    <a:pt x="70" y="128"/>
                    <a:pt x="71" y="128"/>
                    <a:pt x="71" y="127"/>
                  </a:cubicBezTo>
                  <a:cubicBezTo>
                    <a:pt x="72" y="125"/>
                    <a:pt x="75" y="121"/>
                    <a:pt x="74" y="118"/>
                  </a:cubicBezTo>
                  <a:cubicBezTo>
                    <a:pt x="74" y="117"/>
                    <a:pt x="73" y="116"/>
                    <a:pt x="72" y="115"/>
                  </a:cubicBezTo>
                  <a:cubicBezTo>
                    <a:pt x="70" y="114"/>
                    <a:pt x="70" y="114"/>
                    <a:pt x="70" y="114"/>
                  </a:cubicBezTo>
                  <a:cubicBezTo>
                    <a:pt x="70" y="114"/>
                    <a:pt x="70" y="114"/>
                    <a:pt x="70" y="114"/>
                  </a:cubicBezTo>
                  <a:cubicBezTo>
                    <a:pt x="70" y="116"/>
                    <a:pt x="67" y="118"/>
                    <a:pt x="64" y="118"/>
                  </a:cubicBezTo>
                  <a:cubicBezTo>
                    <a:pt x="64" y="118"/>
                    <a:pt x="64" y="118"/>
                    <a:pt x="64" y="118"/>
                  </a:cubicBezTo>
                  <a:lnTo>
                    <a:pt x="64" y="126"/>
                  </a:lnTo>
                  <a:close/>
                  <a:moveTo>
                    <a:pt x="75" y="116"/>
                  </a:moveTo>
                  <a:cubicBezTo>
                    <a:pt x="75" y="117"/>
                    <a:pt x="75" y="117"/>
                    <a:pt x="75" y="118"/>
                  </a:cubicBezTo>
                  <a:cubicBezTo>
                    <a:pt x="76" y="121"/>
                    <a:pt x="74" y="125"/>
                    <a:pt x="72" y="128"/>
                  </a:cubicBezTo>
                  <a:cubicBezTo>
                    <a:pt x="75" y="126"/>
                    <a:pt x="77" y="121"/>
                    <a:pt x="77" y="118"/>
                  </a:cubicBezTo>
                  <a:cubicBezTo>
                    <a:pt x="76" y="118"/>
                    <a:pt x="76" y="117"/>
                    <a:pt x="75" y="116"/>
                  </a:cubicBezTo>
                  <a:close/>
                  <a:moveTo>
                    <a:pt x="70" y="114"/>
                  </a:moveTo>
                  <a:cubicBezTo>
                    <a:pt x="72" y="114"/>
                    <a:pt x="72" y="114"/>
                    <a:pt x="72" y="114"/>
                  </a:cubicBezTo>
                  <a:cubicBezTo>
                    <a:pt x="76" y="115"/>
                    <a:pt x="78" y="117"/>
                    <a:pt x="78" y="118"/>
                  </a:cubicBezTo>
                  <a:cubicBezTo>
                    <a:pt x="79" y="121"/>
                    <a:pt x="77" y="125"/>
                    <a:pt x="74" y="128"/>
                  </a:cubicBezTo>
                  <a:cubicBezTo>
                    <a:pt x="79" y="126"/>
                    <a:pt x="79" y="122"/>
                    <a:pt x="79" y="120"/>
                  </a:cubicBezTo>
                  <a:cubicBezTo>
                    <a:pt x="79" y="116"/>
                    <a:pt x="76" y="110"/>
                    <a:pt x="72" y="110"/>
                  </a:cubicBezTo>
                  <a:cubicBezTo>
                    <a:pt x="71" y="110"/>
                    <a:pt x="69" y="111"/>
                    <a:pt x="68" y="113"/>
                  </a:cubicBezTo>
                  <a:cubicBezTo>
                    <a:pt x="69" y="113"/>
                    <a:pt x="69" y="113"/>
                    <a:pt x="70" y="114"/>
                  </a:cubicBezTo>
                  <a:close/>
                  <a:moveTo>
                    <a:pt x="122" y="122"/>
                  </a:moveTo>
                  <a:cubicBezTo>
                    <a:pt x="123" y="122"/>
                    <a:pt x="124" y="122"/>
                    <a:pt x="125" y="123"/>
                  </a:cubicBezTo>
                  <a:cubicBezTo>
                    <a:pt x="126" y="123"/>
                    <a:pt x="126" y="123"/>
                    <a:pt x="126" y="123"/>
                  </a:cubicBezTo>
                  <a:cubicBezTo>
                    <a:pt x="125" y="124"/>
                    <a:pt x="125" y="124"/>
                    <a:pt x="125" y="124"/>
                  </a:cubicBezTo>
                  <a:cubicBezTo>
                    <a:pt x="125" y="124"/>
                    <a:pt x="124" y="125"/>
                    <a:pt x="123" y="125"/>
                  </a:cubicBezTo>
                  <a:cubicBezTo>
                    <a:pt x="127" y="124"/>
                    <a:pt x="131" y="123"/>
                    <a:pt x="136" y="123"/>
                  </a:cubicBezTo>
                  <a:cubicBezTo>
                    <a:pt x="139" y="123"/>
                    <a:pt x="141" y="123"/>
                    <a:pt x="143" y="124"/>
                  </a:cubicBezTo>
                  <a:cubicBezTo>
                    <a:pt x="140" y="122"/>
                    <a:pt x="136" y="121"/>
                    <a:pt x="131" y="121"/>
                  </a:cubicBezTo>
                  <a:cubicBezTo>
                    <a:pt x="128" y="121"/>
                    <a:pt x="125" y="121"/>
                    <a:pt x="122" y="122"/>
                  </a:cubicBezTo>
                  <a:close/>
                  <a:moveTo>
                    <a:pt x="72" y="109"/>
                  </a:moveTo>
                  <a:cubicBezTo>
                    <a:pt x="77" y="109"/>
                    <a:pt x="81" y="115"/>
                    <a:pt x="81" y="120"/>
                  </a:cubicBezTo>
                  <a:cubicBezTo>
                    <a:pt x="81" y="121"/>
                    <a:pt x="81" y="122"/>
                    <a:pt x="81" y="123"/>
                  </a:cubicBezTo>
                  <a:cubicBezTo>
                    <a:pt x="82" y="121"/>
                    <a:pt x="82" y="118"/>
                    <a:pt x="81" y="114"/>
                  </a:cubicBezTo>
                  <a:cubicBezTo>
                    <a:pt x="79" y="110"/>
                    <a:pt x="75" y="108"/>
                    <a:pt x="71" y="109"/>
                  </a:cubicBezTo>
                  <a:cubicBezTo>
                    <a:pt x="72" y="109"/>
                    <a:pt x="72" y="109"/>
                    <a:pt x="72" y="109"/>
                  </a:cubicBezTo>
                  <a:close/>
                  <a:moveTo>
                    <a:pt x="36" y="65"/>
                  </a:moveTo>
                  <a:cubicBezTo>
                    <a:pt x="36" y="69"/>
                    <a:pt x="34" y="72"/>
                    <a:pt x="32" y="74"/>
                  </a:cubicBezTo>
                  <a:cubicBezTo>
                    <a:pt x="32" y="75"/>
                    <a:pt x="31" y="76"/>
                    <a:pt x="31" y="77"/>
                  </a:cubicBezTo>
                  <a:cubicBezTo>
                    <a:pt x="34" y="77"/>
                    <a:pt x="36" y="74"/>
                    <a:pt x="36" y="73"/>
                  </a:cubicBezTo>
                  <a:cubicBezTo>
                    <a:pt x="37" y="70"/>
                    <a:pt x="37" y="67"/>
                    <a:pt x="36" y="65"/>
                  </a:cubicBezTo>
                  <a:close/>
                  <a:moveTo>
                    <a:pt x="28" y="63"/>
                  </a:moveTo>
                  <a:cubicBezTo>
                    <a:pt x="27" y="65"/>
                    <a:pt x="27" y="69"/>
                    <a:pt x="27" y="72"/>
                  </a:cubicBezTo>
                  <a:cubicBezTo>
                    <a:pt x="27" y="73"/>
                    <a:pt x="28" y="73"/>
                    <a:pt x="28" y="74"/>
                  </a:cubicBezTo>
                  <a:cubicBezTo>
                    <a:pt x="30" y="71"/>
                    <a:pt x="32" y="67"/>
                    <a:pt x="31" y="65"/>
                  </a:cubicBezTo>
                  <a:cubicBezTo>
                    <a:pt x="30" y="64"/>
                    <a:pt x="30" y="63"/>
                    <a:pt x="28" y="63"/>
                  </a:cubicBezTo>
                  <a:close/>
                  <a:moveTo>
                    <a:pt x="32" y="36"/>
                  </a:moveTo>
                  <a:cubicBezTo>
                    <a:pt x="31" y="39"/>
                    <a:pt x="30" y="42"/>
                    <a:pt x="29" y="44"/>
                  </a:cubicBezTo>
                  <a:cubicBezTo>
                    <a:pt x="28" y="48"/>
                    <a:pt x="27" y="51"/>
                    <a:pt x="28" y="55"/>
                  </a:cubicBezTo>
                  <a:cubicBezTo>
                    <a:pt x="28" y="53"/>
                    <a:pt x="29" y="51"/>
                    <a:pt x="29" y="49"/>
                  </a:cubicBezTo>
                  <a:cubicBezTo>
                    <a:pt x="31" y="45"/>
                    <a:pt x="32" y="41"/>
                    <a:pt x="32" y="36"/>
                  </a:cubicBezTo>
                  <a:close/>
                </a:path>
              </a:pathLst>
            </a:custGeom>
            <a:grpFill/>
            <a:ln>
              <a:noFill/>
            </a:ln>
          </p:spPr>
          <p:txBody>
            <a:bodyPr vert="horz" wrap="square" lIns="91440" tIns="45720" rIns="91440" bIns="45720" numCol="1" rtlCol="0" anchor="t" anchorCtr="0" compatLnSpc="1">
              <a:prstTxWarp prst="textNoShape">
                <a:avLst/>
              </a:prstTxWarp>
            </a:bodyPr>
            <a:lstStyle/>
            <a:p>
              <a:pPr rtl="0"/>
              <a:endParaRPr/>
            </a:p>
          </p:txBody>
        </p:sp>
        <p:sp>
          <p:nvSpPr>
            <p:cNvPr id="91" name="Freeform 47"/>
            <p:cNvSpPr>
              <a:spLocks noEditPoints="1"/>
            </p:cNvSpPr>
            <p:nvPr/>
          </p:nvSpPr>
          <p:spPr bwMode="auto">
            <a:xfrm>
              <a:off x="895350" y="3316288"/>
              <a:ext cx="363538" cy="328613"/>
            </a:xfrm>
            <a:custGeom>
              <a:avLst/>
              <a:gdLst>
                <a:gd name="T0" fmla="*/ 50 w 161"/>
                <a:gd name="T1" fmla="*/ 8 h 146"/>
                <a:gd name="T2" fmla="*/ 60 w 161"/>
                <a:gd name="T3" fmla="*/ 25 h 146"/>
                <a:gd name="T4" fmla="*/ 54 w 161"/>
                <a:gd name="T5" fmla="*/ 17 h 146"/>
                <a:gd name="T6" fmla="*/ 63 w 161"/>
                <a:gd name="T7" fmla="*/ 34 h 146"/>
                <a:gd name="T8" fmla="*/ 49 w 161"/>
                <a:gd name="T9" fmla="*/ 37 h 146"/>
                <a:gd name="T10" fmla="*/ 41 w 161"/>
                <a:gd name="T11" fmla="*/ 13 h 146"/>
                <a:gd name="T12" fmla="*/ 16 w 161"/>
                <a:gd name="T13" fmla="*/ 62 h 146"/>
                <a:gd name="T14" fmla="*/ 34 w 161"/>
                <a:gd name="T15" fmla="*/ 92 h 146"/>
                <a:gd name="T16" fmla="*/ 27 w 161"/>
                <a:gd name="T17" fmla="*/ 146 h 146"/>
                <a:gd name="T18" fmla="*/ 33 w 161"/>
                <a:gd name="T19" fmla="*/ 104 h 146"/>
                <a:gd name="T20" fmla="*/ 26 w 161"/>
                <a:gd name="T21" fmla="*/ 102 h 146"/>
                <a:gd name="T22" fmla="*/ 30 w 161"/>
                <a:gd name="T23" fmla="*/ 101 h 146"/>
                <a:gd name="T24" fmla="*/ 4 w 161"/>
                <a:gd name="T25" fmla="*/ 60 h 146"/>
                <a:gd name="T26" fmla="*/ 41 w 161"/>
                <a:gd name="T27" fmla="*/ 10 h 146"/>
                <a:gd name="T28" fmla="*/ 51 w 161"/>
                <a:gd name="T29" fmla="*/ 4 h 146"/>
                <a:gd name="T30" fmla="*/ 145 w 161"/>
                <a:gd name="T31" fmla="*/ 13 h 146"/>
                <a:gd name="T32" fmla="*/ 142 w 161"/>
                <a:gd name="T33" fmla="*/ 0 h 146"/>
                <a:gd name="T34" fmla="*/ 141 w 161"/>
                <a:gd name="T35" fmla="*/ 33 h 146"/>
                <a:gd name="T36" fmla="*/ 50 w 161"/>
                <a:gd name="T37" fmla="*/ 8 h 146"/>
                <a:gd name="T38" fmla="*/ 137 w 161"/>
                <a:gd name="T39" fmla="*/ 31 h 146"/>
                <a:gd name="T40" fmla="*/ 148 w 161"/>
                <a:gd name="T41" fmla="*/ 16 h 146"/>
                <a:gd name="T42" fmla="*/ 70 w 161"/>
                <a:gd name="T43" fmla="*/ 8 h 146"/>
                <a:gd name="T44" fmla="*/ 137 w 161"/>
                <a:gd name="T45" fmla="*/ 31 h 146"/>
                <a:gd name="T46" fmla="*/ 26 w 161"/>
                <a:gd name="T47" fmla="*/ 84 h 146"/>
                <a:gd name="T48" fmla="*/ 22 w 161"/>
                <a:gd name="T49" fmla="*/ 16 h 146"/>
                <a:gd name="T50" fmla="*/ 26 w 161"/>
                <a:gd name="T51" fmla="*/ 84 h 146"/>
                <a:gd name="T52" fmla="*/ 57 w 161"/>
                <a:gd name="T53" fmla="*/ 28 h 146"/>
                <a:gd name="T54" fmla="*/ 46 w 161"/>
                <a:gd name="T55" fmla="*/ 16 h 146"/>
                <a:gd name="T56" fmla="*/ 57 w 161"/>
                <a:gd name="T57" fmla="*/ 28 h 146"/>
                <a:gd name="T58" fmla="*/ 57 w 161"/>
                <a:gd name="T59" fmla="*/ 31 h 146"/>
                <a:gd name="T60" fmla="*/ 46 w 161"/>
                <a:gd name="T61" fmla="*/ 28 h 146"/>
                <a:gd name="T62" fmla="*/ 57 w 161"/>
                <a:gd name="T63" fmla="*/ 31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61" h="146">
                  <a:moveTo>
                    <a:pt x="50" y="8"/>
                  </a:moveTo>
                  <a:cubicBezTo>
                    <a:pt x="55" y="14"/>
                    <a:pt x="53" y="20"/>
                    <a:pt x="60" y="25"/>
                  </a:cubicBezTo>
                  <a:cubicBezTo>
                    <a:pt x="62" y="23"/>
                    <a:pt x="58" y="18"/>
                    <a:pt x="54" y="17"/>
                  </a:cubicBezTo>
                  <a:cubicBezTo>
                    <a:pt x="64" y="13"/>
                    <a:pt x="65" y="25"/>
                    <a:pt x="63" y="34"/>
                  </a:cubicBezTo>
                  <a:cubicBezTo>
                    <a:pt x="59" y="36"/>
                    <a:pt x="55" y="37"/>
                    <a:pt x="49" y="37"/>
                  </a:cubicBezTo>
                  <a:cubicBezTo>
                    <a:pt x="43" y="31"/>
                    <a:pt x="43" y="19"/>
                    <a:pt x="41" y="13"/>
                  </a:cubicBezTo>
                  <a:cubicBezTo>
                    <a:pt x="14" y="14"/>
                    <a:pt x="9" y="41"/>
                    <a:pt x="16" y="62"/>
                  </a:cubicBezTo>
                  <a:cubicBezTo>
                    <a:pt x="19" y="72"/>
                    <a:pt x="30" y="81"/>
                    <a:pt x="34" y="92"/>
                  </a:cubicBezTo>
                  <a:cubicBezTo>
                    <a:pt x="41" y="111"/>
                    <a:pt x="38" y="129"/>
                    <a:pt x="27" y="146"/>
                  </a:cubicBezTo>
                  <a:cubicBezTo>
                    <a:pt x="28" y="137"/>
                    <a:pt x="39" y="121"/>
                    <a:pt x="33" y="104"/>
                  </a:cubicBezTo>
                  <a:cubicBezTo>
                    <a:pt x="31" y="102"/>
                    <a:pt x="29" y="102"/>
                    <a:pt x="26" y="102"/>
                  </a:cubicBezTo>
                  <a:cubicBezTo>
                    <a:pt x="26" y="100"/>
                    <a:pt x="28" y="101"/>
                    <a:pt x="30" y="101"/>
                  </a:cubicBezTo>
                  <a:cubicBezTo>
                    <a:pt x="28" y="89"/>
                    <a:pt x="7" y="79"/>
                    <a:pt x="4" y="60"/>
                  </a:cubicBezTo>
                  <a:cubicBezTo>
                    <a:pt x="1" y="34"/>
                    <a:pt x="12" y="6"/>
                    <a:pt x="41" y="10"/>
                  </a:cubicBezTo>
                  <a:cubicBezTo>
                    <a:pt x="45" y="9"/>
                    <a:pt x="47" y="5"/>
                    <a:pt x="51" y="4"/>
                  </a:cubicBezTo>
                  <a:cubicBezTo>
                    <a:pt x="86" y="1"/>
                    <a:pt x="128" y="46"/>
                    <a:pt x="145" y="13"/>
                  </a:cubicBezTo>
                  <a:cubicBezTo>
                    <a:pt x="146" y="6"/>
                    <a:pt x="144" y="3"/>
                    <a:pt x="142" y="0"/>
                  </a:cubicBezTo>
                  <a:cubicBezTo>
                    <a:pt x="161" y="2"/>
                    <a:pt x="149" y="29"/>
                    <a:pt x="141" y="33"/>
                  </a:cubicBezTo>
                  <a:cubicBezTo>
                    <a:pt x="111" y="47"/>
                    <a:pt x="71" y="4"/>
                    <a:pt x="50" y="8"/>
                  </a:cubicBezTo>
                  <a:close/>
                  <a:moveTo>
                    <a:pt x="137" y="31"/>
                  </a:moveTo>
                  <a:cubicBezTo>
                    <a:pt x="142" y="29"/>
                    <a:pt x="151" y="17"/>
                    <a:pt x="148" y="16"/>
                  </a:cubicBezTo>
                  <a:cubicBezTo>
                    <a:pt x="130" y="43"/>
                    <a:pt x="93" y="14"/>
                    <a:pt x="70" y="8"/>
                  </a:cubicBezTo>
                  <a:cubicBezTo>
                    <a:pt x="87" y="21"/>
                    <a:pt x="105" y="33"/>
                    <a:pt x="137" y="31"/>
                  </a:cubicBezTo>
                  <a:close/>
                  <a:moveTo>
                    <a:pt x="26" y="84"/>
                  </a:moveTo>
                  <a:cubicBezTo>
                    <a:pt x="10" y="71"/>
                    <a:pt x="7" y="27"/>
                    <a:pt x="22" y="16"/>
                  </a:cubicBezTo>
                  <a:cubicBezTo>
                    <a:pt x="0" y="29"/>
                    <a:pt x="5" y="78"/>
                    <a:pt x="26" y="84"/>
                  </a:cubicBezTo>
                  <a:close/>
                  <a:moveTo>
                    <a:pt x="57" y="28"/>
                  </a:moveTo>
                  <a:cubicBezTo>
                    <a:pt x="55" y="22"/>
                    <a:pt x="53" y="16"/>
                    <a:pt x="46" y="16"/>
                  </a:cubicBezTo>
                  <a:cubicBezTo>
                    <a:pt x="46" y="23"/>
                    <a:pt x="50" y="27"/>
                    <a:pt x="57" y="28"/>
                  </a:cubicBezTo>
                  <a:close/>
                  <a:moveTo>
                    <a:pt x="57" y="31"/>
                  </a:moveTo>
                  <a:cubicBezTo>
                    <a:pt x="51" y="33"/>
                    <a:pt x="49" y="24"/>
                    <a:pt x="46" y="28"/>
                  </a:cubicBezTo>
                  <a:cubicBezTo>
                    <a:pt x="47" y="31"/>
                    <a:pt x="56" y="40"/>
                    <a:pt x="57" y="31"/>
                  </a:cubicBezTo>
                  <a:close/>
                </a:path>
              </a:pathLst>
            </a:custGeom>
            <a:grpFill/>
            <a:ln>
              <a:noFill/>
            </a:ln>
          </p:spPr>
          <p:txBody>
            <a:bodyPr vert="horz" wrap="square" lIns="91440" tIns="45720" rIns="91440" bIns="45720" numCol="1" rtlCol="0" anchor="t" anchorCtr="0" compatLnSpc="1">
              <a:prstTxWarp prst="textNoShape">
                <a:avLst/>
              </a:prstTxWarp>
            </a:bodyPr>
            <a:lstStyle/>
            <a:p>
              <a:pPr rtl="0"/>
              <a:endParaRPr/>
            </a:p>
          </p:txBody>
        </p:sp>
        <p:sp>
          <p:nvSpPr>
            <p:cNvPr id="92" name="Freeform 48"/>
            <p:cNvSpPr>
              <a:spLocks noEditPoints="1"/>
            </p:cNvSpPr>
            <p:nvPr/>
          </p:nvSpPr>
          <p:spPr bwMode="auto">
            <a:xfrm>
              <a:off x="903288" y="3313113"/>
              <a:ext cx="336550" cy="338138"/>
            </a:xfrm>
            <a:custGeom>
              <a:avLst/>
              <a:gdLst>
                <a:gd name="T0" fmla="*/ 81 w 150"/>
                <a:gd name="T1" fmla="*/ 22 h 150"/>
                <a:gd name="T2" fmla="*/ 52 w 150"/>
                <a:gd name="T3" fmla="*/ 17 h 150"/>
                <a:gd name="T4" fmla="*/ 60 w 150"/>
                <a:gd name="T5" fmla="*/ 35 h 150"/>
                <a:gd name="T6" fmla="*/ 45 w 150"/>
                <a:gd name="T7" fmla="*/ 39 h 150"/>
                <a:gd name="T8" fmla="*/ 39 w 150"/>
                <a:gd name="T9" fmla="*/ 20 h 150"/>
                <a:gd name="T10" fmla="*/ 14 w 150"/>
                <a:gd name="T11" fmla="*/ 63 h 150"/>
                <a:gd name="T12" fmla="*/ 25 w 150"/>
                <a:gd name="T13" fmla="*/ 148 h 150"/>
                <a:gd name="T14" fmla="*/ 26 w 150"/>
                <a:gd name="T15" fmla="*/ 137 h 150"/>
                <a:gd name="T16" fmla="*/ 23 w 150"/>
                <a:gd name="T17" fmla="*/ 104 h 150"/>
                <a:gd name="T18" fmla="*/ 26 w 150"/>
                <a:gd name="T19" fmla="*/ 101 h 150"/>
                <a:gd name="T20" fmla="*/ 1 w 150"/>
                <a:gd name="T21" fmla="*/ 61 h 150"/>
                <a:gd name="T22" fmla="*/ 38 w 150"/>
                <a:gd name="T23" fmla="*/ 10 h 150"/>
                <a:gd name="T24" fmla="*/ 91 w 150"/>
                <a:gd name="T25" fmla="*/ 16 h 150"/>
                <a:gd name="T26" fmla="*/ 139 w 150"/>
                <a:gd name="T27" fmla="*/ 2 h 150"/>
                <a:gd name="T28" fmla="*/ 150 w 150"/>
                <a:gd name="T29" fmla="*/ 12 h 150"/>
                <a:gd name="T30" fmla="*/ 82 w 150"/>
                <a:gd name="T31" fmla="*/ 20 h 150"/>
                <a:gd name="T32" fmla="*/ 141 w 150"/>
                <a:gd name="T33" fmla="*/ 2 h 150"/>
                <a:gd name="T34" fmla="*/ 143 w 150"/>
                <a:gd name="T35" fmla="*/ 14 h 150"/>
                <a:gd name="T36" fmla="*/ 44 w 150"/>
                <a:gd name="T37" fmla="*/ 9 h 150"/>
                <a:gd name="T38" fmla="*/ 38 w 150"/>
                <a:gd name="T39" fmla="*/ 12 h 150"/>
                <a:gd name="T40" fmla="*/ 2 w 150"/>
                <a:gd name="T41" fmla="*/ 60 h 150"/>
                <a:gd name="T42" fmla="*/ 28 w 150"/>
                <a:gd name="T43" fmla="*/ 102 h 150"/>
                <a:gd name="T44" fmla="*/ 30 w 150"/>
                <a:gd name="T45" fmla="*/ 104 h 150"/>
                <a:gd name="T46" fmla="*/ 32 w 150"/>
                <a:gd name="T47" fmla="*/ 116 h 150"/>
                <a:gd name="T48" fmla="*/ 31 w 150"/>
                <a:gd name="T49" fmla="*/ 93 h 150"/>
                <a:gd name="T50" fmla="*/ 11 w 150"/>
                <a:gd name="T51" fmla="*/ 61 h 150"/>
                <a:gd name="T52" fmla="*/ 23 w 150"/>
                <a:gd name="T53" fmla="*/ 85 h 150"/>
                <a:gd name="T54" fmla="*/ 19 w 150"/>
                <a:gd name="T55" fmla="*/ 17 h 150"/>
                <a:gd name="T56" fmla="*/ 39 w 150"/>
                <a:gd name="T57" fmla="*/ 13 h 150"/>
                <a:gd name="T58" fmla="*/ 42 w 150"/>
                <a:gd name="T59" fmla="*/ 29 h 150"/>
                <a:gd name="T60" fmla="*/ 48 w 150"/>
                <a:gd name="T61" fmla="*/ 29 h 150"/>
                <a:gd name="T62" fmla="*/ 55 w 150"/>
                <a:gd name="T63" fmla="*/ 32 h 150"/>
                <a:gd name="T64" fmla="*/ 42 w 150"/>
                <a:gd name="T65" fmla="*/ 30 h 150"/>
                <a:gd name="T66" fmla="*/ 60 w 150"/>
                <a:gd name="T67" fmla="*/ 27 h 150"/>
                <a:gd name="T68" fmla="*/ 58 w 150"/>
                <a:gd name="T69" fmla="*/ 25 h 150"/>
                <a:gd name="T70" fmla="*/ 56 w 150"/>
                <a:gd name="T71" fmla="*/ 27 h 150"/>
                <a:gd name="T72" fmla="*/ 50 w 150"/>
                <a:gd name="T73" fmla="*/ 18 h 150"/>
                <a:gd name="T74" fmla="*/ 45 w 150"/>
                <a:gd name="T75" fmla="*/ 9 h 150"/>
                <a:gd name="T76" fmla="*/ 57 w 150"/>
                <a:gd name="T77" fmla="*/ 25 h 150"/>
                <a:gd name="T78" fmla="*/ 53 w 150"/>
                <a:gd name="T79" fmla="*/ 33 h 150"/>
                <a:gd name="T80" fmla="*/ 44 w 150"/>
                <a:gd name="T81" fmla="*/ 29 h 150"/>
                <a:gd name="T82" fmla="*/ 8 w 150"/>
                <a:gd name="T83" fmla="*/ 46 h 150"/>
                <a:gd name="T84" fmla="*/ 146 w 150"/>
                <a:gd name="T85" fmla="*/ 18 h 150"/>
                <a:gd name="T86" fmla="*/ 134 w 150"/>
                <a:gd name="T87" fmla="*/ 33 h 150"/>
                <a:gd name="T88" fmla="*/ 67 w 150"/>
                <a:gd name="T89" fmla="*/ 9 h 150"/>
                <a:gd name="T90" fmla="*/ 145 w 150"/>
                <a:gd name="T91" fmla="*/ 16 h 150"/>
                <a:gd name="T92" fmla="*/ 133 w 150"/>
                <a:gd name="T93" fmla="*/ 31 h 150"/>
                <a:gd name="T94" fmla="*/ 71 w 150"/>
                <a:gd name="T95" fmla="*/ 11 h 150"/>
                <a:gd name="T96" fmla="*/ 54 w 150"/>
                <a:gd name="T97" fmla="*/ 30 h 150"/>
                <a:gd name="T98" fmla="*/ 43 w 150"/>
                <a:gd name="T99" fmla="*/ 16 h 150"/>
                <a:gd name="T100" fmla="*/ 43 w 150"/>
                <a:gd name="T101" fmla="*/ 17 h 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50" h="150">
                  <a:moveTo>
                    <a:pt x="150" y="12"/>
                  </a:moveTo>
                  <a:cubicBezTo>
                    <a:pt x="150" y="20"/>
                    <a:pt x="143" y="32"/>
                    <a:pt x="138" y="34"/>
                  </a:cubicBezTo>
                  <a:cubicBezTo>
                    <a:pt x="120" y="43"/>
                    <a:pt x="99" y="32"/>
                    <a:pt x="81" y="22"/>
                  </a:cubicBezTo>
                  <a:cubicBezTo>
                    <a:pt x="69" y="15"/>
                    <a:pt x="57" y="9"/>
                    <a:pt x="48" y="10"/>
                  </a:cubicBezTo>
                  <a:cubicBezTo>
                    <a:pt x="50" y="12"/>
                    <a:pt x="51" y="15"/>
                    <a:pt x="52" y="17"/>
                  </a:cubicBezTo>
                  <a:cubicBezTo>
                    <a:pt x="52" y="17"/>
                    <a:pt x="52" y="17"/>
                    <a:pt x="52" y="17"/>
                  </a:cubicBezTo>
                  <a:cubicBezTo>
                    <a:pt x="54" y="16"/>
                    <a:pt x="56" y="16"/>
                    <a:pt x="58" y="17"/>
                  </a:cubicBezTo>
                  <a:cubicBezTo>
                    <a:pt x="61" y="19"/>
                    <a:pt x="61" y="24"/>
                    <a:pt x="61" y="27"/>
                  </a:cubicBezTo>
                  <a:cubicBezTo>
                    <a:pt x="61" y="30"/>
                    <a:pt x="61" y="33"/>
                    <a:pt x="60" y="35"/>
                  </a:cubicBezTo>
                  <a:cubicBezTo>
                    <a:pt x="60" y="35"/>
                    <a:pt x="60" y="35"/>
                    <a:pt x="60" y="35"/>
                  </a:cubicBezTo>
                  <a:cubicBezTo>
                    <a:pt x="60" y="36"/>
                    <a:pt x="60" y="36"/>
                    <a:pt x="60" y="36"/>
                  </a:cubicBezTo>
                  <a:cubicBezTo>
                    <a:pt x="57" y="38"/>
                    <a:pt x="52" y="39"/>
                    <a:pt x="45" y="39"/>
                  </a:cubicBezTo>
                  <a:cubicBezTo>
                    <a:pt x="45" y="39"/>
                    <a:pt x="45" y="39"/>
                    <a:pt x="45" y="39"/>
                  </a:cubicBezTo>
                  <a:cubicBezTo>
                    <a:pt x="45" y="38"/>
                    <a:pt x="45" y="38"/>
                    <a:pt x="45" y="38"/>
                  </a:cubicBezTo>
                  <a:cubicBezTo>
                    <a:pt x="41" y="34"/>
                    <a:pt x="40" y="26"/>
                    <a:pt x="39" y="20"/>
                  </a:cubicBezTo>
                  <a:cubicBezTo>
                    <a:pt x="39" y="18"/>
                    <a:pt x="38" y="16"/>
                    <a:pt x="38" y="14"/>
                  </a:cubicBezTo>
                  <a:cubicBezTo>
                    <a:pt x="21" y="15"/>
                    <a:pt x="11" y="27"/>
                    <a:pt x="11" y="47"/>
                  </a:cubicBezTo>
                  <a:cubicBezTo>
                    <a:pt x="11" y="52"/>
                    <a:pt x="12" y="58"/>
                    <a:pt x="14" y="63"/>
                  </a:cubicBezTo>
                  <a:cubicBezTo>
                    <a:pt x="15" y="68"/>
                    <a:pt x="18" y="72"/>
                    <a:pt x="22" y="77"/>
                  </a:cubicBezTo>
                  <a:cubicBezTo>
                    <a:pt x="26" y="82"/>
                    <a:pt x="30" y="87"/>
                    <a:pt x="32" y="93"/>
                  </a:cubicBezTo>
                  <a:cubicBezTo>
                    <a:pt x="39" y="111"/>
                    <a:pt x="36" y="130"/>
                    <a:pt x="25" y="148"/>
                  </a:cubicBezTo>
                  <a:cubicBezTo>
                    <a:pt x="23" y="150"/>
                    <a:pt x="23" y="150"/>
                    <a:pt x="23" y="150"/>
                  </a:cubicBezTo>
                  <a:cubicBezTo>
                    <a:pt x="23" y="147"/>
                    <a:pt x="23" y="147"/>
                    <a:pt x="23" y="147"/>
                  </a:cubicBezTo>
                  <a:cubicBezTo>
                    <a:pt x="24" y="144"/>
                    <a:pt x="25" y="141"/>
                    <a:pt x="26" y="137"/>
                  </a:cubicBezTo>
                  <a:cubicBezTo>
                    <a:pt x="28" y="131"/>
                    <a:pt x="31" y="123"/>
                    <a:pt x="31" y="116"/>
                  </a:cubicBezTo>
                  <a:cubicBezTo>
                    <a:pt x="31" y="112"/>
                    <a:pt x="30" y="108"/>
                    <a:pt x="29" y="105"/>
                  </a:cubicBezTo>
                  <a:cubicBezTo>
                    <a:pt x="28" y="104"/>
                    <a:pt x="26" y="104"/>
                    <a:pt x="23" y="104"/>
                  </a:cubicBezTo>
                  <a:cubicBezTo>
                    <a:pt x="22" y="104"/>
                    <a:pt x="22" y="104"/>
                    <a:pt x="22" y="104"/>
                  </a:cubicBezTo>
                  <a:cubicBezTo>
                    <a:pt x="22" y="103"/>
                    <a:pt x="22" y="103"/>
                    <a:pt x="22" y="103"/>
                  </a:cubicBezTo>
                  <a:cubicBezTo>
                    <a:pt x="22" y="101"/>
                    <a:pt x="24" y="101"/>
                    <a:pt x="26" y="101"/>
                  </a:cubicBezTo>
                  <a:cubicBezTo>
                    <a:pt x="26" y="101"/>
                    <a:pt x="26" y="101"/>
                    <a:pt x="26" y="101"/>
                  </a:cubicBezTo>
                  <a:cubicBezTo>
                    <a:pt x="25" y="97"/>
                    <a:pt x="21" y="93"/>
                    <a:pt x="17" y="88"/>
                  </a:cubicBezTo>
                  <a:cubicBezTo>
                    <a:pt x="10" y="81"/>
                    <a:pt x="2" y="72"/>
                    <a:pt x="1" y="61"/>
                  </a:cubicBezTo>
                  <a:cubicBezTo>
                    <a:pt x="0" y="58"/>
                    <a:pt x="0" y="55"/>
                    <a:pt x="0" y="52"/>
                  </a:cubicBezTo>
                  <a:cubicBezTo>
                    <a:pt x="0" y="37"/>
                    <a:pt x="5" y="24"/>
                    <a:pt x="13" y="17"/>
                  </a:cubicBezTo>
                  <a:cubicBezTo>
                    <a:pt x="20" y="11"/>
                    <a:pt x="28" y="9"/>
                    <a:pt x="38" y="10"/>
                  </a:cubicBezTo>
                  <a:cubicBezTo>
                    <a:pt x="40" y="10"/>
                    <a:pt x="41" y="9"/>
                    <a:pt x="43" y="7"/>
                  </a:cubicBezTo>
                  <a:cubicBezTo>
                    <a:pt x="44" y="6"/>
                    <a:pt x="46" y="5"/>
                    <a:pt x="48" y="4"/>
                  </a:cubicBezTo>
                  <a:cubicBezTo>
                    <a:pt x="62" y="3"/>
                    <a:pt x="77" y="9"/>
                    <a:pt x="91" y="16"/>
                  </a:cubicBezTo>
                  <a:cubicBezTo>
                    <a:pt x="113" y="25"/>
                    <a:pt x="131" y="33"/>
                    <a:pt x="141" y="13"/>
                  </a:cubicBezTo>
                  <a:cubicBezTo>
                    <a:pt x="142" y="12"/>
                    <a:pt x="142" y="11"/>
                    <a:pt x="142" y="10"/>
                  </a:cubicBezTo>
                  <a:cubicBezTo>
                    <a:pt x="142" y="7"/>
                    <a:pt x="140" y="4"/>
                    <a:pt x="139" y="2"/>
                  </a:cubicBezTo>
                  <a:cubicBezTo>
                    <a:pt x="138" y="0"/>
                    <a:pt x="138" y="0"/>
                    <a:pt x="138" y="0"/>
                  </a:cubicBezTo>
                  <a:cubicBezTo>
                    <a:pt x="139" y="0"/>
                    <a:pt x="139" y="0"/>
                    <a:pt x="139" y="0"/>
                  </a:cubicBezTo>
                  <a:cubicBezTo>
                    <a:pt x="146" y="1"/>
                    <a:pt x="150" y="5"/>
                    <a:pt x="150" y="12"/>
                  </a:cubicBezTo>
                  <a:close/>
                  <a:moveTo>
                    <a:pt x="45" y="9"/>
                  </a:moveTo>
                  <a:cubicBezTo>
                    <a:pt x="47" y="9"/>
                    <a:pt x="47" y="9"/>
                    <a:pt x="47" y="9"/>
                  </a:cubicBezTo>
                  <a:cubicBezTo>
                    <a:pt x="56" y="7"/>
                    <a:pt x="68" y="13"/>
                    <a:pt x="82" y="20"/>
                  </a:cubicBezTo>
                  <a:cubicBezTo>
                    <a:pt x="100" y="30"/>
                    <a:pt x="120" y="41"/>
                    <a:pt x="138" y="33"/>
                  </a:cubicBezTo>
                  <a:cubicBezTo>
                    <a:pt x="142" y="31"/>
                    <a:pt x="148" y="20"/>
                    <a:pt x="148" y="12"/>
                  </a:cubicBezTo>
                  <a:cubicBezTo>
                    <a:pt x="148" y="8"/>
                    <a:pt x="147" y="3"/>
                    <a:pt x="141" y="2"/>
                  </a:cubicBezTo>
                  <a:cubicBezTo>
                    <a:pt x="142" y="4"/>
                    <a:pt x="143" y="7"/>
                    <a:pt x="143" y="10"/>
                  </a:cubicBezTo>
                  <a:cubicBezTo>
                    <a:pt x="143" y="11"/>
                    <a:pt x="143" y="13"/>
                    <a:pt x="143" y="14"/>
                  </a:cubicBezTo>
                  <a:cubicBezTo>
                    <a:pt x="143" y="14"/>
                    <a:pt x="143" y="14"/>
                    <a:pt x="143" y="14"/>
                  </a:cubicBezTo>
                  <a:cubicBezTo>
                    <a:pt x="132" y="35"/>
                    <a:pt x="112" y="26"/>
                    <a:pt x="91" y="17"/>
                  </a:cubicBezTo>
                  <a:cubicBezTo>
                    <a:pt x="76" y="11"/>
                    <a:pt x="62" y="5"/>
                    <a:pt x="48" y="6"/>
                  </a:cubicBezTo>
                  <a:cubicBezTo>
                    <a:pt x="46" y="6"/>
                    <a:pt x="45" y="7"/>
                    <a:pt x="44" y="9"/>
                  </a:cubicBezTo>
                  <a:cubicBezTo>
                    <a:pt x="42" y="10"/>
                    <a:pt x="41" y="11"/>
                    <a:pt x="39" y="12"/>
                  </a:cubicBezTo>
                  <a:cubicBezTo>
                    <a:pt x="38" y="12"/>
                    <a:pt x="38" y="12"/>
                    <a:pt x="38" y="12"/>
                  </a:cubicBezTo>
                  <a:cubicBezTo>
                    <a:pt x="38" y="12"/>
                    <a:pt x="38" y="12"/>
                    <a:pt x="38" y="12"/>
                  </a:cubicBezTo>
                  <a:cubicBezTo>
                    <a:pt x="29" y="10"/>
                    <a:pt x="20" y="13"/>
                    <a:pt x="14" y="18"/>
                  </a:cubicBezTo>
                  <a:cubicBezTo>
                    <a:pt x="6" y="25"/>
                    <a:pt x="2" y="37"/>
                    <a:pt x="2" y="52"/>
                  </a:cubicBezTo>
                  <a:cubicBezTo>
                    <a:pt x="2" y="55"/>
                    <a:pt x="2" y="58"/>
                    <a:pt x="2" y="60"/>
                  </a:cubicBezTo>
                  <a:cubicBezTo>
                    <a:pt x="4" y="72"/>
                    <a:pt x="11" y="80"/>
                    <a:pt x="18" y="87"/>
                  </a:cubicBezTo>
                  <a:cubicBezTo>
                    <a:pt x="23" y="92"/>
                    <a:pt x="27" y="97"/>
                    <a:pt x="28" y="102"/>
                  </a:cubicBezTo>
                  <a:cubicBezTo>
                    <a:pt x="28" y="102"/>
                    <a:pt x="28" y="102"/>
                    <a:pt x="28" y="102"/>
                  </a:cubicBezTo>
                  <a:cubicBezTo>
                    <a:pt x="27" y="102"/>
                    <a:pt x="27" y="102"/>
                    <a:pt x="27" y="102"/>
                  </a:cubicBezTo>
                  <a:cubicBezTo>
                    <a:pt x="27" y="102"/>
                    <a:pt x="27" y="102"/>
                    <a:pt x="27" y="102"/>
                  </a:cubicBezTo>
                  <a:cubicBezTo>
                    <a:pt x="28" y="103"/>
                    <a:pt x="29" y="103"/>
                    <a:pt x="30" y="104"/>
                  </a:cubicBezTo>
                  <a:cubicBezTo>
                    <a:pt x="31" y="104"/>
                    <a:pt x="31" y="104"/>
                    <a:pt x="31" y="104"/>
                  </a:cubicBezTo>
                  <a:cubicBezTo>
                    <a:pt x="31" y="104"/>
                    <a:pt x="31" y="104"/>
                    <a:pt x="31" y="104"/>
                  </a:cubicBezTo>
                  <a:cubicBezTo>
                    <a:pt x="32" y="108"/>
                    <a:pt x="32" y="112"/>
                    <a:pt x="32" y="116"/>
                  </a:cubicBezTo>
                  <a:cubicBezTo>
                    <a:pt x="32" y="124"/>
                    <a:pt x="30" y="131"/>
                    <a:pt x="28" y="138"/>
                  </a:cubicBezTo>
                  <a:cubicBezTo>
                    <a:pt x="27" y="140"/>
                    <a:pt x="26" y="141"/>
                    <a:pt x="26" y="143"/>
                  </a:cubicBezTo>
                  <a:cubicBezTo>
                    <a:pt x="35" y="127"/>
                    <a:pt x="37" y="110"/>
                    <a:pt x="31" y="93"/>
                  </a:cubicBezTo>
                  <a:cubicBezTo>
                    <a:pt x="28" y="88"/>
                    <a:pt x="25" y="83"/>
                    <a:pt x="21" y="78"/>
                  </a:cubicBezTo>
                  <a:cubicBezTo>
                    <a:pt x="17" y="73"/>
                    <a:pt x="14" y="69"/>
                    <a:pt x="12" y="64"/>
                  </a:cubicBezTo>
                  <a:cubicBezTo>
                    <a:pt x="12" y="63"/>
                    <a:pt x="12" y="62"/>
                    <a:pt x="11" y="61"/>
                  </a:cubicBezTo>
                  <a:cubicBezTo>
                    <a:pt x="13" y="71"/>
                    <a:pt x="17" y="79"/>
                    <a:pt x="23" y="84"/>
                  </a:cubicBezTo>
                  <a:cubicBezTo>
                    <a:pt x="26" y="86"/>
                    <a:pt x="26" y="86"/>
                    <a:pt x="26" y="86"/>
                  </a:cubicBezTo>
                  <a:cubicBezTo>
                    <a:pt x="23" y="85"/>
                    <a:pt x="23" y="85"/>
                    <a:pt x="23" y="85"/>
                  </a:cubicBezTo>
                  <a:cubicBezTo>
                    <a:pt x="10" y="82"/>
                    <a:pt x="4" y="64"/>
                    <a:pt x="4" y="49"/>
                  </a:cubicBezTo>
                  <a:cubicBezTo>
                    <a:pt x="4" y="34"/>
                    <a:pt x="9" y="21"/>
                    <a:pt x="18" y="16"/>
                  </a:cubicBezTo>
                  <a:cubicBezTo>
                    <a:pt x="19" y="17"/>
                    <a:pt x="19" y="17"/>
                    <a:pt x="19" y="17"/>
                  </a:cubicBezTo>
                  <a:cubicBezTo>
                    <a:pt x="15" y="21"/>
                    <a:pt x="12" y="28"/>
                    <a:pt x="10" y="37"/>
                  </a:cubicBezTo>
                  <a:cubicBezTo>
                    <a:pt x="13" y="22"/>
                    <a:pt x="23" y="14"/>
                    <a:pt x="38" y="13"/>
                  </a:cubicBezTo>
                  <a:cubicBezTo>
                    <a:pt x="39" y="13"/>
                    <a:pt x="39" y="13"/>
                    <a:pt x="39" y="13"/>
                  </a:cubicBezTo>
                  <a:cubicBezTo>
                    <a:pt x="39" y="13"/>
                    <a:pt x="39" y="13"/>
                    <a:pt x="39" y="13"/>
                  </a:cubicBezTo>
                  <a:cubicBezTo>
                    <a:pt x="40" y="15"/>
                    <a:pt x="40" y="18"/>
                    <a:pt x="40" y="20"/>
                  </a:cubicBezTo>
                  <a:cubicBezTo>
                    <a:pt x="41" y="23"/>
                    <a:pt x="41" y="26"/>
                    <a:pt x="42" y="29"/>
                  </a:cubicBezTo>
                  <a:cubicBezTo>
                    <a:pt x="42" y="29"/>
                    <a:pt x="42" y="29"/>
                    <a:pt x="42" y="29"/>
                  </a:cubicBezTo>
                  <a:cubicBezTo>
                    <a:pt x="43" y="28"/>
                    <a:pt x="44" y="27"/>
                    <a:pt x="44" y="27"/>
                  </a:cubicBezTo>
                  <a:cubicBezTo>
                    <a:pt x="46" y="27"/>
                    <a:pt x="47" y="28"/>
                    <a:pt x="48" y="29"/>
                  </a:cubicBezTo>
                  <a:cubicBezTo>
                    <a:pt x="50" y="31"/>
                    <a:pt x="52" y="32"/>
                    <a:pt x="54" y="31"/>
                  </a:cubicBezTo>
                  <a:cubicBezTo>
                    <a:pt x="55" y="31"/>
                    <a:pt x="55" y="31"/>
                    <a:pt x="55" y="31"/>
                  </a:cubicBezTo>
                  <a:cubicBezTo>
                    <a:pt x="55" y="32"/>
                    <a:pt x="55" y="32"/>
                    <a:pt x="55" y="32"/>
                  </a:cubicBezTo>
                  <a:cubicBezTo>
                    <a:pt x="54" y="35"/>
                    <a:pt x="53" y="36"/>
                    <a:pt x="52" y="37"/>
                  </a:cubicBezTo>
                  <a:cubicBezTo>
                    <a:pt x="48" y="38"/>
                    <a:pt x="43" y="32"/>
                    <a:pt x="42" y="30"/>
                  </a:cubicBezTo>
                  <a:cubicBezTo>
                    <a:pt x="42" y="30"/>
                    <a:pt x="42" y="30"/>
                    <a:pt x="42" y="30"/>
                  </a:cubicBezTo>
                  <a:cubicBezTo>
                    <a:pt x="43" y="33"/>
                    <a:pt x="44" y="35"/>
                    <a:pt x="46" y="37"/>
                  </a:cubicBezTo>
                  <a:cubicBezTo>
                    <a:pt x="52" y="38"/>
                    <a:pt x="56" y="37"/>
                    <a:pt x="59" y="35"/>
                  </a:cubicBezTo>
                  <a:cubicBezTo>
                    <a:pt x="60" y="32"/>
                    <a:pt x="60" y="30"/>
                    <a:pt x="60" y="27"/>
                  </a:cubicBezTo>
                  <a:cubicBezTo>
                    <a:pt x="60" y="23"/>
                    <a:pt x="59" y="20"/>
                    <a:pt x="57" y="18"/>
                  </a:cubicBezTo>
                  <a:cubicBezTo>
                    <a:pt x="56" y="18"/>
                    <a:pt x="55" y="18"/>
                    <a:pt x="53" y="18"/>
                  </a:cubicBezTo>
                  <a:cubicBezTo>
                    <a:pt x="56" y="19"/>
                    <a:pt x="58" y="22"/>
                    <a:pt x="58" y="25"/>
                  </a:cubicBezTo>
                  <a:cubicBezTo>
                    <a:pt x="58" y="26"/>
                    <a:pt x="58" y="26"/>
                    <a:pt x="57" y="27"/>
                  </a:cubicBezTo>
                  <a:cubicBezTo>
                    <a:pt x="57" y="27"/>
                    <a:pt x="57" y="27"/>
                    <a:pt x="57" y="27"/>
                  </a:cubicBezTo>
                  <a:cubicBezTo>
                    <a:pt x="56" y="27"/>
                    <a:pt x="56" y="27"/>
                    <a:pt x="56" y="27"/>
                  </a:cubicBezTo>
                  <a:cubicBezTo>
                    <a:pt x="53" y="24"/>
                    <a:pt x="52" y="21"/>
                    <a:pt x="51" y="19"/>
                  </a:cubicBezTo>
                  <a:cubicBezTo>
                    <a:pt x="49" y="18"/>
                    <a:pt x="49" y="18"/>
                    <a:pt x="49" y="18"/>
                  </a:cubicBezTo>
                  <a:cubicBezTo>
                    <a:pt x="50" y="18"/>
                    <a:pt x="50" y="18"/>
                    <a:pt x="50" y="18"/>
                  </a:cubicBezTo>
                  <a:cubicBezTo>
                    <a:pt x="50" y="17"/>
                    <a:pt x="50" y="17"/>
                    <a:pt x="50" y="17"/>
                  </a:cubicBezTo>
                  <a:cubicBezTo>
                    <a:pt x="49" y="15"/>
                    <a:pt x="49" y="12"/>
                    <a:pt x="46" y="10"/>
                  </a:cubicBezTo>
                  <a:lnTo>
                    <a:pt x="45" y="9"/>
                  </a:lnTo>
                  <a:close/>
                  <a:moveTo>
                    <a:pt x="57" y="25"/>
                  </a:moveTo>
                  <a:cubicBezTo>
                    <a:pt x="57" y="24"/>
                    <a:pt x="55" y="21"/>
                    <a:pt x="53" y="19"/>
                  </a:cubicBezTo>
                  <a:cubicBezTo>
                    <a:pt x="53" y="21"/>
                    <a:pt x="54" y="23"/>
                    <a:pt x="57" y="25"/>
                  </a:cubicBezTo>
                  <a:close/>
                  <a:moveTo>
                    <a:pt x="44" y="29"/>
                  </a:moveTo>
                  <a:cubicBezTo>
                    <a:pt x="45" y="32"/>
                    <a:pt x="49" y="36"/>
                    <a:pt x="51" y="35"/>
                  </a:cubicBezTo>
                  <a:cubicBezTo>
                    <a:pt x="52" y="35"/>
                    <a:pt x="53" y="34"/>
                    <a:pt x="53" y="33"/>
                  </a:cubicBezTo>
                  <a:cubicBezTo>
                    <a:pt x="51" y="33"/>
                    <a:pt x="49" y="32"/>
                    <a:pt x="47" y="30"/>
                  </a:cubicBezTo>
                  <a:cubicBezTo>
                    <a:pt x="46" y="30"/>
                    <a:pt x="45" y="29"/>
                    <a:pt x="45" y="29"/>
                  </a:cubicBezTo>
                  <a:cubicBezTo>
                    <a:pt x="44" y="29"/>
                    <a:pt x="44" y="29"/>
                    <a:pt x="44" y="29"/>
                  </a:cubicBezTo>
                  <a:close/>
                  <a:moveTo>
                    <a:pt x="5" y="49"/>
                  </a:moveTo>
                  <a:cubicBezTo>
                    <a:pt x="5" y="62"/>
                    <a:pt x="10" y="77"/>
                    <a:pt x="19" y="82"/>
                  </a:cubicBezTo>
                  <a:cubicBezTo>
                    <a:pt x="12" y="74"/>
                    <a:pt x="8" y="58"/>
                    <a:pt x="8" y="46"/>
                  </a:cubicBezTo>
                  <a:cubicBezTo>
                    <a:pt x="8" y="36"/>
                    <a:pt x="10" y="28"/>
                    <a:pt x="13" y="22"/>
                  </a:cubicBezTo>
                  <a:cubicBezTo>
                    <a:pt x="8" y="29"/>
                    <a:pt x="5" y="38"/>
                    <a:pt x="5" y="49"/>
                  </a:cubicBezTo>
                  <a:close/>
                  <a:moveTo>
                    <a:pt x="146" y="18"/>
                  </a:moveTo>
                  <a:cubicBezTo>
                    <a:pt x="146" y="18"/>
                    <a:pt x="146" y="18"/>
                    <a:pt x="146" y="18"/>
                  </a:cubicBezTo>
                  <a:cubicBezTo>
                    <a:pt x="146" y="21"/>
                    <a:pt x="139" y="31"/>
                    <a:pt x="134" y="33"/>
                  </a:cubicBezTo>
                  <a:cubicBezTo>
                    <a:pt x="134" y="33"/>
                    <a:pt x="134" y="33"/>
                    <a:pt x="134" y="33"/>
                  </a:cubicBezTo>
                  <a:cubicBezTo>
                    <a:pt x="103" y="35"/>
                    <a:pt x="85" y="24"/>
                    <a:pt x="66" y="10"/>
                  </a:cubicBezTo>
                  <a:cubicBezTo>
                    <a:pt x="63" y="8"/>
                    <a:pt x="63" y="8"/>
                    <a:pt x="63" y="8"/>
                  </a:cubicBezTo>
                  <a:cubicBezTo>
                    <a:pt x="67" y="9"/>
                    <a:pt x="67" y="9"/>
                    <a:pt x="67" y="9"/>
                  </a:cubicBezTo>
                  <a:cubicBezTo>
                    <a:pt x="73" y="10"/>
                    <a:pt x="80" y="13"/>
                    <a:pt x="88" y="17"/>
                  </a:cubicBezTo>
                  <a:cubicBezTo>
                    <a:pt x="108" y="26"/>
                    <a:pt x="131" y="36"/>
                    <a:pt x="144" y="16"/>
                  </a:cubicBezTo>
                  <a:cubicBezTo>
                    <a:pt x="145" y="16"/>
                    <a:pt x="145" y="16"/>
                    <a:pt x="145" y="16"/>
                  </a:cubicBezTo>
                  <a:cubicBezTo>
                    <a:pt x="145" y="16"/>
                    <a:pt x="145" y="16"/>
                    <a:pt x="145" y="16"/>
                  </a:cubicBezTo>
                  <a:cubicBezTo>
                    <a:pt x="146" y="16"/>
                    <a:pt x="146" y="16"/>
                    <a:pt x="146" y="18"/>
                  </a:cubicBezTo>
                  <a:close/>
                  <a:moveTo>
                    <a:pt x="133" y="31"/>
                  </a:moveTo>
                  <a:cubicBezTo>
                    <a:pt x="138" y="29"/>
                    <a:pt x="144" y="21"/>
                    <a:pt x="145" y="18"/>
                  </a:cubicBezTo>
                  <a:cubicBezTo>
                    <a:pt x="131" y="37"/>
                    <a:pt x="108" y="27"/>
                    <a:pt x="87" y="18"/>
                  </a:cubicBezTo>
                  <a:cubicBezTo>
                    <a:pt x="81" y="15"/>
                    <a:pt x="76" y="13"/>
                    <a:pt x="71" y="11"/>
                  </a:cubicBezTo>
                  <a:cubicBezTo>
                    <a:pt x="88" y="23"/>
                    <a:pt x="105" y="33"/>
                    <a:pt x="133" y="31"/>
                  </a:cubicBezTo>
                  <a:close/>
                  <a:moveTo>
                    <a:pt x="55" y="30"/>
                  </a:moveTo>
                  <a:cubicBezTo>
                    <a:pt x="54" y="30"/>
                    <a:pt x="54" y="30"/>
                    <a:pt x="54" y="30"/>
                  </a:cubicBezTo>
                  <a:cubicBezTo>
                    <a:pt x="47" y="29"/>
                    <a:pt x="42" y="25"/>
                    <a:pt x="42" y="17"/>
                  </a:cubicBezTo>
                  <a:cubicBezTo>
                    <a:pt x="42" y="16"/>
                    <a:pt x="42" y="16"/>
                    <a:pt x="42" y="16"/>
                  </a:cubicBezTo>
                  <a:cubicBezTo>
                    <a:pt x="43" y="16"/>
                    <a:pt x="43" y="16"/>
                    <a:pt x="43" y="16"/>
                  </a:cubicBezTo>
                  <a:cubicBezTo>
                    <a:pt x="50" y="17"/>
                    <a:pt x="53" y="23"/>
                    <a:pt x="55" y="29"/>
                  </a:cubicBezTo>
                  <a:lnTo>
                    <a:pt x="55" y="30"/>
                  </a:lnTo>
                  <a:close/>
                  <a:moveTo>
                    <a:pt x="43" y="17"/>
                  </a:moveTo>
                  <a:cubicBezTo>
                    <a:pt x="44" y="24"/>
                    <a:pt x="47" y="27"/>
                    <a:pt x="53" y="28"/>
                  </a:cubicBezTo>
                  <a:cubicBezTo>
                    <a:pt x="51" y="23"/>
                    <a:pt x="49" y="19"/>
                    <a:pt x="43" y="17"/>
                  </a:cubicBezTo>
                  <a:close/>
                </a:path>
              </a:pathLst>
            </a:custGeom>
            <a:grpFill/>
            <a:ln>
              <a:noFill/>
            </a:ln>
          </p:spPr>
          <p:txBody>
            <a:bodyPr vert="horz" wrap="square" lIns="91440" tIns="45720" rIns="91440" bIns="45720" numCol="1" rtlCol="0" anchor="t" anchorCtr="0" compatLnSpc="1">
              <a:prstTxWarp prst="textNoShape">
                <a:avLst/>
              </a:prstTxWarp>
            </a:bodyPr>
            <a:lstStyle/>
            <a:p>
              <a:pPr rtl="0"/>
              <a:endParaRPr/>
            </a:p>
          </p:txBody>
        </p:sp>
        <p:sp>
          <p:nvSpPr>
            <p:cNvPr id="93" name="Freeform 49"/>
            <p:cNvSpPr>
              <a:spLocks noEditPoints="1"/>
            </p:cNvSpPr>
            <p:nvPr/>
          </p:nvSpPr>
          <p:spPr bwMode="auto">
            <a:xfrm>
              <a:off x="4162425" y="3344863"/>
              <a:ext cx="334963" cy="328613"/>
            </a:xfrm>
            <a:custGeom>
              <a:avLst/>
              <a:gdLst>
                <a:gd name="T0" fmla="*/ 61 w 149"/>
                <a:gd name="T1" fmla="*/ 17 h 146"/>
                <a:gd name="T2" fmla="*/ 70 w 149"/>
                <a:gd name="T3" fmla="*/ 13 h 146"/>
                <a:gd name="T4" fmla="*/ 67 w 149"/>
                <a:gd name="T5" fmla="*/ 22 h 146"/>
                <a:gd name="T6" fmla="*/ 71 w 149"/>
                <a:gd name="T7" fmla="*/ 8 h 146"/>
                <a:gd name="T8" fmla="*/ 77 w 149"/>
                <a:gd name="T9" fmla="*/ 20 h 146"/>
                <a:gd name="T10" fmla="*/ 146 w 149"/>
                <a:gd name="T11" fmla="*/ 39 h 146"/>
                <a:gd name="T12" fmla="*/ 125 w 149"/>
                <a:gd name="T13" fmla="*/ 103 h 146"/>
                <a:gd name="T14" fmla="*/ 146 w 149"/>
                <a:gd name="T15" fmla="*/ 99 h 146"/>
                <a:gd name="T16" fmla="*/ 148 w 149"/>
                <a:gd name="T17" fmla="*/ 120 h 146"/>
                <a:gd name="T18" fmla="*/ 129 w 149"/>
                <a:gd name="T19" fmla="*/ 119 h 146"/>
                <a:gd name="T20" fmla="*/ 141 w 149"/>
                <a:gd name="T21" fmla="*/ 143 h 146"/>
                <a:gd name="T22" fmla="*/ 124 w 149"/>
                <a:gd name="T23" fmla="*/ 108 h 146"/>
                <a:gd name="T24" fmla="*/ 121 w 149"/>
                <a:gd name="T25" fmla="*/ 76 h 146"/>
                <a:gd name="T26" fmla="*/ 132 w 149"/>
                <a:gd name="T27" fmla="*/ 18 h 146"/>
                <a:gd name="T28" fmla="*/ 46 w 149"/>
                <a:gd name="T29" fmla="*/ 31 h 146"/>
                <a:gd name="T30" fmla="*/ 0 w 149"/>
                <a:gd name="T31" fmla="*/ 27 h 146"/>
                <a:gd name="T32" fmla="*/ 60 w 149"/>
                <a:gd name="T33" fmla="*/ 24 h 146"/>
                <a:gd name="T34" fmla="*/ 58 w 149"/>
                <a:gd name="T35" fmla="*/ 11 h 146"/>
                <a:gd name="T36" fmla="*/ 68 w 149"/>
                <a:gd name="T37" fmla="*/ 8 h 146"/>
                <a:gd name="T38" fmla="*/ 61 w 149"/>
                <a:gd name="T39" fmla="*/ 17 h 146"/>
                <a:gd name="T40" fmla="*/ 58 w 149"/>
                <a:gd name="T41" fmla="*/ 27 h 146"/>
                <a:gd name="T42" fmla="*/ 31 w 149"/>
                <a:gd name="T43" fmla="*/ 25 h 146"/>
                <a:gd name="T44" fmla="*/ 58 w 149"/>
                <a:gd name="T45" fmla="*/ 27 h 146"/>
                <a:gd name="T46" fmla="*/ 101 w 149"/>
                <a:gd name="T47" fmla="*/ 11 h 146"/>
                <a:gd name="T48" fmla="*/ 88 w 149"/>
                <a:gd name="T49" fmla="*/ 20 h 146"/>
                <a:gd name="T50" fmla="*/ 101 w 149"/>
                <a:gd name="T51" fmla="*/ 11 h 146"/>
                <a:gd name="T52" fmla="*/ 142 w 149"/>
                <a:gd name="T53" fmla="*/ 32 h 146"/>
                <a:gd name="T54" fmla="*/ 141 w 149"/>
                <a:gd name="T55" fmla="*/ 34 h 146"/>
                <a:gd name="T56" fmla="*/ 122 w 149"/>
                <a:gd name="T57" fmla="*/ 95 h 146"/>
                <a:gd name="T58" fmla="*/ 142 w 149"/>
                <a:gd name="T59" fmla="*/ 32 h 146"/>
                <a:gd name="T60" fmla="*/ 145 w 149"/>
                <a:gd name="T61" fmla="*/ 119 h 146"/>
                <a:gd name="T62" fmla="*/ 142 w 149"/>
                <a:gd name="T63" fmla="*/ 106 h 146"/>
                <a:gd name="T64" fmla="*/ 132 w 149"/>
                <a:gd name="T65" fmla="*/ 106 h 146"/>
                <a:gd name="T66" fmla="*/ 145 w 149"/>
                <a:gd name="T67" fmla="*/ 119 h 146"/>
                <a:gd name="T68" fmla="*/ 146 w 149"/>
                <a:gd name="T69" fmla="*/ 103 h 146"/>
                <a:gd name="T70" fmla="*/ 134 w 149"/>
                <a:gd name="T71" fmla="*/ 103 h 146"/>
                <a:gd name="T72" fmla="*/ 146 w 149"/>
                <a:gd name="T73" fmla="*/ 103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49" h="146">
                  <a:moveTo>
                    <a:pt x="61" y="17"/>
                  </a:moveTo>
                  <a:cubicBezTo>
                    <a:pt x="64" y="17"/>
                    <a:pt x="67" y="9"/>
                    <a:pt x="70" y="13"/>
                  </a:cubicBezTo>
                  <a:cubicBezTo>
                    <a:pt x="68" y="15"/>
                    <a:pt x="65" y="17"/>
                    <a:pt x="67" y="22"/>
                  </a:cubicBezTo>
                  <a:cubicBezTo>
                    <a:pt x="78" y="22"/>
                    <a:pt x="72" y="11"/>
                    <a:pt x="71" y="8"/>
                  </a:cubicBezTo>
                  <a:cubicBezTo>
                    <a:pt x="75" y="4"/>
                    <a:pt x="81" y="15"/>
                    <a:pt x="77" y="20"/>
                  </a:cubicBezTo>
                  <a:cubicBezTo>
                    <a:pt x="103" y="0"/>
                    <a:pt x="144" y="7"/>
                    <a:pt x="146" y="39"/>
                  </a:cubicBezTo>
                  <a:cubicBezTo>
                    <a:pt x="148" y="63"/>
                    <a:pt x="123" y="79"/>
                    <a:pt x="125" y="103"/>
                  </a:cubicBezTo>
                  <a:cubicBezTo>
                    <a:pt x="130" y="105"/>
                    <a:pt x="138" y="94"/>
                    <a:pt x="146" y="99"/>
                  </a:cubicBezTo>
                  <a:cubicBezTo>
                    <a:pt x="149" y="104"/>
                    <a:pt x="147" y="114"/>
                    <a:pt x="148" y="120"/>
                  </a:cubicBezTo>
                  <a:cubicBezTo>
                    <a:pt x="142" y="125"/>
                    <a:pt x="135" y="122"/>
                    <a:pt x="129" y="119"/>
                  </a:cubicBezTo>
                  <a:cubicBezTo>
                    <a:pt x="129" y="131"/>
                    <a:pt x="129" y="143"/>
                    <a:pt x="141" y="143"/>
                  </a:cubicBezTo>
                  <a:cubicBezTo>
                    <a:pt x="120" y="146"/>
                    <a:pt x="125" y="125"/>
                    <a:pt x="124" y="108"/>
                  </a:cubicBezTo>
                  <a:cubicBezTo>
                    <a:pt x="123" y="95"/>
                    <a:pt x="118" y="88"/>
                    <a:pt x="121" y="76"/>
                  </a:cubicBezTo>
                  <a:cubicBezTo>
                    <a:pt x="125" y="57"/>
                    <a:pt x="149" y="40"/>
                    <a:pt x="132" y="18"/>
                  </a:cubicBezTo>
                  <a:cubicBezTo>
                    <a:pt x="101" y="5"/>
                    <a:pt x="76" y="33"/>
                    <a:pt x="46" y="31"/>
                  </a:cubicBezTo>
                  <a:cubicBezTo>
                    <a:pt x="31" y="30"/>
                    <a:pt x="16" y="16"/>
                    <a:pt x="0" y="27"/>
                  </a:cubicBezTo>
                  <a:cubicBezTo>
                    <a:pt x="14" y="12"/>
                    <a:pt x="37" y="23"/>
                    <a:pt x="60" y="24"/>
                  </a:cubicBezTo>
                  <a:cubicBezTo>
                    <a:pt x="62" y="22"/>
                    <a:pt x="58" y="15"/>
                    <a:pt x="58" y="11"/>
                  </a:cubicBezTo>
                  <a:cubicBezTo>
                    <a:pt x="61" y="10"/>
                    <a:pt x="64" y="4"/>
                    <a:pt x="68" y="8"/>
                  </a:cubicBezTo>
                  <a:cubicBezTo>
                    <a:pt x="67" y="9"/>
                    <a:pt x="59" y="9"/>
                    <a:pt x="61" y="17"/>
                  </a:cubicBezTo>
                  <a:close/>
                  <a:moveTo>
                    <a:pt x="58" y="27"/>
                  </a:moveTo>
                  <a:cubicBezTo>
                    <a:pt x="49" y="25"/>
                    <a:pt x="41" y="22"/>
                    <a:pt x="31" y="25"/>
                  </a:cubicBezTo>
                  <a:cubicBezTo>
                    <a:pt x="41" y="26"/>
                    <a:pt x="49" y="32"/>
                    <a:pt x="58" y="27"/>
                  </a:cubicBezTo>
                  <a:close/>
                  <a:moveTo>
                    <a:pt x="101" y="11"/>
                  </a:moveTo>
                  <a:cubicBezTo>
                    <a:pt x="98" y="14"/>
                    <a:pt x="85" y="15"/>
                    <a:pt x="88" y="20"/>
                  </a:cubicBezTo>
                  <a:cubicBezTo>
                    <a:pt x="90" y="15"/>
                    <a:pt x="104" y="16"/>
                    <a:pt x="101" y="11"/>
                  </a:cubicBezTo>
                  <a:close/>
                  <a:moveTo>
                    <a:pt x="142" y="32"/>
                  </a:moveTo>
                  <a:cubicBezTo>
                    <a:pt x="140" y="29"/>
                    <a:pt x="138" y="30"/>
                    <a:pt x="141" y="34"/>
                  </a:cubicBezTo>
                  <a:cubicBezTo>
                    <a:pt x="139" y="59"/>
                    <a:pt x="121" y="67"/>
                    <a:pt x="122" y="95"/>
                  </a:cubicBezTo>
                  <a:cubicBezTo>
                    <a:pt x="127" y="73"/>
                    <a:pt x="146" y="59"/>
                    <a:pt x="142" y="32"/>
                  </a:cubicBezTo>
                  <a:close/>
                  <a:moveTo>
                    <a:pt x="145" y="119"/>
                  </a:moveTo>
                  <a:cubicBezTo>
                    <a:pt x="145" y="113"/>
                    <a:pt x="145" y="109"/>
                    <a:pt x="142" y="106"/>
                  </a:cubicBezTo>
                  <a:cubicBezTo>
                    <a:pt x="139" y="106"/>
                    <a:pt x="135" y="106"/>
                    <a:pt x="132" y="106"/>
                  </a:cubicBezTo>
                  <a:cubicBezTo>
                    <a:pt x="126" y="113"/>
                    <a:pt x="134" y="121"/>
                    <a:pt x="145" y="119"/>
                  </a:cubicBezTo>
                  <a:close/>
                  <a:moveTo>
                    <a:pt x="146" y="103"/>
                  </a:moveTo>
                  <a:cubicBezTo>
                    <a:pt x="142" y="100"/>
                    <a:pt x="137" y="100"/>
                    <a:pt x="134" y="103"/>
                  </a:cubicBezTo>
                  <a:cubicBezTo>
                    <a:pt x="139" y="101"/>
                    <a:pt x="144" y="107"/>
                    <a:pt x="146" y="103"/>
                  </a:cubicBezTo>
                  <a:close/>
                </a:path>
              </a:pathLst>
            </a:custGeom>
            <a:grpFill/>
            <a:ln>
              <a:noFill/>
            </a:ln>
          </p:spPr>
          <p:txBody>
            <a:bodyPr vert="horz" wrap="square" lIns="91440" tIns="45720" rIns="91440" bIns="45720" numCol="1" rtlCol="0" anchor="t" anchorCtr="0" compatLnSpc="1">
              <a:prstTxWarp prst="textNoShape">
                <a:avLst/>
              </a:prstTxWarp>
            </a:bodyPr>
            <a:lstStyle/>
            <a:p>
              <a:pPr rtl="0"/>
              <a:endParaRPr/>
            </a:p>
          </p:txBody>
        </p:sp>
        <p:sp>
          <p:nvSpPr>
            <p:cNvPr id="94" name="Freeform 50"/>
            <p:cNvSpPr>
              <a:spLocks noEditPoints="1"/>
            </p:cNvSpPr>
            <p:nvPr/>
          </p:nvSpPr>
          <p:spPr bwMode="auto">
            <a:xfrm>
              <a:off x="4162425" y="3359150"/>
              <a:ext cx="334963" cy="309563"/>
            </a:xfrm>
            <a:custGeom>
              <a:avLst/>
              <a:gdLst>
                <a:gd name="T0" fmla="*/ 69 w 149"/>
                <a:gd name="T1" fmla="*/ 3 h 138"/>
                <a:gd name="T2" fmla="*/ 64 w 149"/>
                <a:gd name="T3" fmla="*/ 7 h 138"/>
                <a:gd name="T4" fmla="*/ 70 w 149"/>
                <a:gd name="T5" fmla="*/ 7 h 138"/>
                <a:gd name="T6" fmla="*/ 70 w 149"/>
                <a:gd name="T7" fmla="*/ 3 h 138"/>
                <a:gd name="T8" fmla="*/ 73 w 149"/>
                <a:gd name="T9" fmla="*/ 1 h 138"/>
                <a:gd name="T10" fmla="*/ 147 w 149"/>
                <a:gd name="T11" fmla="*/ 33 h 138"/>
                <a:gd name="T12" fmla="*/ 142 w 149"/>
                <a:gd name="T13" fmla="*/ 91 h 138"/>
                <a:gd name="T14" fmla="*/ 149 w 149"/>
                <a:gd name="T15" fmla="*/ 114 h 138"/>
                <a:gd name="T16" fmla="*/ 130 w 149"/>
                <a:gd name="T17" fmla="*/ 114 h 138"/>
                <a:gd name="T18" fmla="*/ 137 w 149"/>
                <a:gd name="T19" fmla="*/ 138 h 138"/>
                <a:gd name="T20" fmla="*/ 122 w 149"/>
                <a:gd name="T21" fmla="*/ 94 h 138"/>
                <a:gd name="T22" fmla="*/ 129 w 149"/>
                <a:gd name="T23" fmla="*/ 51 h 138"/>
                <a:gd name="T24" fmla="*/ 49 w 149"/>
                <a:gd name="T25" fmla="*/ 26 h 138"/>
                <a:gd name="T26" fmla="*/ 1 w 149"/>
                <a:gd name="T27" fmla="*/ 21 h 138"/>
                <a:gd name="T28" fmla="*/ 39 w 149"/>
                <a:gd name="T29" fmla="*/ 15 h 138"/>
                <a:gd name="T30" fmla="*/ 58 w 149"/>
                <a:gd name="T31" fmla="*/ 5 h 138"/>
                <a:gd name="T32" fmla="*/ 67 w 149"/>
                <a:gd name="T33" fmla="*/ 2 h 138"/>
                <a:gd name="T34" fmla="*/ 60 w 149"/>
                <a:gd name="T35" fmla="*/ 10 h 138"/>
                <a:gd name="T36" fmla="*/ 77 w 149"/>
                <a:gd name="T37" fmla="*/ 14 h 138"/>
                <a:gd name="T38" fmla="*/ 73 w 149"/>
                <a:gd name="T39" fmla="*/ 15 h 138"/>
                <a:gd name="T40" fmla="*/ 68 w 149"/>
                <a:gd name="T41" fmla="*/ 8 h 138"/>
                <a:gd name="T42" fmla="*/ 61 w 149"/>
                <a:gd name="T43" fmla="*/ 12 h 138"/>
                <a:gd name="T44" fmla="*/ 60 w 149"/>
                <a:gd name="T45" fmla="*/ 19 h 138"/>
                <a:gd name="T46" fmla="*/ 7 w 149"/>
                <a:gd name="T47" fmla="*/ 17 h 138"/>
                <a:gd name="T48" fmla="*/ 40 w 149"/>
                <a:gd name="T49" fmla="*/ 17 h 138"/>
                <a:gd name="T50" fmla="*/ 60 w 149"/>
                <a:gd name="T51" fmla="*/ 20 h 138"/>
                <a:gd name="T52" fmla="*/ 31 w 149"/>
                <a:gd name="T53" fmla="*/ 20 h 138"/>
                <a:gd name="T54" fmla="*/ 49 w 149"/>
                <a:gd name="T55" fmla="*/ 24 h 138"/>
                <a:gd name="T56" fmla="*/ 87 w 149"/>
                <a:gd name="T57" fmla="*/ 12 h 138"/>
                <a:gd name="T58" fmla="*/ 77 w 149"/>
                <a:gd name="T59" fmla="*/ 14 h 138"/>
                <a:gd name="T60" fmla="*/ 124 w 149"/>
                <a:gd name="T61" fmla="*/ 97 h 138"/>
                <a:gd name="T62" fmla="*/ 101 w 149"/>
                <a:gd name="T63" fmla="*/ 4 h 138"/>
                <a:gd name="T64" fmla="*/ 89 w 149"/>
                <a:gd name="T65" fmla="*/ 14 h 138"/>
                <a:gd name="T66" fmla="*/ 133 w 149"/>
                <a:gd name="T67" fmla="*/ 12 h 138"/>
                <a:gd name="T68" fmla="*/ 131 w 149"/>
                <a:gd name="T69" fmla="*/ 55 h 138"/>
                <a:gd name="T70" fmla="*/ 140 w 149"/>
                <a:gd name="T71" fmla="*/ 24 h 138"/>
                <a:gd name="T72" fmla="*/ 123 w 149"/>
                <a:gd name="T73" fmla="*/ 89 h 138"/>
                <a:gd name="T74" fmla="*/ 135 w 149"/>
                <a:gd name="T75" fmla="*/ 137 h 138"/>
                <a:gd name="T76" fmla="*/ 141 w 149"/>
                <a:gd name="T77" fmla="*/ 116 h 138"/>
                <a:gd name="T78" fmla="*/ 147 w 149"/>
                <a:gd name="T79" fmla="*/ 98 h 138"/>
                <a:gd name="T80" fmla="*/ 131 w 149"/>
                <a:gd name="T81" fmla="*/ 99 h 138"/>
                <a:gd name="T82" fmla="*/ 146 w 149"/>
                <a:gd name="T83" fmla="*/ 94 h 138"/>
                <a:gd name="T84" fmla="*/ 88 w 149"/>
                <a:gd name="T85" fmla="*/ 12 h 138"/>
                <a:gd name="T86" fmla="*/ 95 w 149"/>
                <a:gd name="T87" fmla="*/ 9 h 138"/>
                <a:gd name="T88" fmla="*/ 40 w 149"/>
                <a:gd name="T89" fmla="*/ 19 h 138"/>
                <a:gd name="T90" fmla="*/ 56 w 149"/>
                <a:gd name="T91" fmla="*/ 21 h 138"/>
                <a:gd name="T92" fmla="*/ 141 w 149"/>
                <a:gd name="T93" fmla="*/ 28 h 138"/>
                <a:gd name="T94" fmla="*/ 131 w 149"/>
                <a:gd name="T95" fmla="*/ 66 h 138"/>
                <a:gd name="T96" fmla="*/ 141 w 149"/>
                <a:gd name="T97" fmla="*/ 97 h 138"/>
                <a:gd name="T98" fmla="*/ 143 w 149"/>
                <a:gd name="T99" fmla="*/ 100 h 138"/>
                <a:gd name="T100" fmla="*/ 130 w 149"/>
                <a:gd name="T101" fmla="*/ 108 h 138"/>
                <a:gd name="T102" fmla="*/ 131 w 149"/>
                <a:gd name="T103" fmla="*/ 107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49" h="138">
                  <a:moveTo>
                    <a:pt x="65" y="0"/>
                  </a:moveTo>
                  <a:cubicBezTo>
                    <a:pt x="66" y="0"/>
                    <a:pt x="68" y="1"/>
                    <a:pt x="69" y="2"/>
                  </a:cubicBezTo>
                  <a:cubicBezTo>
                    <a:pt x="69" y="2"/>
                    <a:pt x="69" y="2"/>
                    <a:pt x="69" y="2"/>
                  </a:cubicBezTo>
                  <a:cubicBezTo>
                    <a:pt x="69" y="3"/>
                    <a:pt x="69" y="3"/>
                    <a:pt x="69" y="3"/>
                  </a:cubicBezTo>
                  <a:cubicBezTo>
                    <a:pt x="68" y="3"/>
                    <a:pt x="68" y="3"/>
                    <a:pt x="67" y="4"/>
                  </a:cubicBezTo>
                  <a:cubicBezTo>
                    <a:pt x="65" y="4"/>
                    <a:pt x="63" y="4"/>
                    <a:pt x="62" y="6"/>
                  </a:cubicBezTo>
                  <a:cubicBezTo>
                    <a:pt x="62" y="7"/>
                    <a:pt x="61" y="8"/>
                    <a:pt x="62" y="10"/>
                  </a:cubicBezTo>
                  <a:cubicBezTo>
                    <a:pt x="63" y="9"/>
                    <a:pt x="63" y="8"/>
                    <a:pt x="64" y="7"/>
                  </a:cubicBezTo>
                  <a:cubicBezTo>
                    <a:pt x="66" y="6"/>
                    <a:pt x="67" y="5"/>
                    <a:pt x="68" y="5"/>
                  </a:cubicBezTo>
                  <a:cubicBezTo>
                    <a:pt x="69" y="5"/>
                    <a:pt x="70" y="5"/>
                    <a:pt x="70" y="6"/>
                  </a:cubicBezTo>
                  <a:cubicBezTo>
                    <a:pt x="71" y="6"/>
                    <a:pt x="71" y="6"/>
                    <a:pt x="71" y="6"/>
                  </a:cubicBezTo>
                  <a:cubicBezTo>
                    <a:pt x="70" y="7"/>
                    <a:pt x="70" y="7"/>
                    <a:pt x="70" y="7"/>
                  </a:cubicBezTo>
                  <a:cubicBezTo>
                    <a:pt x="70" y="8"/>
                    <a:pt x="69" y="8"/>
                    <a:pt x="69" y="9"/>
                  </a:cubicBezTo>
                  <a:cubicBezTo>
                    <a:pt x="68" y="11"/>
                    <a:pt x="67" y="12"/>
                    <a:pt x="67" y="16"/>
                  </a:cubicBezTo>
                  <a:cubicBezTo>
                    <a:pt x="70" y="16"/>
                    <a:pt x="71" y="15"/>
                    <a:pt x="72" y="14"/>
                  </a:cubicBezTo>
                  <a:cubicBezTo>
                    <a:pt x="74" y="11"/>
                    <a:pt x="71" y="5"/>
                    <a:pt x="70" y="3"/>
                  </a:cubicBezTo>
                  <a:cubicBezTo>
                    <a:pt x="70" y="2"/>
                    <a:pt x="70" y="2"/>
                    <a:pt x="70" y="2"/>
                  </a:cubicBezTo>
                  <a:cubicBezTo>
                    <a:pt x="71" y="2"/>
                    <a:pt x="71" y="2"/>
                    <a:pt x="71" y="2"/>
                  </a:cubicBezTo>
                  <a:cubicBezTo>
                    <a:pt x="71" y="1"/>
                    <a:pt x="72" y="1"/>
                    <a:pt x="73" y="1"/>
                  </a:cubicBezTo>
                  <a:cubicBezTo>
                    <a:pt x="73" y="1"/>
                    <a:pt x="73" y="1"/>
                    <a:pt x="73" y="1"/>
                  </a:cubicBezTo>
                  <a:cubicBezTo>
                    <a:pt x="75" y="1"/>
                    <a:pt x="77" y="3"/>
                    <a:pt x="78" y="5"/>
                  </a:cubicBezTo>
                  <a:cubicBezTo>
                    <a:pt x="79" y="7"/>
                    <a:pt x="79" y="9"/>
                    <a:pt x="79" y="11"/>
                  </a:cubicBezTo>
                  <a:cubicBezTo>
                    <a:pt x="88" y="5"/>
                    <a:pt x="99" y="2"/>
                    <a:pt x="110" y="2"/>
                  </a:cubicBezTo>
                  <a:cubicBezTo>
                    <a:pt x="131" y="2"/>
                    <a:pt x="145" y="14"/>
                    <a:pt x="147" y="33"/>
                  </a:cubicBezTo>
                  <a:cubicBezTo>
                    <a:pt x="148" y="45"/>
                    <a:pt x="142" y="55"/>
                    <a:pt x="137" y="65"/>
                  </a:cubicBezTo>
                  <a:cubicBezTo>
                    <a:pt x="131" y="75"/>
                    <a:pt x="125" y="85"/>
                    <a:pt x="126" y="97"/>
                  </a:cubicBezTo>
                  <a:cubicBezTo>
                    <a:pt x="127" y="97"/>
                    <a:pt x="130" y="96"/>
                    <a:pt x="132" y="95"/>
                  </a:cubicBezTo>
                  <a:cubicBezTo>
                    <a:pt x="135" y="93"/>
                    <a:pt x="138" y="91"/>
                    <a:pt x="142" y="91"/>
                  </a:cubicBezTo>
                  <a:cubicBezTo>
                    <a:pt x="144" y="91"/>
                    <a:pt x="145" y="92"/>
                    <a:pt x="147" y="93"/>
                  </a:cubicBezTo>
                  <a:cubicBezTo>
                    <a:pt x="147" y="93"/>
                    <a:pt x="147" y="93"/>
                    <a:pt x="147" y="93"/>
                  </a:cubicBezTo>
                  <a:cubicBezTo>
                    <a:pt x="149" y="96"/>
                    <a:pt x="149" y="101"/>
                    <a:pt x="149" y="106"/>
                  </a:cubicBezTo>
                  <a:cubicBezTo>
                    <a:pt x="148" y="109"/>
                    <a:pt x="148" y="112"/>
                    <a:pt x="149" y="114"/>
                  </a:cubicBezTo>
                  <a:cubicBezTo>
                    <a:pt x="149" y="115"/>
                    <a:pt x="149" y="115"/>
                    <a:pt x="149" y="115"/>
                  </a:cubicBezTo>
                  <a:cubicBezTo>
                    <a:pt x="148" y="115"/>
                    <a:pt x="148" y="115"/>
                    <a:pt x="148" y="115"/>
                  </a:cubicBezTo>
                  <a:cubicBezTo>
                    <a:pt x="146" y="117"/>
                    <a:pt x="143" y="118"/>
                    <a:pt x="141" y="118"/>
                  </a:cubicBezTo>
                  <a:cubicBezTo>
                    <a:pt x="137" y="118"/>
                    <a:pt x="134" y="116"/>
                    <a:pt x="130" y="114"/>
                  </a:cubicBezTo>
                  <a:cubicBezTo>
                    <a:pt x="130" y="115"/>
                    <a:pt x="130" y="115"/>
                    <a:pt x="130" y="115"/>
                  </a:cubicBezTo>
                  <a:cubicBezTo>
                    <a:pt x="130" y="126"/>
                    <a:pt x="130" y="136"/>
                    <a:pt x="141" y="136"/>
                  </a:cubicBezTo>
                  <a:cubicBezTo>
                    <a:pt x="141" y="138"/>
                    <a:pt x="141" y="138"/>
                    <a:pt x="141" y="138"/>
                  </a:cubicBezTo>
                  <a:cubicBezTo>
                    <a:pt x="139" y="138"/>
                    <a:pt x="138" y="138"/>
                    <a:pt x="137" y="138"/>
                  </a:cubicBezTo>
                  <a:cubicBezTo>
                    <a:pt x="123" y="138"/>
                    <a:pt x="123" y="125"/>
                    <a:pt x="123" y="112"/>
                  </a:cubicBezTo>
                  <a:cubicBezTo>
                    <a:pt x="123" y="108"/>
                    <a:pt x="123" y="105"/>
                    <a:pt x="123" y="102"/>
                  </a:cubicBezTo>
                  <a:cubicBezTo>
                    <a:pt x="123" y="99"/>
                    <a:pt x="122" y="96"/>
                    <a:pt x="122" y="94"/>
                  </a:cubicBezTo>
                  <a:cubicBezTo>
                    <a:pt x="122" y="94"/>
                    <a:pt x="122" y="94"/>
                    <a:pt x="122" y="94"/>
                  </a:cubicBezTo>
                  <a:cubicBezTo>
                    <a:pt x="122" y="93"/>
                    <a:pt x="122" y="93"/>
                    <a:pt x="122" y="93"/>
                  </a:cubicBezTo>
                  <a:cubicBezTo>
                    <a:pt x="121" y="92"/>
                    <a:pt x="121" y="91"/>
                    <a:pt x="121" y="90"/>
                  </a:cubicBezTo>
                  <a:cubicBezTo>
                    <a:pt x="120" y="84"/>
                    <a:pt x="118" y="78"/>
                    <a:pt x="120" y="70"/>
                  </a:cubicBezTo>
                  <a:cubicBezTo>
                    <a:pt x="122" y="64"/>
                    <a:pt x="125" y="57"/>
                    <a:pt x="129" y="51"/>
                  </a:cubicBezTo>
                  <a:cubicBezTo>
                    <a:pt x="136" y="39"/>
                    <a:pt x="143" y="27"/>
                    <a:pt x="132" y="13"/>
                  </a:cubicBezTo>
                  <a:cubicBezTo>
                    <a:pt x="126" y="11"/>
                    <a:pt x="121" y="10"/>
                    <a:pt x="115" y="10"/>
                  </a:cubicBezTo>
                  <a:cubicBezTo>
                    <a:pt x="104" y="10"/>
                    <a:pt x="93" y="14"/>
                    <a:pt x="83" y="18"/>
                  </a:cubicBezTo>
                  <a:cubicBezTo>
                    <a:pt x="72" y="22"/>
                    <a:pt x="61" y="26"/>
                    <a:pt x="49" y="26"/>
                  </a:cubicBezTo>
                  <a:cubicBezTo>
                    <a:pt x="48" y="26"/>
                    <a:pt x="47" y="26"/>
                    <a:pt x="45" y="26"/>
                  </a:cubicBezTo>
                  <a:cubicBezTo>
                    <a:pt x="40" y="25"/>
                    <a:pt x="35" y="23"/>
                    <a:pt x="30" y="22"/>
                  </a:cubicBezTo>
                  <a:cubicBezTo>
                    <a:pt x="25" y="19"/>
                    <a:pt x="19" y="17"/>
                    <a:pt x="13" y="17"/>
                  </a:cubicBezTo>
                  <a:cubicBezTo>
                    <a:pt x="9" y="17"/>
                    <a:pt x="4" y="19"/>
                    <a:pt x="1" y="21"/>
                  </a:cubicBezTo>
                  <a:cubicBezTo>
                    <a:pt x="0" y="20"/>
                    <a:pt x="0" y="20"/>
                    <a:pt x="0" y="20"/>
                  </a:cubicBezTo>
                  <a:cubicBezTo>
                    <a:pt x="5" y="15"/>
                    <a:pt x="11" y="13"/>
                    <a:pt x="20" y="13"/>
                  </a:cubicBezTo>
                  <a:cubicBezTo>
                    <a:pt x="20" y="13"/>
                    <a:pt x="20" y="13"/>
                    <a:pt x="20" y="13"/>
                  </a:cubicBezTo>
                  <a:cubicBezTo>
                    <a:pt x="26" y="13"/>
                    <a:pt x="33" y="14"/>
                    <a:pt x="39" y="15"/>
                  </a:cubicBezTo>
                  <a:cubicBezTo>
                    <a:pt x="46" y="16"/>
                    <a:pt x="53" y="17"/>
                    <a:pt x="59" y="17"/>
                  </a:cubicBezTo>
                  <a:cubicBezTo>
                    <a:pt x="61" y="16"/>
                    <a:pt x="60" y="13"/>
                    <a:pt x="59" y="10"/>
                  </a:cubicBezTo>
                  <a:cubicBezTo>
                    <a:pt x="58" y="8"/>
                    <a:pt x="58" y="7"/>
                    <a:pt x="58" y="5"/>
                  </a:cubicBezTo>
                  <a:cubicBezTo>
                    <a:pt x="58" y="5"/>
                    <a:pt x="58" y="5"/>
                    <a:pt x="58" y="5"/>
                  </a:cubicBezTo>
                  <a:cubicBezTo>
                    <a:pt x="58" y="4"/>
                    <a:pt x="58" y="4"/>
                    <a:pt x="58" y="4"/>
                  </a:cubicBezTo>
                  <a:cubicBezTo>
                    <a:pt x="59" y="4"/>
                    <a:pt x="59" y="3"/>
                    <a:pt x="60" y="3"/>
                  </a:cubicBezTo>
                  <a:cubicBezTo>
                    <a:pt x="62" y="1"/>
                    <a:pt x="63" y="0"/>
                    <a:pt x="65" y="0"/>
                  </a:cubicBezTo>
                  <a:close/>
                  <a:moveTo>
                    <a:pt x="67" y="2"/>
                  </a:moveTo>
                  <a:cubicBezTo>
                    <a:pt x="65" y="1"/>
                    <a:pt x="63" y="2"/>
                    <a:pt x="61" y="4"/>
                  </a:cubicBezTo>
                  <a:cubicBezTo>
                    <a:pt x="60" y="4"/>
                    <a:pt x="60" y="5"/>
                    <a:pt x="59" y="5"/>
                  </a:cubicBezTo>
                  <a:cubicBezTo>
                    <a:pt x="59" y="7"/>
                    <a:pt x="60" y="8"/>
                    <a:pt x="60" y="10"/>
                  </a:cubicBezTo>
                  <a:cubicBezTo>
                    <a:pt x="60" y="10"/>
                    <a:pt x="60" y="10"/>
                    <a:pt x="60" y="10"/>
                  </a:cubicBezTo>
                  <a:cubicBezTo>
                    <a:pt x="60" y="8"/>
                    <a:pt x="60" y="7"/>
                    <a:pt x="61" y="5"/>
                  </a:cubicBezTo>
                  <a:cubicBezTo>
                    <a:pt x="62" y="3"/>
                    <a:pt x="65" y="3"/>
                    <a:pt x="66" y="2"/>
                  </a:cubicBezTo>
                  <a:cubicBezTo>
                    <a:pt x="66" y="2"/>
                    <a:pt x="67" y="2"/>
                    <a:pt x="67" y="2"/>
                  </a:cubicBezTo>
                  <a:close/>
                  <a:moveTo>
                    <a:pt x="77" y="14"/>
                  </a:moveTo>
                  <a:cubicBezTo>
                    <a:pt x="76" y="13"/>
                    <a:pt x="76" y="13"/>
                    <a:pt x="76" y="13"/>
                  </a:cubicBezTo>
                  <a:cubicBezTo>
                    <a:pt x="78" y="11"/>
                    <a:pt x="78" y="8"/>
                    <a:pt x="77" y="6"/>
                  </a:cubicBezTo>
                  <a:cubicBezTo>
                    <a:pt x="75" y="3"/>
                    <a:pt x="73" y="1"/>
                    <a:pt x="72" y="2"/>
                  </a:cubicBezTo>
                  <a:cubicBezTo>
                    <a:pt x="73" y="5"/>
                    <a:pt x="76" y="11"/>
                    <a:pt x="73" y="15"/>
                  </a:cubicBezTo>
                  <a:cubicBezTo>
                    <a:pt x="72" y="16"/>
                    <a:pt x="70" y="17"/>
                    <a:pt x="67" y="17"/>
                  </a:cubicBezTo>
                  <a:cubicBezTo>
                    <a:pt x="66" y="17"/>
                    <a:pt x="66" y="17"/>
                    <a:pt x="66" y="17"/>
                  </a:cubicBezTo>
                  <a:cubicBezTo>
                    <a:pt x="66" y="17"/>
                    <a:pt x="66" y="17"/>
                    <a:pt x="66" y="17"/>
                  </a:cubicBezTo>
                  <a:cubicBezTo>
                    <a:pt x="65" y="12"/>
                    <a:pt x="66" y="10"/>
                    <a:pt x="68" y="8"/>
                  </a:cubicBezTo>
                  <a:cubicBezTo>
                    <a:pt x="68" y="8"/>
                    <a:pt x="68" y="7"/>
                    <a:pt x="69" y="7"/>
                  </a:cubicBezTo>
                  <a:cubicBezTo>
                    <a:pt x="69" y="6"/>
                    <a:pt x="68" y="6"/>
                    <a:pt x="68" y="6"/>
                  </a:cubicBezTo>
                  <a:cubicBezTo>
                    <a:pt x="67" y="6"/>
                    <a:pt x="66" y="7"/>
                    <a:pt x="65" y="8"/>
                  </a:cubicBezTo>
                  <a:cubicBezTo>
                    <a:pt x="64" y="10"/>
                    <a:pt x="63" y="11"/>
                    <a:pt x="61" y="12"/>
                  </a:cubicBezTo>
                  <a:cubicBezTo>
                    <a:pt x="61" y="12"/>
                    <a:pt x="61" y="12"/>
                    <a:pt x="61" y="12"/>
                  </a:cubicBezTo>
                  <a:cubicBezTo>
                    <a:pt x="61" y="14"/>
                    <a:pt x="62" y="17"/>
                    <a:pt x="60" y="18"/>
                  </a:cubicBezTo>
                  <a:cubicBezTo>
                    <a:pt x="60" y="19"/>
                    <a:pt x="60" y="19"/>
                    <a:pt x="60" y="19"/>
                  </a:cubicBezTo>
                  <a:cubicBezTo>
                    <a:pt x="60" y="19"/>
                    <a:pt x="60" y="19"/>
                    <a:pt x="60" y="19"/>
                  </a:cubicBezTo>
                  <a:cubicBezTo>
                    <a:pt x="53" y="18"/>
                    <a:pt x="46" y="17"/>
                    <a:pt x="39" y="16"/>
                  </a:cubicBezTo>
                  <a:cubicBezTo>
                    <a:pt x="32" y="15"/>
                    <a:pt x="26" y="14"/>
                    <a:pt x="20" y="14"/>
                  </a:cubicBezTo>
                  <a:cubicBezTo>
                    <a:pt x="20" y="14"/>
                    <a:pt x="20" y="14"/>
                    <a:pt x="20" y="14"/>
                  </a:cubicBezTo>
                  <a:cubicBezTo>
                    <a:pt x="15" y="14"/>
                    <a:pt x="11" y="15"/>
                    <a:pt x="7" y="17"/>
                  </a:cubicBezTo>
                  <a:cubicBezTo>
                    <a:pt x="9" y="16"/>
                    <a:pt x="11" y="16"/>
                    <a:pt x="13" y="16"/>
                  </a:cubicBezTo>
                  <a:cubicBezTo>
                    <a:pt x="18" y="16"/>
                    <a:pt x="24" y="18"/>
                    <a:pt x="29" y="19"/>
                  </a:cubicBezTo>
                  <a:cubicBezTo>
                    <a:pt x="31" y="19"/>
                    <a:pt x="31" y="19"/>
                    <a:pt x="31" y="19"/>
                  </a:cubicBezTo>
                  <a:cubicBezTo>
                    <a:pt x="34" y="18"/>
                    <a:pt x="37" y="17"/>
                    <a:pt x="40" y="17"/>
                  </a:cubicBezTo>
                  <a:cubicBezTo>
                    <a:pt x="40" y="17"/>
                    <a:pt x="40" y="17"/>
                    <a:pt x="40" y="17"/>
                  </a:cubicBezTo>
                  <a:cubicBezTo>
                    <a:pt x="45" y="17"/>
                    <a:pt x="49" y="18"/>
                    <a:pt x="54" y="19"/>
                  </a:cubicBezTo>
                  <a:cubicBezTo>
                    <a:pt x="55" y="19"/>
                    <a:pt x="57" y="20"/>
                    <a:pt x="58" y="20"/>
                  </a:cubicBezTo>
                  <a:cubicBezTo>
                    <a:pt x="60" y="20"/>
                    <a:pt x="60" y="20"/>
                    <a:pt x="60" y="20"/>
                  </a:cubicBezTo>
                  <a:cubicBezTo>
                    <a:pt x="59" y="21"/>
                    <a:pt x="59" y="21"/>
                    <a:pt x="59" y="21"/>
                  </a:cubicBezTo>
                  <a:cubicBezTo>
                    <a:pt x="56" y="23"/>
                    <a:pt x="53" y="24"/>
                    <a:pt x="50" y="24"/>
                  </a:cubicBezTo>
                  <a:cubicBezTo>
                    <a:pt x="47" y="24"/>
                    <a:pt x="43" y="23"/>
                    <a:pt x="40" y="22"/>
                  </a:cubicBezTo>
                  <a:cubicBezTo>
                    <a:pt x="37" y="21"/>
                    <a:pt x="34" y="20"/>
                    <a:pt x="31" y="20"/>
                  </a:cubicBezTo>
                  <a:cubicBezTo>
                    <a:pt x="30" y="20"/>
                    <a:pt x="30" y="20"/>
                    <a:pt x="30" y="20"/>
                  </a:cubicBezTo>
                  <a:cubicBezTo>
                    <a:pt x="30" y="20"/>
                    <a:pt x="31" y="20"/>
                    <a:pt x="31" y="20"/>
                  </a:cubicBezTo>
                  <a:cubicBezTo>
                    <a:pt x="36" y="22"/>
                    <a:pt x="41" y="24"/>
                    <a:pt x="46" y="24"/>
                  </a:cubicBezTo>
                  <a:cubicBezTo>
                    <a:pt x="47" y="24"/>
                    <a:pt x="48" y="24"/>
                    <a:pt x="49" y="24"/>
                  </a:cubicBezTo>
                  <a:cubicBezTo>
                    <a:pt x="61" y="24"/>
                    <a:pt x="72" y="20"/>
                    <a:pt x="82" y="16"/>
                  </a:cubicBezTo>
                  <a:cubicBezTo>
                    <a:pt x="84" y="16"/>
                    <a:pt x="86" y="15"/>
                    <a:pt x="88" y="14"/>
                  </a:cubicBezTo>
                  <a:cubicBezTo>
                    <a:pt x="88" y="14"/>
                    <a:pt x="88" y="14"/>
                    <a:pt x="88" y="14"/>
                  </a:cubicBezTo>
                  <a:cubicBezTo>
                    <a:pt x="87" y="13"/>
                    <a:pt x="87" y="12"/>
                    <a:pt x="87" y="12"/>
                  </a:cubicBezTo>
                  <a:cubicBezTo>
                    <a:pt x="88" y="10"/>
                    <a:pt x="91" y="9"/>
                    <a:pt x="94" y="7"/>
                  </a:cubicBezTo>
                  <a:cubicBezTo>
                    <a:pt x="97" y="7"/>
                    <a:pt x="99" y="6"/>
                    <a:pt x="100" y="5"/>
                  </a:cubicBezTo>
                  <a:cubicBezTo>
                    <a:pt x="101" y="4"/>
                    <a:pt x="101" y="4"/>
                    <a:pt x="101" y="4"/>
                  </a:cubicBezTo>
                  <a:cubicBezTo>
                    <a:pt x="92" y="6"/>
                    <a:pt x="84" y="9"/>
                    <a:pt x="77" y="14"/>
                  </a:cubicBezTo>
                  <a:close/>
                  <a:moveTo>
                    <a:pt x="126" y="98"/>
                  </a:moveTo>
                  <a:cubicBezTo>
                    <a:pt x="126" y="98"/>
                    <a:pt x="125" y="98"/>
                    <a:pt x="125" y="98"/>
                  </a:cubicBezTo>
                  <a:cubicBezTo>
                    <a:pt x="124" y="98"/>
                    <a:pt x="124" y="98"/>
                    <a:pt x="124" y="98"/>
                  </a:cubicBezTo>
                  <a:cubicBezTo>
                    <a:pt x="124" y="97"/>
                    <a:pt x="124" y="97"/>
                    <a:pt x="124" y="97"/>
                  </a:cubicBezTo>
                  <a:cubicBezTo>
                    <a:pt x="123" y="85"/>
                    <a:pt x="129" y="74"/>
                    <a:pt x="135" y="64"/>
                  </a:cubicBezTo>
                  <a:cubicBezTo>
                    <a:pt x="141" y="54"/>
                    <a:pt x="147" y="45"/>
                    <a:pt x="146" y="34"/>
                  </a:cubicBezTo>
                  <a:cubicBezTo>
                    <a:pt x="144" y="15"/>
                    <a:pt x="130" y="4"/>
                    <a:pt x="110" y="4"/>
                  </a:cubicBezTo>
                  <a:cubicBezTo>
                    <a:pt x="107" y="4"/>
                    <a:pt x="104" y="4"/>
                    <a:pt x="101" y="4"/>
                  </a:cubicBezTo>
                  <a:cubicBezTo>
                    <a:pt x="102" y="5"/>
                    <a:pt x="102" y="5"/>
                    <a:pt x="102" y="5"/>
                  </a:cubicBezTo>
                  <a:cubicBezTo>
                    <a:pt x="102" y="6"/>
                    <a:pt x="102" y="6"/>
                    <a:pt x="102" y="7"/>
                  </a:cubicBezTo>
                  <a:cubicBezTo>
                    <a:pt x="101" y="9"/>
                    <a:pt x="99" y="10"/>
                    <a:pt x="96" y="11"/>
                  </a:cubicBezTo>
                  <a:cubicBezTo>
                    <a:pt x="93" y="11"/>
                    <a:pt x="90" y="12"/>
                    <a:pt x="89" y="14"/>
                  </a:cubicBezTo>
                  <a:cubicBezTo>
                    <a:pt x="97" y="11"/>
                    <a:pt x="106" y="8"/>
                    <a:pt x="115" y="8"/>
                  </a:cubicBezTo>
                  <a:cubicBezTo>
                    <a:pt x="121" y="8"/>
                    <a:pt x="127" y="9"/>
                    <a:pt x="132" y="12"/>
                  </a:cubicBezTo>
                  <a:cubicBezTo>
                    <a:pt x="133" y="12"/>
                    <a:pt x="133" y="12"/>
                    <a:pt x="133" y="12"/>
                  </a:cubicBezTo>
                  <a:cubicBezTo>
                    <a:pt x="133" y="12"/>
                    <a:pt x="133" y="12"/>
                    <a:pt x="133" y="12"/>
                  </a:cubicBezTo>
                  <a:cubicBezTo>
                    <a:pt x="145" y="27"/>
                    <a:pt x="137" y="40"/>
                    <a:pt x="130" y="52"/>
                  </a:cubicBezTo>
                  <a:cubicBezTo>
                    <a:pt x="126" y="58"/>
                    <a:pt x="123" y="64"/>
                    <a:pt x="122" y="71"/>
                  </a:cubicBezTo>
                  <a:cubicBezTo>
                    <a:pt x="120" y="76"/>
                    <a:pt x="121" y="80"/>
                    <a:pt x="121" y="84"/>
                  </a:cubicBezTo>
                  <a:cubicBezTo>
                    <a:pt x="122" y="72"/>
                    <a:pt x="126" y="63"/>
                    <a:pt x="131" y="55"/>
                  </a:cubicBezTo>
                  <a:cubicBezTo>
                    <a:pt x="135" y="47"/>
                    <a:pt x="139" y="39"/>
                    <a:pt x="140" y="28"/>
                  </a:cubicBezTo>
                  <a:cubicBezTo>
                    <a:pt x="139" y="27"/>
                    <a:pt x="138" y="25"/>
                    <a:pt x="139" y="24"/>
                  </a:cubicBezTo>
                  <a:cubicBezTo>
                    <a:pt x="139" y="24"/>
                    <a:pt x="139" y="24"/>
                    <a:pt x="140" y="24"/>
                  </a:cubicBezTo>
                  <a:cubicBezTo>
                    <a:pt x="140" y="24"/>
                    <a:pt x="140" y="24"/>
                    <a:pt x="140" y="24"/>
                  </a:cubicBezTo>
                  <a:cubicBezTo>
                    <a:pt x="141" y="24"/>
                    <a:pt x="142" y="24"/>
                    <a:pt x="143" y="26"/>
                  </a:cubicBezTo>
                  <a:cubicBezTo>
                    <a:pt x="143" y="26"/>
                    <a:pt x="143" y="26"/>
                    <a:pt x="143" y="26"/>
                  </a:cubicBezTo>
                  <a:cubicBezTo>
                    <a:pt x="145" y="43"/>
                    <a:pt x="139" y="55"/>
                    <a:pt x="133" y="66"/>
                  </a:cubicBezTo>
                  <a:cubicBezTo>
                    <a:pt x="129" y="73"/>
                    <a:pt x="125" y="81"/>
                    <a:pt x="123" y="89"/>
                  </a:cubicBezTo>
                  <a:cubicBezTo>
                    <a:pt x="123" y="90"/>
                    <a:pt x="123" y="90"/>
                    <a:pt x="123" y="90"/>
                  </a:cubicBezTo>
                  <a:cubicBezTo>
                    <a:pt x="123" y="94"/>
                    <a:pt x="124" y="97"/>
                    <a:pt x="124" y="102"/>
                  </a:cubicBezTo>
                  <a:cubicBezTo>
                    <a:pt x="125" y="105"/>
                    <a:pt x="125" y="108"/>
                    <a:pt x="125" y="112"/>
                  </a:cubicBezTo>
                  <a:cubicBezTo>
                    <a:pt x="125" y="124"/>
                    <a:pt x="125" y="135"/>
                    <a:pt x="135" y="137"/>
                  </a:cubicBezTo>
                  <a:cubicBezTo>
                    <a:pt x="129" y="133"/>
                    <a:pt x="129" y="124"/>
                    <a:pt x="129" y="115"/>
                  </a:cubicBezTo>
                  <a:cubicBezTo>
                    <a:pt x="129" y="112"/>
                    <a:pt x="129" y="112"/>
                    <a:pt x="129" y="112"/>
                  </a:cubicBezTo>
                  <a:cubicBezTo>
                    <a:pt x="130" y="112"/>
                    <a:pt x="130" y="112"/>
                    <a:pt x="130" y="112"/>
                  </a:cubicBezTo>
                  <a:cubicBezTo>
                    <a:pt x="133" y="115"/>
                    <a:pt x="137" y="116"/>
                    <a:pt x="141" y="116"/>
                  </a:cubicBezTo>
                  <a:cubicBezTo>
                    <a:pt x="143" y="116"/>
                    <a:pt x="145" y="115"/>
                    <a:pt x="147" y="114"/>
                  </a:cubicBezTo>
                  <a:cubicBezTo>
                    <a:pt x="147" y="112"/>
                    <a:pt x="147" y="109"/>
                    <a:pt x="147" y="106"/>
                  </a:cubicBezTo>
                  <a:cubicBezTo>
                    <a:pt x="147" y="103"/>
                    <a:pt x="147" y="100"/>
                    <a:pt x="147" y="98"/>
                  </a:cubicBezTo>
                  <a:cubicBezTo>
                    <a:pt x="147" y="98"/>
                    <a:pt x="147" y="98"/>
                    <a:pt x="147" y="98"/>
                  </a:cubicBezTo>
                  <a:cubicBezTo>
                    <a:pt x="146" y="99"/>
                    <a:pt x="145" y="99"/>
                    <a:pt x="144" y="99"/>
                  </a:cubicBezTo>
                  <a:cubicBezTo>
                    <a:pt x="143" y="99"/>
                    <a:pt x="142" y="99"/>
                    <a:pt x="141" y="99"/>
                  </a:cubicBezTo>
                  <a:cubicBezTo>
                    <a:pt x="138" y="98"/>
                    <a:pt x="136" y="97"/>
                    <a:pt x="134" y="98"/>
                  </a:cubicBezTo>
                  <a:cubicBezTo>
                    <a:pt x="131" y="99"/>
                    <a:pt x="131" y="99"/>
                    <a:pt x="131" y="99"/>
                  </a:cubicBezTo>
                  <a:cubicBezTo>
                    <a:pt x="133" y="97"/>
                    <a:pt x="133" y="97"/>
                    <a:pt x="133" y="97"/>
                  </a:cubicBezTo>
                  <a:cubicBezTo>
                    <a:pt x="137" y="93"/>
                    <a:pt x="142" y="93"/>
                    <a:pt x="147" y="97"/>
                  </a:cubicBezTo>
                  <a:cubicBezTo>
                    <a:pt x="147" y="97"/>
                    <a:pt x="147" y="97"/>
                    <a:pt x="147" y="97"/>
                  </a:cubicBezTo>
                  <a:cubicBezTo>
                    <a:pt x="147" y="96"/>
                    <a:pt x="146" y="95"/>
                    <a:pt x="146" y="94"/>
                  </a:cubicBezTo>
                  <a:cubicBezTo>
                    <a:pt x="145" y="93"/>
                    <a:pt x="143" y="93"/>
                    <a:pt x="142" y="93"/>
                  </a:cubicBezTo>
                  <a:cubicBezTo>
                    <a:pt x="139" y="93"/>
                    <a:pt x="136" y="94"/>
                    <a:pt x="133" y="96"/>
                  </a:cubicBezTo>
                  <a:cubicBezTo>
                    <a:pt x="130" y="97"/>
                    <a:pt x="128" y="98"/>
                    <a:pt x="126" y="98"/>
                  </a:cubicBezTo>
                  <a:close/>
                  <a:moveTo>
                    <a:pt x="88" y="12"/>
                  </a:moveTo>
                  <a:cubicBezTo>
                    <a:pt x="90" y="11"/>
                    <a:pt x="93" y="10"/>
                    <a:pt x="95" y="9"/>
                  </a:cubicBezTo>
                  <a:cubicBezTo>
                    <a:pt x="98" y="8"/>
                    <a:pt x="100" y="8"/>
                    <a:pt x="101" y="7"/>
                  </a:cubicBezTo>
                  <a:cubicBezTo>
                    <a:pt x="101" y="7"/>
                    <a:pt x="101" y="6"/>
                    <a:pt x="101" y="6"/>
                  </a:cubicBezTo>
                  <a:cubicBezTo>
                    <a:pt x="99" y="7"/>
                    <a:pt x="97" y="8"/>
                    <a:pt x="95" y="9"/>
                  </a:cubicBezTo>
                  <a:cubicBezTo>
                    <a:pt x="92" y="10"/>
                    <a:pt x="89" y="11"/>
                    <a:pt x="88" y="12"/>
                  </a:cubicBezTo>
                  <a:close/>
                  <a:moveTo>
                    <a:pt x="56" y="21"/>
                  </a:moveTo>
                  <a:cubicBezTo>
                    <a:pt x="55" y="21"/>
                    <a:pt x="54" y="21"/>
                    <a:pt x="53" y="20"/>
                  </a:cubicBezTo>
                  <a:cubicBezTo>
                    <a:pt x="49" y="19"/>
                    <a:pt x="45" y="19"/>
                    <a:pt x="40" y="19"/>
                  </a:cubicBezTo>
                  <a:cubicBezTo>
                    <a:pt x="39" y="19"/>
                    <a:pt x="37" y="19"/>
                    <a:pt x="35" y="19"/>
                  </a:cubicBezTo>
                  <a:cubicBezTo>
                    <a:pt x="37" y="20"/>
                    <a:pt x="38" y="20"/>
                    <a:pt x="40" y="20"/>
                  </a:cubicBezTo>
                  <a:cubicBezTo>
                    <a:pt x="44" y="21"/>
                    <a:pt x="47" y="22"/>
                    <a:pt x="50" y="22"/>
                  </a:cubicBezTo>
                  <a:cubicBezTo>
                    <a:pt x="52" y="22"/>
                    <a:pt x="54" y="22"/>
                    <a:pt x="56" y="21"/>
                  </a:cubicBezTo>
                  <a:close/>
                  <a:moveTo>
                    <a:pt x="141" y="27"/>
                  </a:moveTo>
                  <a:cubicBezTo>
                    <a:pt x="141" y="26"/>
                    <a:pt x="141" y="26"/>
                    <a:pt x="140" y="25"/>
                  </a:cubicBezTo>
                  <a:cubicBezTo>
                    <a:pt x="141" y="26"/>
                    <a:pt x="141" y="27"/>
                    <a:pt x="141" y="27"/>
                  </a:cubicBezTo>
                  <a:cubicBezTo>
                    <a:pt x="141" y="28"/>
                    <a:pt x="141" y="28"/>
                    <a:pt x="141" y="28"/>
                  </a:cubicBezTo>
                  <a:cubicBezTo>
                    <a:pt x="141" y="28"/>
                    <a:pt x="141" y="28"/>
                    <a:pt x="141" y="28"/>
                  </a:cubicBezTo>
                  <a:cubicBezTo>
                    <a:pt x="141" y="40"/>
                    <a:pt x="136" y="48"/>
                    <a:pt x="132" y="56"/>
                  </a:cubicBezTo>
                  <a:cubicBezTo>
                    <a:pt x="128" y="64"/>
                    <a:pt x="123" y="72"/>
                    <a:pt x="123" y="84"/>
                  </a:cubicBezTo>
                  <a:cubicBezTo>
                    <a:pt x="125" y="77"/>
                    <a:pt x="128" y="71"/>
                    <a:pt x="131" y="66"/>
                  </a:cubicBezTo>
                  <a:cubicBezTo>
                    <a:pt x="138" y="54"/>
                    <a:pt x="144" y="43"/>
                    <a:pt x="141" y="27"/>
                  </a:cubicBezTo>
                  <a:close/>
                  <a:moveTo>
                    <a:pt x="145" y="98"/>
                  </a:moveTo>
                  <a:cubicBezTo>
                    <a:pt x="142" y="95"/>
                    <a:pt x="139" y="95"/>
                    <a:pt x="136" y="96"/>
                  </a:cubicBezTo>
                  <a:cubicBezTo>
                    <a:pt x="138" y="96"/>
                    <a:pt x="140" y="97"/>
                    <a:pt x="141" y="97"/>
                  </a:cubicBezTo>
                  <a:cubicBezTo>
                    <a:pt x="143" y="98"/>
                    <a:pt x="144" y="98"/>
                    <a:pt x="145" y="98"/>
                  </a:cubicBezTo>
                  <a:close/>
                  <a:moveTo>
                    <a:pt x="132" y="100"/>
                  </a:moveTo>
                  <a:cubicBezTo>
                    <a:pt x="142" y="100"/>
                    <a:pt x="142" y="100"/>
                    <a:pt x="142" y="100"/>
                  </a:cubicBezTo>
                  <a:cubicBezTo>
                    <a:pt x="143" y="100"/>
                    <a:pt x="143" y="100"/>
                    <a:pt x="143" y="100"/>
                  </a:cubicBezTo>
                  <a:cubicBezTo>
                    <a:pt x="146" y="102"/>
                    <a:pt x="146" y="108"/>
                    <a:pt x="146" y="113"/>
                  </a:cubicBezTo>
                  <a:cubicBezTo>
                    <a:pt x="146" y="114"/>
                    <a:pt x="146" y="114"/>
                    <a:pt x="146" y="114"/>
                  </a:cubicBezTo>
                  <a:cubicBezTo>
                    <a:pt x="145" y="114"/>
                    <a:pt x="145" y="114"/>
                    <a:pt x="145" y="114"/>
                  </a:cubicBezTo>
                  <a:cubicBezTo>
                    <a:pt x="138" y="115"/>
                    <a:pt x="132" y="112"/>
                    <a:pt x="130" y="108"/>
                  </a:cubicBezTo>
                  <a:cubicBezTo>
                    <a:pt x="129" y="105"/>
                    <a:pt x="129" y="102"/>
                    <a:pt x="132" y="100"/>
                  </a:cubicBezTo>
                  <a:close/>
                  <a:moveTo>
                    <a:pt x="142" y="101"/>
                  </a:moveTo>
                  <a:cubicBezTo>
                    <a:pt x="133" y="101"/>
                    <a:pt x="133" y="101"/>
                    <a:pt x="133" y="101"/>
                  </a:cubicBezTo>
                  <a:cubicBezTo>
                    <a:pt x="131" y="103"/>
                    <a:pt x="130" y="105"/>
                    <a:pt x="131" y="107"/>
                  </a:cubicBezTo>
                  <a:cubicBezTo>
                    <a:pt x="133" y="111"/>
                    <a:pt x="138" y="113"/>
                    <a:pt x="144" y="112"/>
                  </a:cubicBezTo>
                  <a:cubicBezTo>
                    <a:pt x="145" y="106"/>
                    <a:pt x="144" y="103"/>
                    <a:pt x="142" y="101"/>
                  </a:cubicBezTo>
                  <a:close/>
                </a:path>
              </a:pathLst>
            </a:custGeom>
            <a:grpFill/>
            <a:ln>
              <a:noFill/>
            </a:ln>
          </p:spPr>
          <p:txBody>
            <a:bodyPr vert="horz" wrap="square" lIns="91440" tIns="45720" rIns="91440" bIns="45720" numCol="1" rtlCol="0" anchor="t" anchorCtr="0" compatLnSpc="1">
              <a:prstTxWarp prst="textNoShape">
                <a:avLst/>
              </a:prstTxWarp>
            </a:bodyPr>
            <a:lstStyle/>
            <a:p>
              <a:pPr rtl="0"/>
              <a:endParaRPr/>
            </a:p>
          </p:txBody>
        </p:sp>
        <p:sp>
          <p:nvSpPr>
            <p:cNvPr id="95" name="Freeform 51"/>
            <p:cNvSpPr>
              <a:spLocks noEditPoints="1"/>
            </p:cNvSpPr>
            <p:nvPr/>
          </p:nvSpPr>
          <p:spPr bwMode="auto">
            <a:xfrm>
              <a:off x="4205288" y="5753100"/>
              <a:ext cx="303213" cy="344488"/>
            </a:xfrm>
            <a:custGeom>
              <a:avLst/>
              <a:gdLst>
                <a:gd name="T0" fmla="*/ 47 w 135"/>
                <a:gd name="T1" fmla="*/ 133 h 153"/>
                <a:gd name="T2" fmla="*/ 91 w 135"/>
                <a:gd name="T3" fmla="*/ 114 h 153"/>
                <a:gd name="T4" fmla="*/ 47 w 135"/>
                <a:gd name="T5" fmla="*/ 138 h 153"/>
                <a:gd name="T6" fmla="*/ 0 w 135"/>
                <a:gd name="T7" fmla="*/ 124 h 153"/>
                <a:gd name="T8" fmla="*/ 4 w 135"/>
                <a:gd name="T9" fmla="*/ 133 h 153"/>
                <a:gd name="T10" fmla="*/ 97 w 135"/>
                <a:gd name="T11" fmla="*/ 109 h 153"/>
                <a:gd name="T12" fmla="*/ 100 w 135"/>
                <a:gd name="T13" fmla="*/ 94 h 153"/>
                <a:gd name="T14" fmla="*/ 125 w 135"/>
                <a:gd name="T15" fmla="*/ 22 h 153"/>
                <a:gd name="T16" fmla="*/ 101 w 135"/>
                <a:gd name="T17" fmla="*/ 15 h 153"/>
                <a:gd name="T18" fmla="*/ 114 w 135"/>
                <a:gd name="T19" fmla="*/ 5 h 153"/>
                <a:gd name="T20" fmla="*/ 132 w 135"/>
                <a:gd name="T21" fmla="*/ 30 h 153"/>
                <a:gd name="T22" fmla="*/ 107 w 135"/>
                <a:gd name="T23" fmla="*/ 106 h 153"/>
                <a:gd name="T24" fmla="*/ 100 w 135"/>
                <a:gd name="T25" fmla="*/ 137 h 153"/>
                <a:gd name="T26" fmla="*/ 95 w 135"/>
                <a:gd name="T27" fmla="*/ 113 h 153"/>
                <a:gd name="T28" fmla="*/ 47 w 135"/>
                <a:gd name="T29" fmla="*/ 133 h 153"/>
                <a:gd name="T30" fmla="*/ 102 w 135"/>
                <a:gd name="T31" fmla="*/ 107 h 153"/>
                <a:gd name="T32" fmla="*/ 128 w 135"/>
                <a:gd name="T33" fmla="*/ 36 h 153"/>
                <a:gd name="T34" fmla="*/ 102 w 135"/>
                <a:gd name="T35" fmla="*/ 107 h 153"/>
                <a:gd name="T36" fmla="*/ 114 w 135"/>
                <a:gd name="T37" fmla="*/ 110 h 153"/>
                <a:gd name="T38" fmla="*/ 118 w 135"/>
                <a:gd name="T39" fmla="*/ 128 h 153"/>
                <a:gd name="T40" fmla="*/ 114 w 135"/>
                <a:gd name="T41" fmla="*/ 110 h 153"/>
                <a:gd name="T42" fmla="*/ 104 w 135"/>
                <a:gd name="T43" fmla="*/ 110 h 153"/>
                <a:gd name="T44" fmla="*/ 102 w 135"/>
                <a:gd name="T45" fmla="*/ 131 h 153"/>
                <a:gd name="T46" fmla="*/ 115 w 135"/>
                <a:gd name="T47" fmla="*/ 133 h 153"/>
                <a:gd name="T48" fmla="*/ 104 w 135"/>
                <a:gd name="T49" fmla="*/ 110 h 1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35" h="153">
                  <a:moveTo>
                    <a:pt x="47" y="133"/>
                  </a:moveTo>
                  <a:cubicBezTo>
                    <a:pt x="62" y="133"/>
                    <a:pt x="76" y="119"/>
                    <a:pt x="91" y="114"/>
                  </a:cubicBezTo>
                  <a:cubicBezTo>
                    <a:pt x="82" y="120"/>
                    <a:pt x="63" y="134"/>
                    <a:pt x="47" y="138"/>
                  </a:cubicBezTo>
                  <a:cubicBezTo>
                    <a:pt x="28" y="143"/>
                    <a:pt x="0" y="144"/>
                    <a:pt x="0" y="124"/>
                  </a:cubicBezTo>
                  <a:cubicBezTo>
                    <a:pt x="6" y="123"/>
                    <a:pt x="1" y="132"/>
                    <a:pt x="4" y="133"/>
                  </a:cubicBezTo>
                  <a:cubicBezTo>
                    <a:pt x="38" y="148"/>
                    <a:pt x="65" y="113"/>
                    <a:pt x="97" y="109"/>
                  </a:cubicBezTo>
                  <a:cubicBezTo>
                    <a:pt x="98" y="104"/>
                    <a:pt x="100" y="100"/>
                    <a:pt x="100" y="94"/>
                  </a:cubicBezTo>
                  <a:cubicBezTo>
                    <a:pt x="109" y="85"/>
                    <a:pt x="131" y="46"/>
                    <a:pt x="125" y="22"/>
                  </a:cubicBezTo>
                  <a:cubicBezTo>
                    <a:pt x="123" y="12"/>
                    <a:pt x="109" y="0"/>
                    <a:pt x="101" y="15"/>
                  </a:cubicBezTo>
                  <a:cubicBezTo>
                    <a:pt x="97" y="9"/>
                    <a:pt x="107" y="4"/>
                    <a:pt x="114" y="5"/>
                  </a:cubicBezTo>
                  <a:cubicBezTo>
                    <a:pt x="125" y="6"/>
                    <a:pt x="131" y="18"/>
                    <a:pt x="132" y="30"/>
                  </a:cubicBezTo>
                  <a:cubicBezTo>
                    <a:pt x="135" y="56"/>
                    <a:pt x="111" y="90"/>
                    <a:pt x="107" y="106"/>
                  </a:cubicBezTo>
                  <a:cubicBezTo>
                    <a:pt x="133" y="105"/>
                    <a:pt x="126" y="153"/>
                    <a:pt x="100" y="137"/>
                  </a:cubicBezTo>
                  <a:cubicBezTo>
                    <a:pt x="97" y="130"/>
                    <a:pt x="98" y="120"/>
                    <a:pt x="95" y="113"/>
                  </a:cubicBezTo>
                  <a:cubicBezTo>
                    <a:pt x="78" y="113"/>
                    <a:pt x="63" y="127"/>
                    <a:pt x="47" y="133"/>
                  </a:cubicBezTo>
                  <a:close/>
                  <a:moveTo>
                    <a:pt x="102" y="107"/>
                  </a:moveTo>
                  <a:cubicBezTo>
                    <a:pt x="112" y="84"/>
                    <a:pt x="130" y="63"/>
                    <a:pt x="128" y="36"/>
                  </a:cubicBezTo>
                  <a:cubicBezTo>
                    <a:pt x="126" y="65"/>
                    <a:pt x="105" y="83"/>
                    <a:pt x="102" y="107"/>
                  </a:cubicBezTo>
                  <a:close/>
                  <a:moveTo>
                    <a:pt x="114" y="110"/>
                  </a:moveTo>
                  <a:cubicBezTo>
                    <a:pt x="117" y="118"/>
                    <a:pt x="121" y="121"/>
                    <a:pt x="118" y="128"/>
                  </a:cubicBezTo>
                  <a:cubicBezTo>
                    <a:pt x="128" y="125"/>
                    <a:pt x="119" y="112"/>
                    <a:pt x="114" y="110"/>
                  </a:cubicBezTo>
                  <a:close/>
                  <a:moveTo>
                    <a:pt x="104" y="110"/>
                  </a:moveTo>
                  <a:cubicBezTo>
                    <a:pt x="100" y="114"/>
                    <a:pt x="100" y="125"/>
                    <a:pt x="102" y="131"/>
                  </a:cubicBezTo>
                  <a:cubicBezTo>
                    <a:pt x="108" y="132"/>
                    <a:pt x="110" y="135"/>
                    <a:pt x="115" y="133"/>
                  </a:cubicBezTo>
                  <a:cubicBezTo>
                    <a:pt x="120" y="121"/>
                    <a:pt x="114" y="111"/>
                    <a:pt x="104" y="110"/>
                  </a:cubicBezTo>
                  <a:close/>
                </a:path>
              </a:pathLst>
            </a:custGeom>
            <a:grpFill/>
            <a:ln>
              <a:noFill/>
            </a:ln>
          </p:spPr>
          <p:txBody>
            <a:bodyPr vert="horz" wrap="square" lIns="91440" tIns="45720" rIns="91440" bIns="45720" numCol="1" rtlCol="0" anchor="t" anchorCtr="0" compatLnSpc="1">
              <a:prstTxWarp prst="textNoShape">
                <a:avLst/>
              </a:prstTxWarp>
            </a:bodyPr>
            <a:lstStyle/>
            <a:p>
              <a:pPr rtl="0"/>
              <a:endParaRPr/>
            </a:p>
          </p:txBody>
        </p:sp>
        <p:sp>
          <p:nvSpPr>
            <p:cNvPr id="96" name="Freeform 52"/>
            <p:cNvSpPr>
              <a:spLocks noEditPoints="1"/>
            </p:cNvSpPr>
            <p:nvPr/>
          </p:nvSpPr>
          <p:spPr bwMode="auto">
            <a:xfrm>
              <a:off x="4202113" y="5762625"/>
              <a:ext cx="306388" cy="311150"/>
            </a:xfrm>
            <a:custGeom>
              <a:avLst/>
              <a:gdLst>
                <a:gd name="T0" fmla="*/ 0 w 136"/>
                <a:gd name="T1" fmla="*/ 120 h 138"/>
                <a:gd name="T2" fmla="*/ 4 w 136"/>
                <a:gd name="T3" fmla="*/ 120 h 138"/>
                <a:gd name="T4" fmla="*/ 23 w 136"/>
                <a:gd name="T5" fmla="*/ 132 h 138"/>
                <a:gd name="T6" fmla="*/ 97 w 136"/>
                <a:gd name="T7" fmla="*/ 104 h 138"/>
                <a:gd name="T8" fmla="*/ 100 w 136"/>
                <a:gd name="T9" fmla="*/ 90 h 138"/>
                <a:gd name="T10" fmla="*/ 103 w 136"/>
                <a:gd name="T11" fmla="*/ 11 h 138"/>
                <a:gd name="T12" fmla="*/ 101 w 136"/>
                <a:gd name="T13" fmla="*/ 6 h 138"/>
                <a:gd name="T14" fmla="*/ 134 w 136"/>
                <a:gd name="T15" fmla="*/ 26 h 138"/>
                <a:gd name="T16" fmla="*/ 125 w 136"/>
                <a:gd name="T17" fmla="*/ 119 h 138"/>
                <a:gd name="T18" fmla="*/ 100 w 136"/>
                <a:gd name="T19" fmla="*/ 133 h 138"/>
                <a:gd name="T20" fmla="*/ 96 w 136"/>
                <a:gd name="T21" fmla="*/ 110 h 138"/>
                <a:gd name="T22" fmla="*/ 87 w 136"/>
                <a:gd name="T23" fmla="*/ 115 h 138"/>
                <a:gd name="T24" fmla="*/ 5 w 136"/>
                <a:gd name="T25" fmla="*/ 129 h 138"/>
                <a:gd name="T26" fmla="*/ 48 w 136"/>
                <a:gd name="T27" fmla="*/ 134 h 138"/>
                <a:gd name="T28" fmla="*/ 48 w 136"/>
                <a:gd name="T29" fmla="*/ 129 h 138"/>
                <a:gd name="T30" fmla="*/ 65 w 136"/>
                <a:gd name="T31" fmla="*/ 120 h 138"/>
                <a:gd name="T32" fmla="*/ 97 w 136"/>
                <a:gd name="T33" fmla="*/ 108 h 138"/>
                <a:gd name="T34" fmla="*/ 97 w 136"/>
                <a:gd name="T35" fmla="*/ 109 h 138"/>
                <a:gd name="T36" fmla="*/ 111 w 136"/>
                <a:gd name="T37" fmla="*/ 135 h 138"/>
                <a:gd name="T38" fmla="*/ 118 w 136"/>
                <a:gd name="T39" fmla="*/ 125 h 138"/>
                <a:gd name="T40" fmla="*/ 117 w 136"/>
                <a:gd name="T41" fmla="*/ 129 h 138"/>
                <a:gd name="T42" fmla="*/ 108 w 136"/>
                <a:gd name="T43" fmla="*/ 129 h 138"/>
                <a:gd name="T44" fmla="*/ 103 w 136"/>
                <a:gd name="T45" fmla="*/ 128 h 138"/>
                <a:gd name="T46" fmla="*/ 105 w 136"/>
                <a:gd name="T47" fmla="*/ 105 h 138"/>
                <a:gd name="T48" fmla="*/ 118 w 136"/>
                <a:gd name="T49" fmla="*/ 124 h 138"/>
                <a:gd name="T50" fmla="*/ 114 w 136"/>
                <a:gd name="T51" fmla="*/ 105 h 138"/>
                <a:gd name="T52" fmla="*/ 108 w 136"/>
                <a:gd name="T53" fmla="*/ 102 h 138"/>
                <a:gd name="T54" fmla="*/ 115 w 136"/>
                <a:gd name="T55" fmla="*/ 82 h 138"/>
                <a:gd name="T56" fmla="*/ 102 w 136"/>
                <a:gd name="T57" fmla="*/ 7 h 138"/>
                <a:gd name="T58" fmla="*/ 127 w 136"/>
                <a:gd name="T59" fmla="*/ 18 h 138"/>
                <a:gd name="T60" fmla="*/ 98 w 136"/>
                <a:gd name="T61" fmla="*/ 105 h 138"/>
                <a:gd name="T62" fmla="*/ 23 w 136"/>
                <a:gd name="T63" fmla="*/ 133 h 138"/>
                <a:gd name="T64" fmla="*/ 104 w 136"/>
                <a:gd name="T65" fmla="*/ 127 h 138"/>
                <a:gd name="T66" fmla="*/ 115 w 136"/>
                <a:gd name="T67" fmla="*/ 113 h 138"/>
                <a:gd name="T68" fmla="*/ 89 w 136"/>
                <a:gd name="T69" fmla="*/ 110 h 138"/>
                <a:gd name="T70" fmla="*/ 74 w 136"/>
                <a:gd name="T71" fmla="*/ 118 h 138"/>
                <a:gd name="T72" fmla="*/ 4 w 136"/>
                <a:gd name="T73" fmla="*/ 127 h 138"/>
                <a:gd name="T74" fmla="*/ 2 w 136"/>
                <a:gd name="T75" fmla="*/ 121 h 138"/>
                <a:gd name="T76" fmla="*/ 120 w 136"/>
                <a:gd name="T77" fmla="*/ 123 h 138"/>
                <a:gd name="T78" fmla="*/ 102 w 136"/>
                <a:gd name="T79" fmla="*/ 108 h 138"/>
                <a:gd name="T80" fmla="*/ 128 w 136"/>
                <a:gd name="T81" fmla="*/ 32 h 138"/>
                <a:gd name="T82" fmla="*/ 104 w 136"/>
                <a:gd name="T83" fmla="*/ 103 h 138"/>
                <a:gd name="T84" fmla="*/ 116 w 136"/>
                <a:gd name="T85" fmla="*/ 72 h 138"/>
                <a:gd name="T86" fmla="*/ 128 w 136"/>
                <a:gd name="T87" fmla="*/ 44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36" h="138">
                  <a:moveTo>
                    <a:pt x="26" y="138"/>
                  </a:moveTo>
                  <a:cubicBezTo>
                    <a:pt x="16" y="138"/>
                    <a:pt x="9" y="136"/>
                    <a:pt x="5" y="131"/>
                  </a:cubicBezTo>
                  <a:cubicBezTo>
                    <a:pt x="2" y="129"/>
                    <a:pt x="0" y="125"/>
                    <a:pt x="0" y="120"/>
                  </a:cubicBezTo>
                  <a:cubicBezTo>
                    <a:pt x="0" y="120"/>
                    <a:pt x="0" y="120"/>
                    <a:pt x="0" y="120"/>
                  </a:cubicBezTo>
                  <a:cubicBezTo>
                    <a:pt x="1" y="119"/>
                    <a:pt x="1" y="119"/>
                    <a:pt x="1" y="119"/>
                  </a:cubicBezTo>
                  <a:cubicBezTo>
                    <a:pt x="2" y="119"/>
                    <a:pt x="3" y="119"/>
                    <a:pt x="4" y="120"/>
                  </a:cubicBezTo>
                  <a:cubicBezTo>
                    <a:pt x="5" y="121"/>
                    <a:pt x="5" y="123"/>
                    <a:pt x="5" y="124"/>
                  </a:cubicBezTo>
                  <a:cubicBezTo>
                    <a:pt x="5" y="126"/>
                    <a:pt x="5" y="128"/>
                    <a:pt x="6" y="128"/>
                  </a:cubicBezTo>
                  <a:cubicBezTo>
                    <a:pt x="11" y="131"/>
                    <a:pt x="17" y="132"/>
                    <a:pt x="23" y="132"/>
                  </a:cubicBezTo>
                  <a:cubicBezTo>
                    <a:pt x="37" y="132"/>
                    <a:pt x="49" y="125"/>
                    <a:pt x="63" y="118"/>
                  </a:cubicBezTo>
                  <a:cubicBezTo>
                    <a:pt x="74" y="112"/>
                    <a:pt x="85" y="106"/>
                    <a:pt x="97" y="104"/>
                  </a:cubicBezTo>
                  <a:cubicBezTo>
                    <a:pt x="97" y="104"/>
                    <a:pt x="97" y="104"/>
                    <a:pt x="97" y="104"/>
                  </a:cubicBezTo>
                  <a:cubicBezTo>
                    <a:pt x="99" y="100"/>
                    <a:pt x="100" y="96"/>
                    <a:pt x="100" y="90"/>
                  </a:cubicBezTo>
                  <a:cubicBezTo>
                    <a:pt x="100" y="90"/>
                    <a:pt x="100" y="90"/>
                    <a:pt x="100" y="90"/>
                  </a:cubicBezTo>
                  <a:cubicBezTo>
                    <a:pt x="100" y="90"/>
                    <a:pt x="100" y="90"/>
                    <a:pt x="100" y="90"/>
                  </a:cubicBezTo>
                  <a:cubicBezTo>
                    <a:pt x="109" y="81"/>
                    <a:pt x="132" y="42"/>
                    <a:pt x="125" y="18"/>
                  </a:cubicBezTo>
                  <a:cubicBezTo>
                    <a:pt x="124" y="12"/>
                    <a:pt x="117" y="4"/>
                    <a:pt x="111" y="4"/>
                  </a:cubicBezTo>
                  <a:cubicBezTo>
                    <a:pt x="108" y="4"/>
                    <a:pt x="105" y="7"/>
                    <a:pt x="103" y="11"/>
                  </a:cubicBezTo>
                  <a:cubicBezTo>
                    <a:pt x="102" y="12"/>
                    <a:pt x="102" y="12"/>
                    <a:pt x="102" y="12"/>
                  </a:cubicBezTo>
                  <a:cubicBezTo>
                    <a:pt x="101" y="11"/>
                    <a:pt x="101" y="11"/>
                    <a:pt x="101" y="11"/>
                  </a:cubicBezTo>
                  <a:cubicBezTo>
                    <a:pt x="100" y="9"/>
                    <a:pt x="100" y="8"/>
                    <a:pt x="101" y="6"/>
                  </a:cubicBezTo>
                  <a:cubicBezTo>
                    <a:pt x="103" y="2"/>
                    <a:pt x="109" y="0"/>
                    <a:pt x="114" y="0"/>
                  </a:cubicBezTo>
                  <a:cubicBezTo>
                    <a:pt x="114" y="0"/>
                    <a:pt x="114" y="0"/>
                    <a:pt x="115" y="0"/>
                  </a:cubicBezTo>
                  <a:cubicBezTo>
                    <a:pt x="127" y="1"/>
                    <a:pt x="133" y="14"/>
                    <a:pt x="134" y="26"/>
                  </a:cubicBezTo>
                  <a:cubicBezTo>
                    <a:pt x="136" y="44"/>
                    <a:pt x="125" y="66"/>
                    <a:pt x="117" y="83"/>
                  </a:cubicBezTo>
                  <a:cubicBezTo>
                    <a:pt x="113" y="90"/>
                    <a:pt x="110" y="96"/>
                    <a:pt x="109" y="101"/>
                  </a:cubicBezTo>
                  <a:cubicBezTo>
                    <a:pt x="120" y="101"/>
                    <a:pt x="125" y="110"/>
                    <a:pt x="125" y="119"/>
                  </a:cubicBezTo>
                  <a:cubicBezTo>
                    <a:pt x="125" y="128"/>
                    <a:pt x="120" y="137"/>
                    <a:pt x="111" y="137"/>
                  </a:cubicBezTo>
                  <a:cubicBezTo>
                    <a:pt x="107" y="137"/>
                    <a:pt x="104" y="136"/>
                    <a:pt x="100" y="134"/>
                  </a:cubicBezTo>
                  <a:cubicBezTo>
                    <a:pt x="100" y="133"/>
                    <a:pt x="100" y="133"/>
                    <a:pt x="100" y="133"/>
                  </a:cubicBezTo>
                  <a:cubicBezTo>
                    <a:pt x="100" y="133"/>
                    <a:pt x="100" y="133"/>
                    <a:pt x="100" y="133"/>
                  </a:cubicBezTo>
                  <a:cubicBezTo>
                    <a:pt x="98" y="130"/>
                    <a:pt x="98" y="125"/>
                    <a:pt x="97" y="120"/>
                  </a:cubicBezTo>
                  <a:cubicBezTo>
                    <a:pt x="97" y="116"/>
                    <a:pt x="97" y="113"/>
                    <a:pt x="96" y="110"/>
                  </a:cubicBezTo>
                  <a:cubicBezTo>
                    <a:pt x="95" y="110"/>
                    <a:pt x="95" y="110"/>
                    <a:pt x="94" y="110"/>
                  </a:cubicBezTo>
                  <a:cubicBezTo>
                    <a:pt x="92" y="111"/>
                    <a:pt x="92" y="111"/>
                    <a:pt x="92" y="111"/>
                  </a:cubicBezTo>
                  <a:cubicBezTo>
                    <a:pt x="91" y="112"/>
                    <a:pt x="89" y="113"/>
                    <a:pt x="87" y="115"/>
                  </a:cubicBezTo>
                  <a:cubicBezTo>
                    <a:pt x="77" y="121"/>
                    <a:pt x="61" y="132"/>
                    <a:pt x="48" y="135"/>
                  </a:cubicBezTo>
                  <a:cubicBezTo>
                    <a:pt x="41" y="137"/>
                    <a:pt x="33" y="138"/>
                    <a:pt x="26" y="138"/>
                  </a:cubicBezTo>
                  <a:close/>
                  <a:moveTo>
                    <a:pt x="5" y="129"/>
                  </a:moveTo>
                  <a:cubicBezTo>
                    <a:pt x="5" y="130"/>
                    <a:pt x="5" y="130"/>
                    <a:pt x="6" y="130"/>
                  </a:cubicBezTo>
                  <a:cubicBezTo>
                    <a:pt x="10" y="134"/>
                    <a:pt x="17" y="137"/>
                    <a:pt x="26" y="137"/>
                  </a:cubicBezTo>
                  <a:cubicBezTo>
                    <a:pt x="33" y="137"/>
                    <a:pt x="41" y="135"/>
                    <a:pt x="48" y="134"/>
                  </a:cubicBezTo>
                  <a:cubicBezTo>
                    <a:pt x="61" y="130"/>
                    <a:pt x="76" y="120"/>
                    <a:pt x="86" y="114"/>
                  </a:cubicBezTo>
                  <a:cubicBezTo>
                    <a:pt x="82" y="115"/>
                    <a:pt x="78" y="117"/>
                    <a:pt x="75" y="119"/>
                  </a:cubicBezTo>
                  <a:cubicBezTo>
                    <a:pt x="66" y="124"/>
                    <a:pt x="57" y="129"/>
                    <a:pt x="48" y="129"/>
                  </a:cubicBezTo>
                  <a:cubicBezTo>
                    <a:pt x="44" y="129"/>
                    <a:pt x="44" y="129"/>
                    <a:pt x="44" y="129"/>
                  </a:cubicBezTo>
                  <a:cubicBezTo>
                    <a:pt x="48" y="128"/>
                    <a:pt x="48" y="128"/>
                    <a:pt x="48" y="128"/>
                  </a:cubicBezTo>
                  <a:cubicBezTo>
                    <a:pt x="54" y="126"/>
                    <a:pt x="59" y="123"/>
                    <a:pt x="65" y="120"/>
                  </a:cubicBezTo>
                  <a:cubicBezTo>
                    <a:pt x="75" y="114"/>
                    <a:pt x="85" y="108"/>
                    <a:pt x="96" y="108"/>
                  </a:cubicBezTo>
                  <a:cubicBezTo>
                    <a:pt x="96" y="108"/>
                    <a:pt x="96" y="108"/>
                    <a:pt x="96" y="108"/>
                  </a:cubicBezTo>
                  <a:cubicBezTo>
                    <a:pt x="97" y="108"/>
                    <a:pt x="97" y="108"/>
                    <a:pt x="97" y="108"/>
                  </a:cubicBezTo>
                  <a:cubicBezTo>
                    <a:pt x="97" y="108"/>
                    <a:pt x="97" y="108"/>
                    <a:pt x="97" y="108"/>
                  </a:cubicBezTo>
                  <a:cubicBezTo>
                    <a:pt x="97" y="108"/>
                    <a:pt x="97" y="108"/>
                    <a:pt x="97" y="108"/>
                  </a:cubicBezTo>
                  <a:cubicBezTo>
                    <a:pt x="97" y="109"/>
                    <a:pt x="97" y="109"/>
                    <a:pt x="97" y="109"/>
                  </a:cubicBezTo>
                  <a:cubicBezTo>
                    <a:pt x="98" y="112"/>
                    <a:pt x="99" y="116"/>
                    <a:pt x="99" y="120"/>
                  </a:cubicBezTo>
                  <a:cubicBezTo>
                    <a:pt x="99" y="124"/>
                    <a:pt x="100" y="129"/>
                    <a:pt x="101" y="132"/>
                  </a:cubicBezTo>
                  <a:cubicBezTo>
                    <a:pt x="104" y="134"/>
                    <a:pt x="108" y="135"/>
                    <a:pt x="111" y="135"/>
                  </a:cubicBezTo>
                  <a:cubicBezTo>
                    <a:pt x="118" y="135"/>
                    <a:pt x="122" y="129"/>
                    <a:pt x="123" y="123"/>
                  </a:cubicBezTo>
                  <a:cubicBezTo>
                    <a:pt x="122" y="124"/>
                    <a:pt x="121" y="125"/>
                    <a:pt x="119" y="125"/>
                  </a:cubicBezTo>
                  <a:cubicBezTo>
                    <a:pt x="118" y="125"/>
                    <a:pt x="118" y="125"/>
                    <a:pt x="118" y="125"/>
                  </a:cubicBezTo>
                  <a:cubicBezTo>
                    <a:pt x="118" y="127"/>
                    <a:pt x="117" y="128"/>
                    <a:pt x="117" y="129"/>
                  </a:cubicBezTo>
                  <a:cubicBezTo>
                    <a:pt x="117" y="129"/>
                    <a:pt x="117" y="129"/>
                    <a:pt x="117" y="129"/>
                  </a:cubicBezTo>
                  <a:cubicBezTo>
                    <a:pt x="117" y="129"/>
                    <a:pt x="117" y="129"/>
                    <a:pt x="117" y="129"/>
                  </a:cubicBezTo>
                  <a:cubicBezTo>
                    <a:pt x="115" y="130"/>
                    <a:pt x="114" y="130"/>
                    <a:pt x="113" y="130"/>
                  </a:cubicBezTo>
                  <a:cubicBezTo>
                    <a:pt x="113" y="130"/>
                    <a:pt x="113" y="130"/>
                    <a:pt x="113" y="130"/>
                  </a:cubicBezTo>
                  <a:cubicBezTo>
                    <a:pt x="111" y="130"/>
                    <a:pt x="109" y="130"/>
                    <a:pt x="108" y="129"/>
                  </a:cubicBezTo>
                  <a:cubicBezTo>
                    <a:pt x="106" y="129"/>
                    <a:pt x="105" y="128"/>
                    <a:pt x="103" y="128"/>
                  </a:cubicBezTo>
                  <a:cubicBezTo>
                    <a:pt x="103" y="128"/>
                    <a:pt x="103" y="128"/>
                    <a:pt x="103" y="128"/>
                  </a:cubicBezTo>
                  <a:cubicBezTo>
                    <a:pt x="103" y="128"/>
                    <a:pt x="103" y="128"/>
                    <a:pt x="103" y="128"/>
                  </a:cubicBezTo>
                  <a:cubicBezTo>
                    <a:pt x="100" y="122"/>
                    <a:pt x="100" y="110"/>
                    <a:pt x="104" y="105"/>
                  </a:cubicBezTo>
                  <a:cubicBezTo>
                    <a:pt x="105" y="105"/>
                    <a:pt x="105" y="105"/>
                    <a:pt x="105" y="105"/>
                  </a:cubicBezTo>
                  <a:cubicBezTo>
                    <a:pt x="105" y="105"/>
                    <a:pt x="105" y="105"/>
                    <a:pt x="105" y="105"/>
                  </a:cubicBezTo>
                  <a:cubicBezTo>
                    <a:pt x="110" y="106"/>
                    <a:pt x="114" y="108"/>
                    <a:pt x="116" y="112"/>
                  </a:cubicBezTo>
                  <a:cubicBezTo>
                    <a:pt x="118" y="116"/>
                    <a:pt x="119" y="120"/>
                    <a:pt x="118" y="124"/>
                  </a:cubicBezTo>
                  <a:cubicBezTo>
                    <a:pt x="118" y="124"/>
                    <a:pt x="118" y="124"/>
                    <a:pt x="118" y="124"/>
                  </a:cubicBezTo>
                  <a:cubicBezTo>
                    <a:pt x="121" y="119"/>
                    <a:pt x="119" y="116"/>
                    <a:pt x="117" y="112"/>
                  </a:cubicBezTo>
                  <a:cubicBezTo>
                    <a:pt x="116" y="110"/>
                    <a:pt x="115" y="109"/>
                    <a:pt x="114" y="106"/>
                  </a:cubicBezTo>
                  <a:cubicBezTo>
                    <a:pt x="114" y="105"/>
                    <a:pt x="114" y="105"/>
                    <a:pt x="114" y="105"/>
                  </a:cubicBezTo>
                  <a:cubicBezTo>
                    <a:pt x="115" y="105"/>
                    <a:pt x="115" y="105"/>
                    <a:pt x="115" y="105"/>
                  </a:cubicBezTo>
                  <a:cubicBezTo>
                    <a:pt x="117" y="106"/>
                    <a:pt x="121" y="109"/>
                    <a:pt x="123" y="113"/>
                  </a:cubicBezTo>
                  <a:cubicBezTo>
                    <a:pt x="121" y="107"/>
                    <a:pt x="116" y="102"/>
                    <a:pt x="108" y="102"/>
                  </a:cubicBezTo>
                  <a:cubicBezTo>
                    <a:pt x="107" y="102"/>
                    <a:pt x="107" y="102"/>
                    <a:pt x="107" y="102"/>
                  </a:cubicBezTo>
                  <a:cubicBezTo>
                    <a:pt x="107" y="101"/>
                    <a:pt x="107" y="101"/>
                    <a:pt x="107" y="101"/>
                  </a:cubicBezTo>
                  <a:cubicBezTo>
                    <a:pt x="108" y="97"/>
                    <a:pt x="112" y="90"/>
                    <a:pt x="115" y="82"/>
                  </a:cubicBezTo>
                  <a:cubicBezTo>
                    <a:pt x="124" y="65"/>
                    <a:pt x="134" y="44"/>
                    <a:pt x="133" y="26"/>
                  </a:cubicBezTo>
                  <a:cubicBezTo>
                    <a:pt x="131" y="15"/>
                    <a:pt x="126" y="3"/>
                    <a:pt x="115" y="2"/>
                  </a:cubicBezTo>
                  <a:cubicBezTo>
                    <a:pt x="110" y="1"/>
                    <a:pt x="104" y="4"/>
                    <a:pt x="102" y="7"/>
                  </a:cubicBezTo>
                  <a:cubicBezTo>
                    <a:pt x="102" y="7"/>
                    <a:pt x="102" y="8"/>
                    <a:pt x="102" y="9"/>
                  </a:cubicBezTo>
                  <a:cubicBezTo>
                    <a:pt x="105" y="4"/>
                    <a:pt x="109" y="3"/>
                    <a:pt x="111" y="3"/>
                  </a:cubicBezTo>
                  <a:cubicBezTo>
                    <a:pt x="118" y="3"/>
                    <a:pt x="125" y="11"/>
                    <a:pt x="127" y="18"/>
                  </a:cubicBezTo>
                  <a:cubicBezTo>
                    <a:pt x="133" y="42"/>
                    <a:pt x="110" y="81"/>
                    <a:pt x="101" y="91"/>
                  </a:cubicBezTo>
                  <a:cubicBezTo>
                    <a:pt x="102" y="96"/>
                    <a:pt x="100" y="100"/>
                    <a:pt x="99" y="104"/>
                  </a:cubicBezTo>
                  <a:cubicBezTo>
                    <a:pt x="98" y="105"/>
                    <a:pt x="98" y="105"/>
                    <a:pt x="98" y="105"/>
                  </a:cubicBezTo>
                  <a:cubicBezTo>
                    <a:pt x="98" y="105"/>
                    <a:pt x="98" y="105"/>
                    <a:pt x="98" y="105"/>
                  </a:cubicBezTo>
                  <a:cubicBezTo>
                    <a:pt x="86" y="107"/>
                    <a:pt x="75" y="113"/>
                    <a:pt x="64" y="119"/>
                  </a:cubicBezTo>
                  <a:cubicBezTo>
                    <a:pt x="51" y="126"/>
                    <a:pt x="37" y="133"/>
                    <a:pt x="23" y="133"/>
                  </a:cubicBezTo>
                  <a:cubicBezTo>
                    <a:pt x="17" y="133"/>
                    <a:pt x="11" y="132"/>
                    <a:pt x="5" y="129"/>
                  </a:cubicBezTo>
                  <a:cubicBezTo>
                    <a:pt x="5" y="129"/>
                    <a:pt x="5" y="129"/>
                    <a:pt x="5" y="129"/>
                  </a:cubicBezTo>
                  <a:close/>
                  <a:moveTo>
                    <a:pt x="104" y="127"/>
                  </a:moveTo>
                  <a:cubicBezTo>
                    <a:pt x="106" y="127"/>
                    <a:pt x="107" y="127"/>
                    <a:pt x="108" y="128"/>
                  </a:cubicBezTo>
                  <a:cubicBezTo>
                    <a:pt x="111" y="129"/>
                    <a:pt x="113" y="129"/>
                    <a:pt x="116" y="128"/>
                  </a:cubicBezTo>
                  <a:cubicBezTo>
                    <a:pt x="118" y="123"/>
                    <a:pt x="118" y="117"/>
                    <a:pt x="115" y="113"/>
                  </a:cubicBezTo>
                  <a:cubicBezTo>
                    <a:pt x="113" y="110"/>
                    <a:pt x="109" y="107"/>
                    <a:pt x="105" y="107"/>
                  </a:cubicBezTo>
                  <a:cubicBezTo>
                    <a:pt x="102" y="111"/>
                    <a:pt x="102" y="121"/>
                    <a:pt x="104" y="127"/>
                  </a:cubicBezTo>
                  <a:close/>
                  <a:moveTo>
                    <a:pt x="89" y="110"/>
                  </a:moveTo>
                  <a:cubicBezTo>
                    <a:pt x="81" y="112"/>
                    <a:pt x="73" y="117"/>
                    <a:pt x="65" y="121"/>
                  </a:cubicBezTo>
                  <a:cubicBezTo>
                    <a:pt x="61" y="123"/>
                    <a:pt x="57" y="125"/>
                    <a:pt x="53" y="127"/>
                  </a:cubicBezTo>
                  <a:cubicBezTo>
                    <a:pt x="60" y="126"/>
                    <a:pt x="67" y="122"/>
                    <a:pt x="74" y="118"/>
                  </a:cubicBezTo>
                  <a:cubicBezTo>
                    <a:pt x="79" y="115"/>
                    <a:pt x="84" y="112"/>
                    <a:pt x="89" y="110"/>
                  </a:cubicBezTo>
                  <a:close/>
                  <a:moveTo>
                    <a:pt x="2" y="121"/>
                  </a:moveTo>
                  <a:cubicBezTo>
                    <a:pt x="2" y="123"/>
                    <a:pt x="3" y="125"/>
                    <a:pt x="4" y="127"/>
                  </a:cubicBezTo>
                  <a:cubicBezTo>
                    <a:pt x="3" y="127"/>
                    <a:pt x="3" y="125"/>
                    <a:pt x="3" y="124"/>
                  </a:cubicBezTo>
                  <a:cubicBezTo>
                    <a:pt x="3" y="123"/>
                    <a:pt x="4" y="122"/>
                    <a:pt x="3" y="121"/>
                  </a:cubicBezTo>
                  <a:cubicBezTo>
                    <a:pt x="3" y="121"/>
                    <a:pt x="3" y="121"/>
                    <a:pt x="2" y="121"/>
                  </a:cubicBezTo>
                  <a:close/>
                  <a:moveTo>
                    <a:pt x="116" y="108"/>
                  </a:moveTo>
                  <a:cubicBezTo>
                    <a:pt x="117" y="109"/>
                    <a:pt x="118" y="110"/>
                    <a:pt x="118" y="111"/>
                  </a:cubicBezTo>
                  <a:cubicBezTo>
                    <a:pt x="120" y="115"/>
                    <a:pt x="122" y="118"/>
                    <a:pt x="120" y="123"/>
                  </a:cubicBezTo>
                  <a:cubicBezTo>
                    <a:pt x="122" y="122"/>
                    <a:pt x="123" y="121"/>
                    <a:pt x="123" y="119"/>
                  </a:cubicBezTo>
                  <a:cubicBezTo>
                    <a:pt x="123" y="115"/>
                    <a:pt x="119" y="110"/>
                    <a:pt x="116" y="108"/>
                  </a:cubicBezTo>
                  <a:close/>
                  <a:moveTo>
                    <a:pt x="102" y="108"/>
                  </a:moveTo>
                  <a:cubicBezTo>
                    <a:pt x="103" y="103"/>
                    <a:pt x="103" y="103"/>
                    <a:pt x="103" y="103"/>
                  </a:cubicBezTo>
                  <a:cubicBezTo>
                    <a:pt x="104" y="92"/>
                    <a:pt x="109" y="82"/>
                    <a:pt x="114" y="72"/>
                  </a:cubicBezTo>
                  <a:cubicBezTo>
                    <a:pt x="121" y="60"/>
                    <a:pt x="127" y="47"/>
                    <a:pt x="128" y="32"/>
                  </a:cubicBezTo>
                  <a:cubicBezTo>
                    <a:pt x="130" y="32"/>
                    <a:pt x="130" y="32"/>
                    <a:pt x="130" y="32"/>
                  </a:cubicBezTo>
                  <a:cubicBezTo>
                    <a:pt x="131" y="51"/>
                    <a:pt x="122" y="68"/>
                    <a:pt x="114" y="84"/>
                  </a:cubicBezTo>
                  <a:cubicBezTo>
                    <a:pt x="110" y="90"/>
                    <a:pt x="107" y="97"/>
                    <a:pt x="104" y="103"/>
                  </a:cubicBezTo>
                  <a:lnTo>
                    <a:pt x="102" y="108"/>
                  </a:lnTo>
                  <a:close/>
                  <a:moveTo>
                    <a:pt x="128" y="44"/>
                  </a:moveTo>
                  <a:cubicBezTo>
                    <a:pt x="125" y="54"/>
                    <a:pt x="120" y="63"/>
                    <a:pt x="116" y="72"/>
                  </a:cubicBezTo>
                  <a:cubicBezTo>
                    <a:pt x="111" y="81"/>
                    <a:pt x="107" y="89"/>
                    <a:pt x="105" y="97"/>
                  </a:cubicBezTo>
                  <a:cubicBezTo>
                    <a:pt x="108" y="92"/>
                    <a:pt x="110" y="88"/>
                    <a:pt x="112" y="83"/>
                  </a:cubicBezTo>
                  <a:cubicBezTo>
                    <a:pt x="119" y="71"/>
                    <a:pt x="126" y="58"/>
                    <a:pt x="128" y="44"/>
                  </a:cubicBezTo>
                  <a:close/>
                </a:path>
              </a:pathLst>
            </a:custGeom>
            <a:grpFill/>
            <a:ln>
              <a:noFill/>
            </a:ln>
          </p:spPr>
          <p:txBody>
            <a:bodyPr vert="horz" wrap="square" lIns="91440" tIns="45720" rIns="91440" bIns="45720" numCol="1" rtlCol="0" anchor="t" anchorCtr="0" compatLnSpc="1">
              <a:prstTxWarp prst="textNoShape">
                <a:avLst/>
              </a:prstTxWarp>
            </a:bodyPr>
            <a:lstStyle/>
            <a:p>
              <a:pPr rtl="0"/>
              <a:endParaRPr/>
            </a:p>
          </p:txBody>
        </p:sp>
      </p:grpSp>
      <p:sp>
        <p:nvSpPr>
          <p:cNvPr id="97" name="Picture Placeholder 33" descr="An empty placeholder to add an image. Click on the placeholder and select the image that you wish to add."/>
          <p:cNvSpPr>
            <a:spLocks noGrp="1"/>
          </p:cNvSpPr>
          <p:nvPr>
            <p:ph type="pic" sz="quarter" idx="17"/>
          </p:nvPr>
        </p:nvSpPr>
        <p:spPr>
          <a:xfrm>
            <a:off x="840795" y="1020193"/>
            <a:ext cx="3886200" cy="4572000"/>
          </a:xfrm>
          <a:solidFill>
            <a:schemeClr val="bg2"/>
          </a:solidFill>
          <a:ln w="38100">
            <a:solidFill>
              <a:schemeClr val="bg1"/>
            </a:solidFill>
          </a:ln>
        </p:spPr>
        <p:txBody>
          <a:bodyPr rtlCol="0"/>
          <a:lstStyle>
            <a:lvl1pPr marL="0" indent="0" algn="ctr">
              <a:buNone/>
              <a:defRPr/>
            </a:lvl1pPr>
          </a:lstStyle>
          <a:p>
            <a:pPr rtl="0"/>
            <a:r>
              <a:rPr lang="en-US"/>
              <a:t>Click icon to add picture</a:t>
            </a:r>
            <a:endParaRPr/>
          </a:p>
        </p:txBody>
      </p:sp>
      <p:grpSp>
        <p:nvGrpSpPr>
          <p:cNvPr id="98" name="Group 97"/>
          <p:cNvGrpSpPr/>
          <p:nvPr/>
        </p:nvGrpSpPr>
        <p:grpSpPr>
          <a:xfrm>
            <a:off x="5322489" y="319177"/>
            <a:ext cx="3389607" cy="2710838"/>
            <a:chOff x="895350" y="3313113"/>
            <a:chExt cx="3613151" cy="2790825"/>
          </a:xfrm>
          <a:solidFill>
            <a:schemeClr val="tx1">
              <a:lumMod val="50000"/>
            </a:schemeClr>
          </a:solidFill>
        </p:grpSpPr>
        <p:sp>
          <p:nvSpPr>
            <p:cNvPr id="99" name="Freeform 41"/>
            <p:cNvSpPr>
              <a:spLocks/>
            </p:cNvSpPr>
            <p:nvPr/>
          </p:nvSpPr>
          <p:spPr bwMode="auto">
            <a:xfrm>
              <a:off x="963613" y="3725863"/>
              <a:ext cx="11113" cy="1952625"/>
            </a:xfrm>
            <a:custGeom>
              <a:avLst/>
              <a:gdLst>
                <a:gd name="T0" fmla="*/ 3 w 5"/>
                <a:gd name="T1" fmla="*/ 0 h 868"/>
                <a:gd name="T2" fmla="*/ 4 w 5"/>
                <a:gd name="T3" fmla="*/ 217 h 868"/>
                <a:gd name="T4" fmla="*/ 3 w 5"/>
                <a:gd name="T5" fmla="*/ 326 h 868"/>
                <a:gd name="T6" fmla="*/ 4 w 5"/>
                <a:gd name="T7" fmla="*/ 434 h 868"/>
                <a:gd name="T8" fmla="*/ 4 w 5"/>
                <a:gd name="T9" fmla="*/ 651 h 868"/>
                <a:gd name="T10" fmla="*/ 4 w 5"/>
                <a:gd name="T11" fmla="*/ 760 h 868"/>
                <a:gd name="T12" fmla="*/ 3 w 5"/>
                <a:gd name="T13" fmla="*/ 868 h 868"/>
                <a:gd name="T14" fmla="*/ 2 w 5"/>
                <a:gd name="T15" fmla="*/ 868 h 868"/>
                <a:gd name="T16" fmla="*/ 1 w 5"/>
                <a:gd name="T17" fmla="*/ 760 h 868"/>
                <a:gd name="T18" fmla="*/ 0 w 5"/>
                <a:gd name="T19" fmla="*/ 651 h 868"/>
                <a:gd name="T20" fmla="*/ 1 w 5"/>
                <a:gd name="T21" fmla="*/ 434 h 868"/>
                <a:gd name="T22" fmla="*/ 2 w 5"/>
                <a:gd name="T23" fmla="*/ 326 h 868"/>
                <a:gd name="T24" fmla="*/ 1 w 5"/>
                <a:gd name="T25" fmla="*/ 217 h 868"/>
                <a:gd name="T26" fmla="*/ 2 w 5"/>
                <a:gd name="T27" fmla="*/ 0 h 868"/>
                <a:gd name="T28" fmla="*/ 3 w 5"/>
                <a:gd name="T29" fmla="*/ 0 h 8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 h="868">
                  <a:moveTo>
                    <a:pt x="3" y="0"/>
                  </a:moveTo>
                  <a:cubicBezTo>
                    <a:pt x="4" y="73"/>
                    <a:pt x="4" y="145"/>
                    <a:pt x="4" y="217"/>
                  </a:cubicBezTo>
                  <a:cubicBezTo>
                    <a:pt x="4" y="253"/>
                    <a:pt x="3" y="290"/>
                    <a:pt x="3" y="326"/>
                  </a:cubicBezTo>
                  <a:cubicBezTo>
                    <a:pt x="3" y="362"/>
                    <a:pt x="3" y="398"/>
                    <a:pt x="4" y="434"/>
                  </a:cubicBezTo>
                  <a:cubicBezTo>
                    <a:pt x="4" y="507"/>
                    <a:pt x="5" y="579"/>
                    <a:pt x="4" y="651"/>
                  </a:cubicBezTo>
                  <a:cubicBezTo>
                    <a:pt x="5" y="687"/>
                    <a:pt x="4" y="724"/>
                    <a:pt x="4" y="760"/>
                  </a:cubicBezTo>
                  <a:cubicBezTo>
                    <a:pt x="4" y="796"/>
                    <a:pt x="3" y="832"/>
                    <a:pt x="3" y="868"/>
                  </a:cubicBezTo>
                  <a:cubicBezTo>
                    <a:pt x="2" y="868"/>
                    <a:pt x="2" y="868"/>
                    <a:pt x="2" y="868"/>
                  </a:cubicBezTo>
                  <a:cubicBezTo>
                    <a:pt x="2" y="832"/>
                    <a:pt x="1" y="796"/>
                    <a:pt x="1" y="760"/>
                  </a:cubicBezTo>
                  <a:cubicBezTo>
                    <a:pt x="1" y="724"/>
                    <a:pt x="0" y="687"/>
                    <a:pt x="0" y="651"/>
                  </a:cubicBezTo>
                  <a:cubicBezTo>
                    <a:pt x="0" y="579"/>
                    <a:pt x="1" y="507"/>
                    <a:pt x="1" y="434"/>
                  </a:cubicBezTo>
                  <a:cubicBezTo>
                    <a:pt x="2" y="398"/>
                    <a:pt x="2" y="362"/>
                    <a:pt x="2" y="326"/>
                  </a:cubicBezTo>
                  <a:cubicBezTo>
                    <a:pt x="2" y="290"/>
                    <a:pt x="1" y="253"/>
                    <a:pt x="1" y="217"/>
                  </a:cubicBezTo>
                  <a:cubicBezTo>
                    <a:pt x="0" y="145"/>
                    <a:pt x="1" y="73"/>
                    <a:pt x="2" y="0"/>
                  </a:cubicBezTo>
                  <a:lnTo>
                    <a:pt x="3" y="0"/>
                  </a:lnTo>
                  <a:close/>
                </a:path>
              </a:pathLst>
            </a:custGeom>
            <a:grpFill/>
            <a:ln>
              <a:noFill/>
            </a:ln>
          </p:spPr>
          <p:txBody>
            <a:bodyPr vert="horz" wrap="square" lIns="91440" tIns="45720" rIns="91440" bIns="45720" numCol="1" rtlCol="0" anchor="t" anchorCtr="0" compatLnSpc="1">
              <a:prstTxWarp prst="textNoShape">
                <a:avLst/>
              </a:prstTxWarp>
            </a:bodyPr>
            <a:lstStyle/>
            <a:p>
              <a:pPr rtl="0"/>
              <a:endParaRPr/>
            </a:p>
          </p:txBody>
        </p:sp>
        <p:sp>
          <p:nvSpPr>
            <p:cNvPr id="100" name="Freeform 42"/>
            <p:cNvSpPr>
              <a:spLocks/>
            </p:cNvSpPr>
            <p:nvPr/>
          </p:nvSpPr>
          <p:spPr bwMode="auto">
            <a:xfrm>
              <a:off x="1350963" y="6038850"/>
              <a:ext cx="2736850" cy="11113"/>
            </a:xfrm>
            <a:custGeom>
              <a:avLst/>
              <a:gdLst>
                <a:gd name="T0" fmla="*/ 0 w 1216"/>
                <a:gd name="T1" fmla="*/ 2 h 5"/>
                <a:gd name="T2" fmla="*/ 304 w 1216"/>
                <a:gd name="T3" fmla="*/ 1 h 5"/>
                <a:gd name="T4" fmla="*/ 456 w 1216"/>
                <a:gd name="T5" fmla="*/ 2 h 5"/>
                <a:gd name="T6" fmla="*/ 608 w 1216"/>
                <a:gd name="T7" fmla="*/ 1 h 5"/>
                <a:gd name="T8" fmla="*/ 912 w 1216"/>
                <a:gd name="T9" fmla="*/ 0 h 5"/>
                <a:gd name="T10" fmla="*/ 1064 w 1216"/>
                <a:gd name="T11" fmla="*/ 1 h 5"/>
                <a:gd name="T12" fmla="*/ 1216 w 1216"/>
                <a:gd name="T13" fmla="*/ 2 h 5"/>
                <a:gd name="T14" fmla="*/ 1216 w 1216"/>
                <a:gd name="T15" fmla="*/ 2 h 5"/>
                <a:gd name="T16" fmla="*/ 1064 w 1216"/>
                <a:gd name="T17" fmla="*/ 4 h 5"/>
                <a:gd name="T18" fmla="*/ 912 w 1216"/>
                <a:gd name="T19" fmla="*/ 4 h 5"/>
                <a:gd name="T20" fmla="*/ 608 w 1216"/>
                <a:gd name="T21" fmla="*/ 3 h 5"/>
                <a:gd name="T22" fmla="*/ 456 w 1216"/>
                <a:gd name="T23" fmla="*/ 3 h 5"/>
                <a:gd name="T24" fmla="*/ 304 w 1216"/>
                <a:gd name="T25" fmla="*/ 4 h 5"/>
                <a:gd name="T26" fmla="*/ 0 w 1216"/>
                <a:gd name="T27" fmla="*/ 2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216" h="5">
                  <a:moveTo>
                    <a:pt x="0" y="2"/>
                  </a:moveTo>
                  <a:cubicBezTo>
                    <a:pt x="101" y="1"/>
                    <a:pt x="202" y="0"/>
                    <a:pt x="304" y="1"/>
                  </a:cubicBezTo>
                  <a:cubicBezTo>
                    <a:pt x="354" y="1"/>
                    <a:pt x="405" y="2"/>
                    <a:pt x="456" y="2"/>
                  </a:cubicBezTo>
                  <a:cubicBezTo>
                    <a:pt x="506" y="2"/>
                    <a:pt x="557" y="1"/>
                    <a:pt x="608" y="1"/>
                  </a:cubicBezTo>
                  <a:cubicBezTo>
                    <a:pt x="709" y="1"/>
                    <a:pt x="810" y="0"/>
                    <a:pt x="912" y="0"/>
                  </a:cubicBezTo>
                  <a:cubicBezTo>
                    <a:pt x="962" y="0"/>
                    <a:pt x="1013" y="1"/>
                    <a:pt x="1064" y="1"/>
                  </a:cubicBezTo>
                  <a:cubicBezTo>
                    <a:pt x="1114" y="1"/>
                    <a:pt x="1165" y="1"/>
                    <a:pt x="1216" y="2"/>
                  </a:cubicBezTo>
                  <a:cubicBezTo>
                    <a:pt x="1216" y="2"/>
                    <a:pt x="1216" y="2"/>
                    <a:pt x="1216" y="2"/>
                  </a:cubicBezTo>
                  <a:cubicBezTo>
                    <a:pt x="1165" y="3"/>
                    <a:pt x="1114" y="3"/>
                    <a:pt x="1064" y="4"/>
                  </a:cubicBezTo>
                  <a:cubicBezTo>
                    <a:pt x="1013" y="4"/>
                    <a:pt x="962" y="4"/>
                    <a:pt x="912" y="4"/>
                  </a:cubicBezTo>
                  <a:cubicBezTo>
                    <a:pt x="810" y="5"/>
                    <a:pt x="709" y="4"/>
                    <a:pt x="608" y="3"/>
                  </a:cubicBezTo>
                  <a:cubicBezTo>
                    <a:pt x="557" y="3"/>
                    <a:pt x="506" y="3"/>
                    <a:pt x="456" y="3"/>
                  </a:cubicBezTo>
                  <a:cubicBezTo>
                    <a:pt x="405" y="3"/>
                    <a:pt x="354" y="4"/>
                    <a:pt x="304" y="4"/>
                  </a:cubicBezTo>
                  <a:cubicBezTo>
                    <a:pt x="202" y="4"/>
                    <a:pt x="101" y="4"/>
                    <a:pt x="0" y="2"/>
                  </a:cubicBezTo>
                  <a:close/>
                </a:path>
              </a:pathLst>
            </a:custGeom>
            <a:grpFill/>
            <a:ln>
              <a:noFill/>
            </a:ln>
          </p:spPr>
          <p:txBody>
            <a:bodyPr vert="horz" wrap="square" lIns="91440" tIns="45720" rIns="91440" bIns="45720" numCol="1" rtlCol="0" anchor="t" anchorCtr="0" compatLnSpc="1">
              <a:prstTxWarp prst="textNoShape">
                <a:avLst/>
              </a:prstTxWarp>
            </a:bodyPr>
            <a:lstStyle/>
            <a:p>
              <a:pPr rtl="0"/>
              <a:endParaRPr/>
            </a:p>
          </p:txBody>
        </p:sp>
        <p:sp>
          <p:nvSpPr>
            <p:cNvPr id="101" name="Freeform 43"/>
            <p:cNvSpPr>
              <a:spLocks/>
            </p:cNvSpPr>
            <p:nvPr/>
          </p:nvSpPr>
          <p:spPr bwMode="auto">
            <a:xfrm>
              <a:off x="1330325" y="3378200"/>
              <a:ext cx="2743200" cy="11113"/>
            </a:xfrm>
            <a:custGeom>
              <a:avLst/>
              <a:gdLst>
                <a:gd name="T0" fmla="*/ 0 w 1219"/>
                <a:gd name="T1" fmla="*/ 2 h 5"/>
                <a:gd name="T2" fmla="*/ 304 w 1219"/>
                <a:gd name="T3" fmla="*/ 1 h 5"/>
                <a:gd name="T4" fmla="*/ 457 w 1219"/>
                <a:gd name="T5" fmla="*/ 2 h 5"/>
                <a:gd name="T6" fmla="*/ 609 w 1219"/>
                <a:gd name="T7" fmla="*/ 1 h 5"/>
                <a:gd name="T8" fmla="*/ 914 w 1219"/>
                <a:gd name="T9" fmla="*/ 0 h 5"/>
                <a:gd name="T10" fmla="*/ 1067 w 1219"/>
                <a:gd name="T11" fmla="*/ 1 h 5"/>
                <a:gd name="T12" fmla="*/ 1219 w 1219"/>
                <a:gd name="T13" fmla="*/ 2 h 5"/>
                <a:gd name="T14" fmla="*/ 1219 w 1219"/>
                <a:gd name="T15" fmla="*/ 3 h 5"/>
                <a:gd name="T16" fmla="*/ 1067 w 1219"/>
                <a:gd name="T17" fmla="*/ 4 h 5"/>
                <a:gd name="T18" fmla="*/ 914 w 1219"/>
                <a:gd name="T19" fmla="*/ 4 h 5"/>
                <a:gd name="T20" fmla="*/ 609 w 1219"/>
                <a:gd name="T21" fmla="*/ 3 h 5"/>
                <a:gd name="T22" fmla="*/ 457 w 1219"/>
                <a:gd name="T23" fmla="*/ 3 h 5"/>
                <a:gd name="T24" fmla="*/ 304 w 1219"/>
                <a:gd name="T25" fmla="*/ 4 h 5"/>
                <a:gd name="T26" fmla="*/ 0 w 1219"/>
                <a:gd name="T27" fmla="*/ 3 h 5"/>
                <a:gd name="T28" fmla="*/ 0 w 1219"/>
                <a:gd name="T29" fmla="*/ 2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219" h="5">
                  <a:moveTo>
                    <a:pt x="0" y="2"/>
                  </a:moveTo>
                  <a:cubicBezTo>
                    <a:pt x="101" y="1"/>
                    <a:pt x="203" y="0"/>
                    <a:pt x="304" y="1"/>
                  </a:cubicBezTo>
                  <a:cubicBezTo>
                    <a:pt x="355" y="1"/>
                    <a:pt x="406" y="2"/>
                    <a:pt x="457" y="2"/>
                  </a:cubicBezTo>
                  <a:cubicBezTo>
                    <a:pt x="508" y="2"/>
                    <a:pt x="559" y="1"/>
                    <a:pt x="609" y="1"/>
                  </a:cubicBezTo>
                  <a:cubicBezTo>
                    <a:pt x="711" y="1"/>
                    <a:pt x="813" y="0"/>
                    <a:pt x="914" y="0"/>
                  </a:cubicBezTo>
                  <a:cubicBezTo>
                    <a:pt x="965" y="0"/>
                    <a:pt x="1016" y="1"/>
                    <a:pt x="1067" y="1"/>
                  </a:cubicBezTo>
                  <a:cubicBezTo>
                    <a:pt x="1117" y="1"/>
                    <a:pt x="1168" y="1"/>
                    <a:pt x="1219" y="2"/>
                  </a:cubicBezTo>
                  <a:cubicBezTo>
                    <a:pt x="1219" y="3"/>
                    <a:pt x="1219" y="3"/>
                    <a:pt x="1219" y="3"/>
                  </a:cubicBezTo>
                  <a:cubicBezTo>
                    <a:pt x="1168" y="3"/>
                    <a:pt x="1117" y="4"/>
                    <a:pt x="1067" y="4"/>
                  </a:cubicBezTo>
                  <a:cubicBezTo>
                    <a:pt x="1016" y="4"/>
                    <a:pt x="965" y="4"/>
                    <a:pt x="914" y="4"/>
                  </a:cubicBezTo>
                  <a:cubicBezTo>
                    <a:pt x="813" y="5"/>
                    <a:pt x="711" y="4"/>
                    <a:pt x="609" y="3"/>
                  </a:cubicBezTo>
                  <a:cubicBezTo>
                    <a:pt x="559" y="3"/>
                    <a:pt x="508" y="3"/>
                    <a:pt x="457" y="3"/>
                  </a:cubicBezTo>
                  <a:cubicBezTo>
                    <a:pt x="406" y="3"/>
                    <a:pt x="355" y="4"/>
                    <a:pt x="304" y="4"/>
                  </a:cubicBezTo>
                  <a:cubicBezTo>
                    <a:pt x="203" y="4"/>
                    <a:pt x="101" y="4"/>
                    <a:pt x="0" y="3"/>
                  </a:cubicBezTo>
                  <a:lnTo>
                    <a:pt x="0" y="2"/>
                  </a:lnTo>
                  <a:close/>
                </a:path>
              </a:pathLst>
            </a:custGeom>
            <a:grpFill/>
            <a:ln>
              <a:noFill/>
            </a:ln>
          </p:spPr>
          <p:txBody>
            <a:bodyPr vert="horz" wrap="square" lIns="91440" tIns="45720" rIns="91440" bIns="45720" numCol="1" rtlCol="0" anchor="t" anchorCtr="0" compatLnSpc="1">
              <a:prstTxWarp prst="textNoShape">
                <a:avLst/>
              </a:prstTxWarp>
            </a:bodyPr>
            <a:lstStyle/>
            <a:p>
              <a:pPr rtl="0"/>
              <a:endParaRPr/>
            </a:p>
          </p:txBody>
        </p:sp>
        <p:sp>
          <p:nvSpPr>
            <p:cNvPr id="102" name="Freeform 44"/>
            <p:cNvSpPr>
              <a:spLocks/>
            </p:cNvSpPr>
            <p:nvPr/>
          </p:nvSpPr>
          <p:spPr bwMode="auto">
            <a:xfrm>
              <a:off x="4443413" y="3759200"/>
              <a:ext cx="9525" cy="1919288"/>
            </a:xfrm>
            <a:custGeom>
              <a:avLst/>
              <a:gdLst>
                <a:gd name="T0" fmla="*/ 2 w 4"/>
                <a:gd name="T1" fmla="*/ 853 h 853"/>
                <a:gd name="T2" fmla="*/ 0 w 4"/>
                <a:gd name="T3" fmla="*/ 640 h 853"/>
                <a:gd name="T4" fmla="*/ 1 w 4"/>
                <a:gd name="T5" fmla="*/ 533 h 853"/>
                <a:gd name="T6" fmla="*/ 1 w 4"/>
                <a:gd name="T7" fmla="*/ 427 h 853"/>
                <a:gd name="T8" fmla="*/ 0 w 4"/>
                <a:gd name="T9" fmla="*/ 213 h 853"/>
                <a:gd name="T10" fmla="*/ 0 w 4"/>
                <a:gd name="T11" fmla="*/ 107 h 853"/>
                <a:gd name="T12" fmla="*/ 2 w 4"/>
                <a:gd name="T13" fmla="*/ 0 h 853"/>
                <a:gd name="T14" fmla="*/ 2 w 4"/>
                <a:gd name="T15" fmla="*/ 0 h 853"/>
                <a:gd name="T16" fmla="*/ 3 w 4"/>
                <a:gd name="T17" fmla="*/ 107 h 853"/>
                <a:gd name="T18" fmla="*/ 4 w 4"/>
                <a:gd name="T19" fmla="*/ 213 h 853"/>
                <a:gd name="T20" fmla="*/ 3 w 4"/>
                <a:gd name="T21" fmla="*/ 427 h 853"/>
                <a:gd name="T22" fmla="*/ 2 w 4"/>
                <a:gd name="T23" fmla="*/ 533 h 853"/>
                <a:gd name="T24" fmla="*/ 3 w 4"/>
                <a:gd name="T25" fmla="*/ 640 h 853"/>
                <a:gd name="T26" fmla="*/ 2 w 4"/>
                <a:gd name="T27" fmla="*/ 853 h 8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 h="853">
                  <a:moveTo>
                    <a:pt x="2" y="853"/>
                  </a:moveTo>
                  <a:cubicBezTo>
                    <a:pt x="0" y="782"/>
                    <a:pt x="0" y="711"/>
                    <a:pt x="0" y="640"/>
                  </a:cubicBezTo>
                  <a:cubicBezTo>
                    <a:pt x="0" y="604"/>
                    <a:pt x="1" y="569"/>
                    <a:pt x="1" y="533"/>
                  </a:cubicBezTo>
                  <a:cubicBezTo>
                    <a:pt x="1" y="498"/>
                    <a:pt x="1" y="462"/>
                    <a:pt x="1" y="427"/>
                  </a:cubicBezTo>
                  <a:cubicBezTo>
                    <a:pt x="0" y="356"/>
                    <a:pt x="0" y="284"/>
                    <a:pt x="0" y="213"/>
                  </a:cubicBezTo>
                  <a:cubicBezTo>
                    <a:pt x="0" y="178"/>
                    <a:pt x="0" y="142"/>
                    <a:pt x="0" y="107"/>
                  </a:cubicBezTo>
                  <a:cubicBezTo>
                    <a:pt x="1" y="71"/>
                    <a:pt x="1" y="36"/>
                    <a:pt x="2" y="0"/>
                  </a:cubicBezTo>
                  <a:cubicBezTo>
                    <a:pt x="2" y="0"/>
                    <a:pt x="2" y="0"/>
                    <a:pt x="2" y="0"/>
                  </a:cubicBezTo>
                  <a:cubicBezTo>
                    <a:pt x="3" y="36"/>
                    <a:pt x="3" y="71"/>
                    <a:pt x="3" y="107"/>
                  </a:cubicBezTo>
                  <a:cubicBezTo>
                    <a:pt x="4" y="142"/>
                    <a:pt x="4" y="178"/>
                    <a:pt x="4" y="213"/>
                  </a:cubicBezTo>
                  <a:cubicBezTo>
                    <a:pt x="4" y="284"/>
                    <a:pt x="3" y="356"/>
                    <a:pt x="3" y="427"/>
                  </a:cubicBezTo>
                  <a:cubicBezTo>
                    <a:pt x="3" y="462"/>
                    <a:pt x="2" y="498"/>
                    <a:pt x="2" y="533"/>
                  </a:cubicBezTo>
                  <a:cubicBezTo>
                    <a:pt x="3" y="569"/>
                    <a:pt x="3" y="604"/>
                    <a:pt x="3" y="640"/>
                  </a:cubicBezTo>
                  <a:cubicBezTo>
                    <a:pt x="4" y="711"/>
                    <a:pt x="3" y="782"/>
                    <a:pt x="2" y="853"/>
                  </a:cubicBezTo>
                  <a:close/>
                </a:path>
              </a:pathLst>
            </a:custGeom>
            <a:grpFill/>
            <a:ln>
              <a:noFill/>
            </a:ln>
          </p:spPr>
          <p:txBody>
            <a:bodyPr vert="horz" wrap="square" lIns="91440" tIns="45720" rIns="91440" bIns="45720" numCol="1" rtlCol="0" anchor="t" anchorCtr="0" compatLnSpc="1">
              <a:prstTxWarp prst="textNoShape">
                <a:avLst/>
              </a:prstTxWarp>
            </a:bodyPr>
            <a:lstStyle/>
            <a:p>
              <a:pPr rtl="0"/>
              <a:endParaRPr/>
            </a:p>
          </p:txBody>
        </p:sp>
        <p:sp>
          <p:nvSpPr>
            <p:cNvPr id="103" name="Freeform 45"/>
            <p:cNvSpPr>
              <a:spLocks noEditPoints="1"/>
            </p:cNvSpPr>
            <p:nvPr/>
          </p:nvSpPr>
          <p:spPr bwMode="auto">
            <a:xfrm>
              <a:off x="903288" y="5772150"/>
              <a:ext cx="341313" cy="331788"/>
            </a:xfrm>
            <a:custGeom>
              <a:avLst/>
              <a:gdLst>
                <a:gd name="T0" fmla="*/ 127 w 152"/>
                <a:gd name="T1" fmla="*/ 122 h 148"/>
                <a:gd name="T2" fmla="*/ 84 w 152"/>
                <a:gd name="T3" fmla="*/ 134 h 148"/>
                <a:gd name="T4" fmla="*/ 112 w 152"/>
                <a:gd name="T5" fmla="*/ 131 h 148"/>
                <a:gd name="T6" fmla="*/ 48 w 152"/>
                <a:gd name="T7" fmla="*/ 142 h 148"/>
                <a:gd name="T8" fmla="*/ 4 w 152"/>
                <a:gd name="T9" fmla="*/ 95 h 148"/>
                <a:gd name="T10" fmla="*/ 20 w 152"/>
                <a:gd name="T11" fmla="*/ 61 h 148"/>
                <a:gd name="T12" fmla="*/ 26 w 152"/>
                <a:gd name="T13" fmla="*/ 58 h 148"/>
                <a:gd name="T14" fmla="*/ 31 w 152"/>
                <a:gd name="T15" fmla="*/ 23 h 148"/>
                <a:gd name="T16" fmla="*/ 19 w 152"/>
                <a:gd name="T17" fmla="*/ 0 h 148"/>
                <a:gd name="T18" fmla="*/ 33 w 152"/>
                <a:gd name="T19" fmla="*/ 57 h 148"/>
                <a:gd name="T20" fmla="*/ 41 w 152"/>
                <a:gd name="T21" fmla="*/ 63 h 148"/>
                <a:gd name="T22" fmla="*/ 36 w 152"/>
                <a:gd name="T23" fmla="*/ 80 h 148"/>
                <a:gd name="T24" fmla="*/ 26 w 152"/>
                <a:gd name="T25" fmla="*/ 67 h 148"/>
                <a:gd name="T26" fmla="*/ 64 w 152"/>
                <a:gd name="T27" fmla="*/ 132 h 148"/>
                <a:gd name="T28" fmla="*/ 84 w 152"/>
                <a:gd name="T29" fmla="*/ 112 h 148"/>
                <a:gd name="T30" fmla="*/ 77 w 152"/>
                <a:gd name="T31" fmla="*/ 131 h 148"/>
                <a:gd name="T32" fmla="*/ 152 w 152"/>
                <a:gd name="T33" fmla="*/ 129 h 148"/>
                <a:gd name="T34" fmla="*/ 114 w 152"/>
                <a:gd name="T35" fmla="*/ 131 h 148"/>
                <a:gd name="T36" fmla="*/ 127 w 152"/>
                <a:gd name="T37" fmla="*/ 122 h 148"/>
                <a:gd name="T38" fmla="*/ 74 w 152"/>
                <a:gd name="T39" fmla="*/ 128 h 148"/>
                <a:gd name="T40" fmla="*/ 68 w 152"/>
                <a:gd name="T41" fmla="*/ 112 h 148"/>
                <a:gd name="T42" fmla="*/ 66 w 152"/>
                <a:gd name="T43" fmla="*/ 117 h 148"/>
                <a:gd name="T44" fmla="*/ 66 w 152"/>
                <a:gd name="T45" fmla="*/ 125 h 148"/>
                <a:gd name="T46" fmla="*/ 73 w 152"/>
                <a:gd name="T47" fmla="*/ 128 h 148"/>
                <a:gd name="T48" fmla="*/ 74 w 152"/>
                <a:gd name="T49" fmla="*/ 114 h 148"/>
                <a:gd name="T50" fmla="*/ 74 w 152"/>
                <a:gd name="T51" fmla="*/ 128 h 148"/>
                <a:gd name="T52" fmla="*/ 9 w 152"/>
                <a:gd name="T53" fmla="*/ 88 h 148"/>
                <a:gd name="T54" fmla="*/ 56 w 152"/>
                <a:gd name="T55" fmla="*/ 135 h 148"/>
                <a:gd name="T56" fmla="*/ 9 w 152"/>
                <a:gd name="T57" fmla="*/ 88 h 148"/>
                <a:gd name="T58" fmla="*/ 37 w 152"/>
                <a:gd name="T59" fmla="*/ 61 h 148"/>
                <a:gd name="T60" fmla="*/ 31 w 152"/>
                <a:gd name="T61" fmla="*/ 77 h 148"/>
                <a:gd name="T62" fmla="*/ 37 w 152"/>
                <a:gd name="T63" fmla="*/ 61 h 148"/>
                <a:gd name="T64" fmla="*/ 30 w 152"/>
                <a:gd name="T65" fmla="*/ 57 h 148"/>
                <a:gd name="T66" fmla="*/ 33 w 152"/>
                <a:gd name="T67" fmla="*/ 31 h 148"/>
                <a:gd name="T68" fmla="*/ 30 w 152"/>
                <a:gd name="T69" fmla="*/ 57 h 148"/>
                <a:gd name="T70" fmla="*/ 30 w 152"/>
                <a:gd name="T71" fmla="*/ 61 h 148"/>
                <a:gd name="T72" fmla="*/ 30 w 152"/>
                <a:gd name="T73" fmla="*/ 74 h 148"/>
                <a:gd name="T74" fmla="*/ 30 w 152"/>
                <a:gd name="T75" fmla="*/ 61 h 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52" h="148">
                  <a:moveTo>
                    <a:pt x="127" y="122"/>
                  </a:moveTo>
                  <a:cubicBezTo>
                    <a:pt x="115" y="118"/>
                    <a:pt x="99" y="137"/>
                    <a:pt x="84" y="134"/>
                  </a:cubicBezTo>
                  <a:cubicBezTo>
                    <a:pt x="92" y="142"/>
                    <a:pt x="106" y="130"/>
                    <a:pt x="112" y="131"/>
                  </a:cubicBezTo>
                  <a:cubicBezTo>
                    <a:pt x="95" y="147"/>
                    <a:pt x="66" y="127"/>
                    <a:pt x="48" y="142"/>
                  </a:cubicBezTo>
                  <a:cubicBezTo>
                    <a:pt x="19" y="142"/>
                    <a:pt x="1" y="123"/>
                    <a:pt x="4" y="95"/>
                  </a:cubicBezTo>
                  <a:cubicBezTo>
                    <a:pt x="6" y="82"/>
                    <a:pt x="19" y="74"/>
                    <a:pt x="20" y="61"/>
                  </a:cubicBezTo>
                  <a:cubicBezTo>
                    <a:pt x="23" y="58"/>
                    <a:pt x="22" y="60"/>
                    <a:pt x="26" y="58"/>
                  </a:cubicBezTo>
                  <a:cubicBezTo>
                    <a:pt x="25" y="45"/>
                    <a:pt x="33" y="34"/>
                    <a:pt x="31" y="23"/>
                  </a:cubicBezTo>
                  <a:cubicBezTo>
                    <a:pt x="30" y="12"/>
                    <a:pt x="19" y="8"/>
                    <a:pt x="19" y="0"/>
                  </a:cubicBezTo>
                  <a:cubicBezTo>
                    <a:pt x="36" y="7"/>
                    <a:pt x="41" y="36"/>
                    <a:pt x="33" y="57"/>
                  </a:cubicBezTo>
                  <a:cubicBezTo>
                    <a:pt x="34" y="60"/>
                    <a:pt x="40" y="59"/>
                    <a:pt x="41" y="63"/>
                  </a:cubicBezTo>
                  <a:cubicBezTo>
                    <a:pt x="43" y="69"/>
                    <a:pt x="40" y="75"/>
                    <a:pt x="36" y="80"/>
                  </a:cubicBezTo>
                  <a:cubicBezTo>
                    <a:pt x="27" y="79"/>
                    <a:pt x="20" y="74"/>
                    <a:pt x="26" y="67"/>
                  </a:cubicBezTo>
                  <a:cubicBezTo>
                    <a:pt x="1" y="88"/>
                    <a:pt x="14" y="148"/>
                    <a:pt x="64" y="132"/>
                  </a:cubicBezTo>
                  <a:cubicBezTo>
                    <a:pt x="54" y="118"/>
                    <a:pt x="73" y="97"/>
                    <a:pt x="84" y="112"/>
                  </a:cubicBezTo>
                  <a:cubicBezTo>
                    <a:pt x="86" y="123"/>
                    <a:pt x="81" y="126"/>
                    <a:pt x="77" y="131"/>
                  </a:cubicBezTo>
                  <a:cubicBezTo>
                    <a:pt x="101" y="137"/>
                    <a:pt x="133" y="102"/>
                    <a:pt x="152" y="129"/>
                  </a:cubicBezTo>
                  <a:cubicBezTo>
                    <a:pt x="143" y="117"/>
                    <a:pt x="124" y="124"/>
                    <a:pt x="114" y="131"/>
                  </a:cubicBezTo>
                  <a:cubicBezTo>
                    <a:pt x="116" y="126"/>
                    <a:pt x="123" y="126"/>
                    <a:pt x="127" y="122"/>
                  </a:cubicBezTo>
                  <a:close/>
                  <a:moveTo>
                    <a:pt x="74" y="128"/>
                  </a:moveTo>
                  <a:cubicBezTo>
                    <a:pt x="91" y="127"/>
                    <a:pt x="78" y="98"/>
                    <a:pt x="68" y="112"/>
                  </a:cubicBezTo>
                  <a:cubicBezTo>
                    <a:pt x="75" y="112"/>
                    <a:pt x="69" y="117"/>
                    <a:pt x="66" y="117"/>
                  </a:cubicBezTo>
                  <a:cubicBezTo>
                    <a:pt x="66" y="119"/>
                    <a:pt x="66" y="122"/>
                    <a:pt x="66" y="125"/>
                  </a:cubicBezTo>
                  <a:cubicBezTo>
                    <a:pt x="68" y="126"/>
                    <a:pt x="69" y="128"/>
                    <a:pt x="73" y="128"/>
                  </a:cubicBezTo>
                  <a:cubicBezTo>
                    <a:pt x="75" y="124"/>
                    <a:pt x="80" y="117"/>
                    <a:pt x="74" y="114"/>
                  </a:cubicBezTo>
                  <a:cubicBezTo>
                    <a:pt x="84" y="115"/>
                    <a:pt x="78" y="125"/>
                    <a:pt x="74" y="128"/>
                  </a:cubicBezTo>
                  <a:close/>
                  <a:moveTo>
                    <a:pt x="9" y="88"/>
                  </a:moveTo>
                  <a:cubicBezTo>
                    <a:pt x="0" y="121"/>
                    <a:pt x="28" y="148"/>
                    <a:pt x="56" y="135"/>
                  </a:cubicBezTo>
                  <a:cubicBezTo>
                    <a:pt x="20" y="145"/>
                    <a:pt x="13" y="115"/>
                    <a:pt x="9" y="88"/>
                  </a:cubicBezTo>
                  <a:close/>
                  <a:moveTo>
                    <a:pt x="37" y="61"/>
                  </a:moveTo>
                  <a:cubicBezTo>
                    <a:pt x="38" y="69"/>
                    <a:pt x="34" y="72"/>
                    <a:pt x="31" y="77"/>
                  </a:cubicBezTo>
                  <a:cubicBezTo>
                    <a:pt x="40" y="78"/>
                    <a:pt x="42" y="66"/>
                    <a:pt x="37" y="61"/>
                  </a:cubicBezTo>
                  <a:close/>
                  <a:moveTo>
                    <a:pt x="30" y="57"/>
                  </a:moveTo>
                  <a:cubicBezTo>
                    <a:pt x="30" y="49"/>
                    <a:pt x="38" y="40"/>
                    <a:pt x="33" y="31"/>
                  </a:cubicBezTo>
                  <a:cubicBezTo>
                    <a:pt x="34" y="41"/>
                    <a:pt x="26" y="49"/>
                    <a:pt x="30" y="57"/>
                  </a:cubicBezTo>
                  <a:close/>
                  <a:moveTo>
                    <a:pt x="30" y="61"/>
                  </a:moveTo>
                  <a:cubicBezTo>
                    <a:pt x="28" y="63"/>
                    <a:pt x="27" y="72"/>
                    <a:pt x="30" y="74"/>
                  </a:cubicBezTo>
                  <a:cubicBezTo>
                    <a:pt x="33" y="70"/>
                    <a:pt x="36" y="63"/>
                    <a:pt x="30" y="61"/>
                  </a:cubicBezTo>
                  <a:close/>
                </a:path>
              </a:pathLst>
            </a:custGeom>
            <a:grpFill/>
            <a:ln>
              <a:noFill/>
            </a:ln>
          </p:spPr>
          <p:txBody>
            <a:bodyPr vert="horz" wrap="square" lIns="91440" tIns="45720" rIns="91440" bIns="45720" numCol="1" rtlCol="0" anchor="t" anchorCtr="0" compatLnSpc="1">
              <a:prstTxWarp prst="textNoShape">
                <a:avLst/>
              </a:prstTxWarp>
            </a:bodyPr>
            <a:lstStyle/>
            <a:p>
              <a:pPr rtl="0"/>
              <a:endParaRPr/>
            </a:p>
          </p:txBody>
        </p:sp>
        <p:sp>
          <p:nvSpPr>
            <p:cNvPr id="104" name="Freeform 46"/>
            <p:cNvSpPr>
              <a:spLocks noEditPoints="1"/>
            </p:cNvSpPr>
            <p:nvPr/>
          </p:nvSpPr>
          <p:spPr bwMode="auto">
            <a:xfrm>
              <a:off x="906463" y="5768975"/>
              <a:ext cx="341313" cy="323850"/>
            </a:xfrm>
            <a:custGeom>
              <a:avLst/>
              <a:gdLst>
                <a:gd name="T0" fmla="*/ 2 w 151"/>
                <a:gd name="T1" fmla="*/ 96 h 144"/>
                <a:gd name="T2" fmla="*/ 21 w 151"/>
                <a:gd name="T3" fmla="*/ 59 h 144"/>
                <a:gd name="T4" fmla="*/ 22 w 151"/>
                <a:gd name="T5" fmla="*/ 12 h 144"/>
                <a:gd name="T6" fmla="*/ 32 w 151"/>
                <a:gd name="T7" fmla="*/ 58 h 144"/>
                <a:gd name="T8" fmla="*/ 34 w 151"/>
                <a:gd name="T9" fmla="*/ 81 h 144"/>
                <a:gd name="T10" fmla="*/ 15 w 151"/>
                <a:gd name="T11" fmla="*/ 112 h 144"/>
                <a:gd name="T12" fmla="*/ 73 w 151"/>
                <a:gd name="T13" fmla="*/ 107 h 144"/>
                <a:gd name="T14" fmla="*/ 76 w 151"/>
                <a:gd name="T15" fmla="*/ 131 h 144"/>
                <a:gd name="T16" fmla="*/ 151 w 151"/>
                <a:gd name="T17" fmla="*/ 130 h 144"/>
                <a:gd name="T18" fmla="*/ 110 w 151"/>
                <a:gd name="T19" fmla="*/ 134 h 144"/>
                <a:gd name="T20" fmla="*/ 66 w 151"/>
                <a:gd name="T21" fmla="*/ 138 h 144"/>
                <a:gd name="T22" fmla="*/ 12 w 151"/>
                <a:gd name="T23" fmla="*/ 128 h 144"/>
                <a:gd name="T24" fmla="*/ 86 w 151"/>
                <a:gd name="T25" fmla="*/ 138 h 144"/>
                <a:gd name="T26" fmla="*/ 86 w 151"/>
                <a:gd name="T27" fmla="*/ 134 h 144"/>
                <a:gd name="T28" fmla="*/ 75 w 151"/>
                <a:gd name="T29" fmla="*/ 133 h 144"/>
                <a:gd name="T30" fmla="*/ 77 w 151"/>
                <a:gd name="T31" fmla="*/ 128 h 144"/>
                <a:gd name="T32" fmla="*/ 66 w 151"/>
                <a:gd name="T33" fmla="*/ 128 h 144"/>
                <a:gd name="T34" fmla="*/ 64 w 151"/>
                <a:gd name="T35" fmla="*/ 117 h 144"/>
                <a:gd name="T36" fmla="*/ 65 w 151"/>
                <a:gd name="T37" fmla="*/ 114 h 144"/>
                <a:gd name="T38" fmla="*/ 63 w 151"/>
                <a:gd name="T39" fmla="*/ 133 h 144"/>
                <a:gd name="T40" fmla="*/ 54 w 151"/>
                <a:gd name="T41" fmla="*/ 137 h 144"/>
                <a:gd name="T42" fmla="*/ 7 w 151"/>
                <a:gd name="T43" fmla="*/ 86 h 144"/>
                <a:gd name="T44" fmla="*/ 41 w 151"/>
                <a:gd name="T45" fmla="*/ 139 h 144"/>
                <a:gd name="T46" fmla="*/ 92 w 151"/>
                <a:gd name="T47" fmla="*/ 138 h 144"/>
                <a:gd name="T48" fmla="*/ 41 w 151"/>
                <a:gd name="T49" fmla="*/ 137 h 144"/>
                <a:gd name="T50" fmla="*/ 26 w 151"/>
                <a:gd name="T51" fmla="*/ 65 h 144"/>
                <a:gd name="T52" fmla="*/ 32 w 151"/>
                <a:gd name="T53" fmla="*/ 64 h 144"/>
                <a:gd name="T54" fmla="*/ 26 w 151"/>
                <a:gd name="T55" fmla="*/ 72 h 144"/>
                <a:gd name="T56" fmla="*/ 33 w 151"/>
                <a:gd name="T57" fmla="*/ 80 h 144"/>
                <a:gd name="T58" fmla="*/ 38 w 151"/>
                <a:gd name="T59" fmla="*/ 73 h 144"/>
                <a:gd name="T60" fmla="*/ 28 w 151"/>
                <a:gd name="T61" fmla="*/ 78 h 144"/>
                <a:gd name="T62" fmla="*/ 34 w 151"/>
                <a:gd name="T63" fmla="*/ 61 h 144"/>
                <a:gd name="T64" fmla="*/ 18 w 151"/>
                <a:gd name="T65" fmla="*/ 2 h 144"/>
                <a:gd name="T66" fmla="*/ 31 w 151"/>
                <a:gd name="T67" fmla="*/ 32 h 144"/>
                <a:gd name="T68" fmla="*/ 27 w 151"/>
                <a:gd name="T69" fmla="*/ 58 h 144"/>
                <a:gd name="T70" fmla="*/ 28 w 151"/>
                <a:gd name="T71" fmla="*/ 42 h 144"/>
                <a:gd name="T72" fmla="*/ 21 w 151"/>
                <a:gd name="T73" fmla="*/ 61 h 144"/>
                <a:gd name="T74" fmla="*/ 7 w 151"/>
                <a:gd name="T75" fmla="*/ 86 h 144"/>
                <a:gd name="T76" fmla="*/ 110 w 151"/>
                <a:gd name="T77" fmla="*/ 131 h 144"/>
                <a:gd name="T78" fmla="*/ 121 w 151"/>
                <a:gd name="T79" fmla="*/ 123 h 144"/>
                <a:gd name="T80" fmla="*/ 67 w 151"/>
                <a:gd name="T81" fmla="*/ 127 h 144"/>
                <a:gd name="T82" fmla="*/ 74 w 151"/>
                <a:gd name="T83" fmla="*/ 118 h 144"/>
                <a:gd name="T84" fmla="*/ 64 w 151"/>
                <a:gd name="T85" fmla="*/ 118 h 144"/>
                <a:gd name="T86" fmla="*/ 75 w 151"/>
                <a:gd name="T87" fmla="*/ 118 h 144"/>
                <a:gd name="T88" fmla="*/ 70 w 151"/>
                <a:gd name="T89" fmla="*/ 114 h 144"/>
                <a:gd name="T90" fmla="*/ 79 w 151"/>
                <a:gd name="T91" fmla="*/ 120 h 144"/>
                <a:gd name="T92" fmla="*/ 122 w 151"/>
                <a:gd name="T93" fmla="*/ 122 h 144"/>
                <a:gd name="T94" fmla="*/ 123 w 151"/>
                <a:gd name="T95" fmla="*/ 125 h 144"/>
                <a:gd name="T96" fmla="*/ 122 w 151"/>
                <a:gd name="T97" fmla="*/ 122 h 144"/>
                <a:gd name="T98" fmla="*/ 81 w 151"/>
                <a:gd name="T99" fmla="*/ 114 h 144"/>
                <a:gd name="T100" fmla="*/ 32 w 151"/>
                <a:gd name="T101" fmla="*/ 74 h 144"/>
                <a:gd name="T102" fmla="*/ 28 w 151"/>
                <a:gd name="T103" fmla="*/ 63 h 144"/>
                <a:gd name="T104" fmla="*/ 28 w 151"/>
                <a:gd name="T105" fmla="*/ 63 h 144"/>
                <a:gd name="T106" fmla="*/ 29 w 151"/>
                <a:gd name="T107" fmla="*/ 49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51" h="144">
                  <a:moveTo>
                    <a:pt x="47" y="144"/>
                  </a:moveTo>
                  <a:cubicBezTo>
                    <a:pt x="46" y="144"/>
                    <a:pt x="46" y="144"/>
                    <a:pt x="46" y="144"/>
                  </a:cubicBezTo>
                  <a:cubicBezTo>
                    <a:pt x="32" y="144"/>
                    <a:pt x="19" y="139"/>
                    <a:pt x="11" y="129"/>
                  </a:cubicBezTo>
                  <a:cubicBezTo>
                    <a:pt x="3" y="121"/>
                    <a:pt x="0" y="109"/>
                    <a:pt x="2" y="96"/>
                  </a:cubicBezTo>
                  <a:cubicBezTo>
                    <a:pt x="3" y="90"/>
                    <a:pt x="6" y="84"/>
                    <a:pt x="10" y="79"/>
                  </a:cubicBezTo>
                  <a:cubicBezTo>
                    <a:pt x="13" y="73"/>
                    <a:pt x="17" y="68"/>
                    <a:pt x="17" y="62"/>
                  </a:cubicBezTo>
                  <a:cubicBezTo>
                    <a:pt x="17" y="62"/>
                    <a:pt x="17" y="62"/>
                    <a:pt x="17" y="62"/>
                  </a:cubicBezTo>
                  <a:cubicBezTo>
                    <a:pt x="19" y="60"/>
                    <a:pt x="20" y="59"/>
                    <a:pt x="21" y="59"/>
                  </a:cubicBezTo>
                  <a:cubicBezTo>
                    <a:pt x="21" y="59"/>
                    <a:pt x="22" y="59"/>
                    <a:pt x="23" y="59"/>
                  </a:cubicBezTo>
                  <a:cubicBezTo>
                    <a:pt x="23" y="53"/>
                    <a:pt x="24" y="47"/>
                    <a:pt x="26" y="41"/>
                  </a:cubicBezTo>
                  <a:cubicBezTo>
                    <a:pt x="28" y="35"/>
                    <a:pt x="30" y="30"/>
                    <a:pt x="29" y="24"/>
                  </a:cubicBezTo>
                  <a:cubicBezTo>
                    <a:pt x="28" y="19"/>
                    <a:pt x="25" y="15"/>
                    <a:pt x="22" y="12"/>
                  </a:cubicBezTo>
                  <a:cubicBezTo>
                    <a:pt x="19" y="8"/>
                    <a:pt x="16" y="5"/>
                    <a:pt x="16" y="1"/>
                  </a:cubicBezTo>
                  <a:cubicBezTo>
                    <a:pt x="16" y="0"/>
                    <a:pt x="16" y="0"/>
                    <a:pt x="16" y="0"/>
                  </a:cubicBezTo>
                  <a:cubicBezTo>
                    <a:pt x="17" y="0"/>
                    <a:pt x="17" y="0"/>
                    <a:pt x="17" y="0"/>
                  </a:cubicBezTo>
                  <a:cubicBezTo>
                    <a:pt x="35" y="8"/>
                    <a:pt x="40" y="37"/>
                    <a:pt x="32" y="58"/>
                  </a:cubicBezTo>
                  <a:cubicBezTo>
                    <a:pt x="32" y="59"/>
                    <a:pt x="34" y="59"/>
                    <a:pt x="35" y="60"/>
                  </a:cubicBezTo>
                  <a:cubicBezTo>
                    <a:pt x="37" y="61"/>
                    <a:pt x="39" y="61"/>
                    <a:pt x="40" y="63"/>
                  </a:cubicBezTo>
                  <a:cubicBezTo>
                    <a:pt x="43" y="72"/>
                    <a:pt x="37" y="78"/>
                    <a:pt x="34" y="81"/>
                  </a:cubicBezTo>
                  <a:cubicBezTo>
                    <a:pt x="34" y="81"/>
                    <a:pt x="34" y="81"/>
                    <a:pt x="34" y="81"/>
                  </a:cubicBezTo>
                  <a:cubicBezTo>
                    <a:pt x="34" y="81"/>
                    <a:pt x="34" y="81"/>
                    <a:pt x="34" y="81"/>
                  </a:cubicBezTo>
                  <a:cubicBezTo>
                    <a:pt x="28" y="81"/>
                    <a:pt x="23" y="79"/>
                    <a:pt x="22" y="76"/>
                  </a:cubicBezTo>
                  <a:cubicBezTo>
                    <a:pt x="21" y="75"/>
                    <a:pt x="21" y="73"/>
                    <a:pt x="21" y="71"/>
                  </a:cubicBezTo>
                  <a:cubicBezTo>
                    <a:pt x="12" y="82"/>
                    <a:pt x="10" y="98"/>
                    <a:pt x="15" y="112"/>
                  </a:cubicBezTo>
                  <a:cubicBezTo>
                    <a:pt x="20" y="127"/>
                    <a:pt x="32" y="135"/>
                    <a:pt x="46" y="135"/>
                  </a:cubicBezTo>
                  <a:cubicBezTo>
                    <a:pt x="51" y="135"/>
                    <a:pt x="56" y="134"/>
                    <a:pt x="61" y="133"/>
                  </a:cubicBezTo>
                  <a:cubicBezTo>
                    <a:pt x="58" y="128"/>
                    <a:pt x="57" y="122"/>
                    <a:pt x="60" y="116"/>
                  </a:cubicBezTo>
                  <a:cubicBezTo>
                    <a:pt x="63" y="111"/>
                    <a:pt x="68" y="107"/>
                    <a:pt x="73" y="107"/>
                  </a:cubicBezTo>
                  <a:cubicBezTo>
                    <a:pt x="75" y="107"/>
                    <a:pt x="79" y="108"/>
                    <a:pt x="83" y="113"/>
                  </a:cubicBezTo>
                  <a:cubicBezTo>
                    <a:pt x="83" y="113"/>
                    <a:pt x="83" y="113"/>
                    <a:pt x="83" y="113"/>
                  </a:cubicBezTo>
                  <a:cubicBezTo>
                    <a:pt x="84" y="122"/>
                    <a:pt x="81" y="126"/>
                    <a:pt x="77" y="130"/>
                  </a:cubicBezTo>
                  <a:cubicBezTo>
                    <a:pt x="77" y="130"/>
                    <a:pt x="77" y="131"/>
                    <a:pt x="76" y="131"/>
                  </a:cubicBezTo>
                  <a:cubicBezTo>
                    <a:pt x="78" y="132"/>
                    <a:pt x="80" y="132"/>
                    <a:pt x="82" y="132"/>
                  </a:cubicBezTo>
                  <a:cubicBezTo>
                    <a:pt x="90" y="132"/>
                    <a:pt x="98" y="129"/>
                    <a:pt x="107" y="125"/>
                  </a:cubicBezTo>
                  <a:cubicBezTo>
                    <a:pt x="115" y="122"/>
                    <a:pt x="123" y="119"/>
                    <a:pt x="131" y="119"/>
                  </a:cubicBezTo>
                  <a:cubicBezTo>
                    <a:pt x="139" y="119"/>
                    <a:pt x="146" y="123"/>
                    <a:pt x="151" y="130"/>
                  </a:cubicBezTo>
                  <a:cubicBezTo>
                    <a:pt x="150" y="131"/>
                    <a:pt x="150" y="131"/>
                    <a:pt x="150" y="131"/>
                  </a:cubicBezTo>
                  <a:cubicBezTo>
                    <a:pt x="146" y="127"/>
                    <a:pt x="142" y="124"/>
                    <a:pt x="136" y="124"/>
                  </a:cubicBezTo>
                  <a:cubicBezTo>
                    <a:pt x="126" y="124"/>
                    <a:pt x="115" y="131"/>
                    <a:pt x="112" y="132"/>
                  </a:cubicBezTo>
                  <a:cubicBezTo>
                    <a:pt x="110" y="134"/>
                    <a:pt x="110" y="134"/>
                    <a:pt x="110" y="134"/>
                  </a:cubicBezTo>
                  <a:cubicBezTo>
                    <a:pt x="110" y="133"/>
                    <a:pt x="110" y="133"/>
                    <a:pt x="110" y="133"/>
                  </a:cubicBezTo>
                  <a:cubicBezTo>
                    <a:pt x="105" y="137"/>
                    <a:pt x="99" y="139"/>
                    <a:pt x="90" y="139"/>
                  </a:cubicBezTo>
                  <a:cubicBezTo>
                    <a:pt x="86" y="139"/>
                    <a:pt x="82" y="139"/>
                    <a:pt x="78" y="139"/>
                  </a:cubicBezTo>
                  <a:cubicBezTo>
                    <a:pt x="74" y="138"/>
                    <a:pt x="70" y="138"/>
                    <a:pt x="66" y="138"/>
                  </a:cubicBezTo>
                  <a:cubicBezTo>
                    <a:pt x="58" y="138"/>
                    <a:pt x="52" y="140"/>
                    <a:pt x="47" y="144"/>
                  </a:cubicBezTo>
                  <a:close/>
                  <a:moveTo>
                    <a:pt x="7" y="86"/>
                  </a:moveTo>
                  <a:cubicBezTo>
                    <a:pt x="5" y="89"/>
                    <a:pt x="4" y="93"/>
                    <a:pt x="3" y="96"/>
                  </a:cubicBezTo>
                  <a:cubicBezTo>
                    <a:pt x="2" y="109"/>
                    <a:pt x="5" y="120"/>
                    <a:pt x="12" y="128"/>
                  </a:cubicBezTo>
                  <a:cubicBezTo>
                    <a:pt x="20" y="137"/>
                    <a:pt x="32" y="142"/>
                    <a:pt x="46" y="142"/>
                  </a:cubicBezTo>
                  <a:cubicBezTo>
                    <a:pt x="51" y="138"/>
                    <a:pt x="57" y="136"/>
                    <a:pt x="66" y="136"/>
                  </a:cubicBezTo>
                  <a:cubicBezTo>
                    <a:pt x="70" y="136"/>
                    <a:pt x="74" y="137"/>
                    <a:pt x="78" y="137"/>
                  </a:cubicBezTo>
                  <a:cubicBezTo>
                    <a:pt x="81" y="137"/>
                    <a:pt x="83" y="138"/>
                    <a:pt x="86" y="138"/>
                  </a:cubicBezTo>
                  <a:cubicBezTo>
                    <a:pt x="84" y="137"/>
                    <a:pt x="83" y="136"/>
                    <a:pt x="81" y="135"/>
                  </a:cubicBezTo>
                  <a:cubicBezTo>
                    <a:pt x="80" y="133"/>
                    <a:pt x="80" y="133"/>
                    <a:pt x="80" y="133"/>
                  </a:cubicBezTo>
                  <a:cubicBezTo>
                    <a:pt x="82" y="134"/>
                    <a:pt x="82" y="134"/>
                    <a:pt x="82" y="134"/>
                  </a:cubicBezTo>
                  <a:cubicBezTo>
                    <a:pt x="83" y="134"/>
                    <a:pt x="84" y="134"/>
                    <a:pt x="86" y="134"/>
                  </a:cubicBezTo>
                  <a:cubicBezTo>
                    <a:pt x="92" y="134"/>
                    <a:pt x="99" y="131"/>
                    <a:pt x="105" y="128"/>
                  </a:cubicBezTo>
                  <a:cubicBezTo>
                    <a:pt x="105" y="128"/>
                    <a:pt x="105" y="128"/>
                    <a:pt x="105" y="128"/>
                  </a:cubicBezTo>
                  <a:cubicBezTo>
                    <a:pt x="97" y="131"/>
                    <a:pt x="89" y="133"/>
                    <a:pt x="82" y="133"/>
                  </a:cubicBezTo>
                  <a:cubicBezTo>
                    <a:pt x="79" y="133"/>
                    <a:pt x="77" y="133"/>
                    <a:pt x="75" y="133"/>
                  </a:cubicBezTo>
                  <a:cubicBezTo>
                    <a:pt x="74" y="132"/>
                    <a:pt x="74" y="132"/>
                    <a:pt x="74" y="132"/>
                  </a:cubicBezTo>
                  <a:cubicBezTo>
                    <a:pt x="74" y="131"/>
                    <a:pt x="74" y="131"/>
                    <a:pt x="74" y="131"/>
                  </a:cubicBezTo>
                  <a:cubicBezTo>
                    <a:pt x="75" y="131"/>
                    <a:pt x="76" y="130"/>
                    <a:pt x="76" y="129"/>
                  </a:cubicBezTo>
                  <a:cubicBezTo>
                    <a:pt x="77" y="129"/>
                    <a:pt x="77" y="128"/>
                    <a:pt x="77" y="128"/>
                  </a:cubicBezTo>
                  <a:cubicBezTo>
                    <a:pt x="76" y="129"/>
                    <a:pt x="74" y="130"/>
                    <a:pt x="72" y="130"/>
                  </a:cubicBezTo>
                  <a:cubicBezTo>
                    <a:pt x="70" y="130"/>
                    <a:pt x="70" y="130"/>
                    <a:pt x="70" y="130"/>
                  </a:cubicBezTo>
                  <a:cubicBezTo>
                    <a:pt x="70" y="130"/>
                    <a:pt x="70" y="130"/>
                    <a:pt x="70" y="130"/>
                  </a:cubicBezTo>
                  <a:cubicBezTo>
                    <a:pt x="68" y="130"/>
                    <a:pt x="67" y="129"/>
                    <a:pt x="66" y="128"/>
                  </a:cubicBezTo>
                  <a:cubicBezTo>
                    <a:pt x="65" y="128"/>
                    <a:pt x="64" y="127"/>
                    <a:pt x="63" y="127"/>
                  </a:cubicBezTo>
                  <a:cubicBezTo>
                    <a:pt x="63" y="127"/>
                    <a:pt x="63" y="127"/>
                    <a:pt x="63" y="127"/>
                  </a:cubicBezTo>
                  <a:cubicBezTo>
                    <a:pt x="63" y="117"/>
                    <a:pt x="63" y="117"/>
                    <a:pt x="63" y="117"/>
                  </a:cubicBezTo>
                  <a:cubicBezTo>
                    <a:pt x="64" y="117"/>
                    <a:pt x="64" y="117"/>
                    <a:pt x="64" y="117"/>
                  </a:cubicBezTo>
                  <a:cubicBezTo>
                    <a:pt x="64" y="117"/>
                    <a:pt x="64" y="117"/>
                    <a:pt x="64" y="117"/>
                  </a:cubicBezTo>
                  <a:cubicBezTo>
                    <a:pt x="66" y="117"/>
                    <a:pt x="68" y="115"/>
                    <a:pt x="68" y="114"/>
                  </a:cubicBezTo>
                  <a:cubicBezTo>
                    <a:pt x="68" y="114"/>
                    <a:pt x="68" y="114"/>
                    <a:pt x="66" y="114"/>
                  </a:cubicBezTo>
                  <a:cubicBezTo>
                    <a:pt x="65" y="114"/>
                    <a:pt x="65" y="114"/>
                    <a:pt x="65" y="114"/>
                  </a:cubicBezTo>
                  <a:cubicBezTo>
                    <a:pt x="66" y="113"/>
                    <a:pt x="66" y="113"/>
                    <a:pt x="66" y="113"/>
                  </a:cubicBezTo>
                  <a:cubicBezTo>
                    <a:pt x="67" y="110"/>
                    <a:pt x="69" y="109"/>
                    <a:pt x="71" y="109"/>
                  </a:cubicBezTo>
                  <a:cubicBezTo>
                    <a:pt x="67" y="110"/>
                    <a:pt x="64" y="113"/>
                    <a:pt x="62" y="117"/>
                  </a:cubicBezTo>
                  <a:cubicBezTo>
                    <a:pt x="59" y="122"/>
                    <a:pt x="59" y="128"/>
                    <a:pt x="63" y="133"/>
                  </a:cubicBezTo>
                  <a:cubicBezTo>
                    <a:pt x="63" y="134"/>
                    <a:pt x="63" y="134"/>
                    <a:pt x="63" y="134"/>
                  </a:cubicBezTo>
                  <a:cubicBezTo>
                    <a:pt x="62" y="134"/>
                    <a:pt x="62" y="134"/>
                    <a:pt x="62" y="134"/>
                  </a:cubicBezTo>
                  <a:cubicBezTo>
                    <a:pt x="59" y="135"/>
                    <a:pt x="56" y="136"/>
                    <a:pt x="54" y="136"/>
                  </a:cubicBezTo>
                  <a:cubicBezTo>
                    <a:pt x="54" y="137"/>
                    <a:pt x="54" y="137"/>
                    <a:pt x="54" y="137"/>
                  </a:cubicBezTo>
                  <a:cubicBezTo>
                    <a:pt x="49" y="139"/>
                    <a:pt x="44" y="140"/>
                    <a:pt x="39" y="140"/>
                  </a:cubicBezTo>
                  <a:cubicBezTo>
                    <a:pt x="29" y="140"/>
                    <a:pt x="19" y="135"/>
                    <a:pt x="13" y="127"/>
                  </a:cubicBezTo>
                  <a:cubicBezTo>
                    <a:pt x="5" y="116"/>
                    <a:pt x="2" y="103"/>
                    <a:pt x="6" y="89"/>
                  </a:cubicBezTo>
                  <a:lnTo>
                    <a:pt x="7" y="86"/>
                  </a:lnTo>
                  <a:close/>
                  <a:moveTo>
                    <a:pt x="7" y="93"/>
                  </a:moveTo>
                  <a:cubicBezTo>
                    <a:pt x="4" y="105"/>
                    <a:pt x="7" y="117"/>
                    <a:pt x="14" y="126"/>
                  </a:cubicBezTo>
                  <a:cubicBezTo>
                    <a:pt x="21" y="135"/>
                    <a:pt x="31" y="139"/>
                    <a:pt x="41" y="139"/>
                  </a:cubicBezTo>
                  <a:cubicBezTo>
                    <a:pt x="41" y="139"/>
                    <a:pt x="41" y="139"/>
                    <a:pt x="41" y="139"/>
                  </a:cubicBezTo>
                  <a:cubicBezTo>
                    <a:pt x="16" y="139"/>
                    <a:pt x="10" y="113"/>
                    <a:pt x="7" y="93"/>
                  </a:cubicBezTo>
                  <a:close/>
                  <a:moveTo>
                    <a:pt x="108" y="133"/>
                  </a:moveTo>
                  <a:cubicBezTo>
                    <a:pt x="106" y="133"/>
                    <a:pt x="104" y="134"/>
                    <a:pt x="102" y="135"/>
                  </a:cubicBezTo>
                  <a:cubicBezTo>
                    <a:pt x="99" y="136"/>
                    <a:pt x="95" y="137"/>
                    <a:pt x="92" y="138"/>
                  </a:cubicBezTo>
                  <a:cubicBezTo>
                    <a:pt x="99" y="138"/>
                    <a:pt x="104" y="136"/>
                    <a:pt x="108" y="133"/>
                  </a:cubicBezTo>
                  <a:close/>
                  <a:moveTo>
                    <a:pt x="7" y="86"/>
                  </a:moveTo>
                  <a:cubicBezTo>
                    <a:pt x="7" y="89"/>
                    <a:pt x="7" y="89"/>
                    <a:pt x="7" y="89"/>
                  </a:cubicBezTo>
                  <a:cubicBezTo>
                    <a:pt x="12" y="114"/>
                    <a:pt x="17" y="137"/>
                    <a:pt x="41" y="137"/>
                  </a:cubicBezTo>
                  <a:cubicBezTo>
                    <a:pt x="43" y="137"/>
                    <a:pt x="45" y="137"/>
                    <a:pt x="48" y="137"/>
                  </a:cubicBezTo>
                  <a:cubicBezTo>
                    <a:pt x="32" y="137"/>
                    <a:pt x="19" y="128"/>
                    <a:pt x="13" y="113"/>
                  </a:cubicBezTo>
                  <a:cubicBezTo>
                    <a:pt x="7" y="96"/>
                    <a:pt x="12" y="77"/>
                    <a:pt x="23" y="67"/>
                  </a:cubicBezTo>
                  <a:cubicBezTo>
                    <a:pt x="26" y="65"/>
                    <a:pt x="26" y="65"/>
                    <a:pt x="26" y="65"/>
                  </a:cubicBezTo>
                  <a:cubicBezTo>
                    <a:pt x="26" y="63"/>
                    <a:pt x="27" y="62"/>
                    <a:pt x="27" y="62"/>
                  </a:cubicBezTo>
                  <a:cubicBezTo>
                    <a:pt x="28" y="61"/>
                    <a:pt x="28" y="61"/>
                    <a:pt x="28" y="61"/>
                  </a:cubicBezTo>
                  <a:cubicBezTo>
                    <a:pt x="28" y="61"/>
                    <a:pt x="28" y="61"/>
                    <a:pt x="28" y="61"/>
                  </a:cubicBezTo>
                  <a:cubicBezTo>
                    <a:pt x="30" y="62"/>
                    <a:pt x="31" y="63"/>
                    <a:pt x="32" y="64"/>
                  </a:cubicBezTo>
                  <a:cubicBezTo>
                    <a:pt x="33" y="68"/>
                    <a:pt x="30" y="73"/>
                    <a:pt x="29" y="75"/>
                  </a:cubicBezTo>
                  <a:cubicBezTo>
                    <a:pt x="28" y="76"/>
                    <a:pt x="28" y="76"/>
                    <a:pt x="28" y="76"/>
                  </a:cubicBezTo>
                  <a:cubicBezTo>
                    <a:pt x="28" y="76"/>
                    <a:pt x="28" y="76"/>
                    <a:pt x="28" y="76"/>
                  </a:cubicBezTo>
                  <a:cubicBezTo>
                    <a:pt x="27" y="75"/>
                    <a:pt x="26" y="74"/>
                    <a:pt x="26" y="72"/>
                  </a:cubicBezTo>
                  <a:cubicBezTo>
                    <a:pt x="25" y="70"/>
                    <a:pt x="26" y="68"/>
                    <a:pt x="26" y="66"/>
                  </a:cubicBezTo>
                  <a:cubicBezTo>
                    <a:pt x="24" y="68"/>
                    <a:pt x="24" y="68"/>
                    <a:pt x="24" y="68"/>
                  </a:cubicBezTo>
                  <a:cubicBezTo>
                    <a:pt x="22" y="71"/>
                    <a:pt x="22" y="73"/>
                    <a:pt x="23" y="75"/>
                  </a:cubicBezTo>
                  <a:cubicBezTo>
                    <a:pt x="24" y="78"/>
                    <a:pt x="28" y="80"/>
                    <a:pt x="33" y="80"/>
                  </a:cubicBezTo>
                  <a:cubicBezTo>
                    <a:pt x="36" y="77"/>
                    <a:pt x="41" y="71"/>
                    <a:pt x="39" y="64"/>
                  </a:cubicBezTo>
                  <a:cubicBezTo>
                    <a:pt x="38" y="63"/>
                    <a:pt x="37" y="62"/>
                    <a:pt x="35" y="62"/>
                  </a:cubicBezTo>
                  <a:cubicBezTo>
                    <a:pt x="36" y="62"/>
                    <a:pt x="36" y="62"/>
                    <a:pt x="36" y="62"/>
                  </a:cubicBezTo>
                  <a:cubicBezTo>
                    <a:pt x="38" y="64"/>
                    <a:pt x="39" y="69"/>
                    <a:pt x="38" y="73"/>
                  </a:cubicBezTo>
                  <a:cubicBezTo>
                    <a:pt x="36" y="77"/>
                    <a:pt x="34" y="79"/>
                    <a:pt x="30" y="79"/>
                  </a:cubicBezTo>
                  <a:cubicBezTo>
                    <a:pt x="30" y="79"/>
                    <a:pt x="30" y="79"/>
                    <a:pt x="30" y="79"/>
                  </a:cubicBezTo>
                  <a:cubicBezTo>
                    <a:pt x="30" y="79"/>
                    <a:pt x="30" y="79"/>
                    <a:pt x="29" y="79"/>
                  </a:cubicBezTo>
                  <a:cubicBezTo>
                    <a:pt x="28" y="78"/>
                    <a:pt x="28" y="78"/>
                    <a:pt x="28" y="78"/>
                  </a:cubicBezTo>
                  <a:cubicBezTo>
                    <a:pt x="29" y="78"/>
                    <a:pt x="29" y="78"/>
                    <a:pt x="29" y="78"/>
                  </a:cubicBezTo>
                  <a:cubicBezTo>
                    <a:pt x="29" y="76"/>
                    <a:pt x="30" y="75"/>
                    <a:pt x="31" y="74"/>
                  </a:cubicBezTo>
                  <a:cubicBezTo>
                    <a:pt x="33" y="71"/>
                    <a:pt x="35" y="68"/>
                    <a:pt x="34" y="62"/>
                  </a:cubicBezTo>
                  <a:cubicBezTo>
                    <a:pt x="34" y="61"/>
                    <a:pt x="34" y="61"/>
                    <a:pt x="34" y="61"/>
                  </a:cubicBezTo>
                  <a:cubicBezTo>
                    <a:pt x="33" y="61"/>
                    <a:pt x="31" y="60"/>
                    <a:pt x="30" y="58"/>
                  </a:cubicBezTo>
                  <a:cubicBezTo>
                    <a:pt x="30" y="58"/>
                    <a:pt x="30" y="58"/>
                    <a:pt x="30" y="58"/>
                  </a:cubicBezTo>
                  <a:cubicBezTo>
                    <a:pt x="30" y="58"/>
                    <a:pt x="30" y="58"/>
                    <a:pt x="30" y="58"/>
                  </a:cubicBezTo>
                  <a:cubicBezTo>
                    <a:pt x="38" y="39"/>
                    <a:pt x="34" y="10"/>
                    <a:pt x="18" y="2"/>
                  </a:cubicBezTo>
                  <a:cubicBezTo>
                    <a:pt x="18" y="5"/>
                    <a:pt x="20" y="8"/>
                    <a:pt x="23" y="11"/>
                  </a:cubicBezTo>
                  <a:cubicBezTo>
                    <a:pt x="26" y="14"/>
                    <a:pt x="29" y="18"/>
                    <a:pt x="30" y="24"/>
                  </a:cubicBezTo>
                  <a:cubicBezTo>
                    <a:pt x="30" y="26"/>
                    <a:pt x="30" y="28"/>
                    <a:pt x="30" y="30"/>
                  </a:cubicBezTo>
                  <a:cubicBezTo>
                    <a:pt x="31" y="32"/>
                    <a:pt x="31" y="32"/>
                    <a:pt x="31" y="32"/>
                  </a:cubicBezTo>
                  <a:cubicBezTo>
                    <a:pt x="35" y="38"/>
                    <a:pt x="33" y="44"/>
                    <a:pt x="31" y="49"/>
                  </a:cubicBezTo>
                  <a:cubicBezTo>
                    <a:pt x="30" y="52"/>
                    <a:pt x="29" y="55"/>
                    <a:pt x="29" y="58"/>
                  </a:cubicBezTo>
                  <a:cubicBezTo>
                    <a:pt x="29" y="61"/>
                    <a:pt x="29" y="61"/>
                    <a:pt x="29" y="61"/>
                  </a:cubicBezTo>
                  <a:cubicBezTo>
                    <a:pt x="27" y="58"/>
                    <a:pt x="27" y="58"/>
                    <a:pt x="27" y="58"/>
                  </a:cubicBezTo>
                  <a:cubicBezTo>
                    <a:pt x="25" y="53"/>
                    <a:pt x="26" y="49"/>
                    <a:pt x="28" y="44"/>
                  </a:cubicBezTo>
                  <a:cubicBezTo>
                    <a:pt x="29" y="40"/>
                    <a:pt x="31" y="36"/>
                    <a:pt x="30" y="32"/>
                  </a:cubicBezTo>
                  <a:cubicBezTo>
                    <a:pt x="30" y="32"/>
                    <a:pt x="30" y="32"/>
                    <a:pt x="30" y="32"/>
                  </a:cubicBezTo>
                  <a:cubicBezTo>
                    <a:pt x="30" y="35"/>
                    <a:pt x="29" y="38"/>
                    <a:pt x="28" y="42"/>
                  </a:cubicBezTo>
                  <a:cubicBezTo>
                    <a:pt x="26" y="47"/>
                    <a:pt x="24" y="53"/>
                    <a:pt x="24" y="59"/>
                  </a:cubicBezTo>
                  <a:cubicBezTo>
                    <a:pt x="25" y="60"/>
                    <a:pt x="25" y="60"/>
                    <a:pt x="25" y="60"/>
                  </a:cubicBezTo>
                  <a:cubicBezTo>
                    <a:pt x="24" y="60"/>
                    <a:pt x="24" y="60"/>
                    <a:pt x="24" y="60"/>
                  </a:cubicBezTo>
                  <a:cubicBezTo>
                    <a:pt x="23" y="61"/>
                    <a:pt x="22" y="61"/>
                    <a:pt x="21" y="61"/>
                  </a:cubicBezTo>
                  <a:cubicBezTo>
                    <a:pt x="21" y="61"/>
                    <a:pt x="21" y="61"/>
                    <a:pt x="21" y="61"/>
                  </a:cubicBezTo>
                  <a:cubicBezTo>
                    <a:pt x="20" y="61"/>
                    <a:pt x="20" y="61"/>
                    <a:pt x="19" y="62"/>
                  </a:cubicBezTo>
                  <a:cubicBezTo>
                    <a:pt x="18" y="69"/>
                    <a:pt x="14" y="74"/>
                    <a:pt x="11" y="79"/>
                  </a:cubicBezTo>
                  <a:cubicBezTo>
                    <a:pt x="10" y="82"/>
                    <a:pt x="8" y="84"/>
                    <a:pt x="7" y="86"/>
                  </a:cubicBezTo>
                  <a:close/>
                  <a:moveTo>
                    <a:pt x="85" y="136"/>
                  </a:moveTo>
                  <a:cubicBezTo>
                    <a:pt x="86" y="136"/>
                    <a:pt x="87" y="137"/>
                    <a:pt x="89" y="137"/>
                  </a:cubicBezTo>
                  <a:cubicBezTo>
                    <a:pt x="93" y="137"/>
                    <a:pt x="97" y="135"/>
                    <a:pt x="101" y="133"/>
                  </a:cubicBezTo>
                  <a:cubicBezTo>
                    <a:pt x="105" y="132"/>
                    <a:pt x="108" y="131"/>
                    <a:pt x="110" y="131"/>
                  </a:cubicBezTo>
                  <a:cubicBezTo>
                    <a:pt x="111" y="131"/>
                    <a:pt x="111" y="131"/>
                    <a:pt x="111" y="131"/>
                  </a:cubicBezTo>
                  <a:cubicBezTo>
                    <a:pt x="113" y="129"/>
                    <a:pt x="116" y="127"/>
                    <a:pt x="118" y="126"/>
                  </a:cubicBezTo>
                  <a:cubicBezTo>
                    <a:pt x="120" y="125"/>
                    <a:pt x="122" y="125"/>
                    <a:pt x="123" y="124"/>
                  </a:cubicBezTo>
                  <a:cubicBezTo>
                    <a:pt x="122" y="124"/>
                    <a:pt x="122" y="123"/>
                    <a:pt x="121" y="123"/>
                  </a:cubicBezTo>
                  <a:cubicBezTo>
                    <a:pt x="117" y="123"/>
                    <a:pt x="111" y="126"/>
                    <a:pt x="106" y="129"/>
                  </a:cubicBezTo>
                  <a:cubicBezTo>
                    <a:pt x="99" y="132"/>
                    <a:pt x="92" y="136"/>
                    <a:pt x="85" y="136"/>
                  </a:cubicBezTo>
                  <a:close/>
                  <a:moveTo>
                    <a:pt x="64" y="126"/>
                  </a:moveTo>
                  <a:cubicBezTo>
                    <a:pt x="65" y="126"/>
                    <a:pt x="66" y="126"/>
                    <a:pt x="67" y="127"/>
                  </a:cubicBezTo>
                  <a:cubicBezTo>
                    <a:pt x="68" y="128"/>
                    <a:pt x="69" y="128"/>
                    <a:pt x="70" y="128"/>
                  </a:cubicBezTo>
                  <a:cubicBezTo>
                    <a:pt x="70" y="128"/>
                    <a:pt x="70" y="128"/>
                    <a:pt x="70" y="128"/>
                  </a:cubicBezTo>
                  <a:cubicBezTo>
                    <a:pt x="70" y="128"/>
                    <a:pt x="71" y="128"/>
                    <a:pt x="71" y="127"/>
                  </a:cubicBezTo>
                  <a:cubicBezTo>
                    <a:pt x="72" y="125"/>
                    <a:pt x="75" y="121"/>
                    <a:pt x="74" y="118"/>
                  </a:cubicBezTo>
                  <a:cubicBezTo>
                    <a:pt x="74" y="117"/>
                    <a:pt x="73" y="116"/>
                    <a:pt x="72" y="115"/>
                  </a:cubicBezTo>
                  <a:cubicBezTo>
                    <a:pt x="70" y="114"/>
                    <a:pt x="70" y="114"/>
                    <a:pt x="70" y="114"/>
                  </a:cubicBezTo>
                  <a:cubicBezTo>
                    <a:pt x="70" y="114"/>
                    <a:pt x="70" y="114"/>
                    <a:pt x="70" y="114"/>
                  </a:cubicBezTo>
                  <a:cubicBezTo>
                    <a:pt x="70" y="116"/>
                    <a:pt x="67" y="118"/>
                    <a:pt x="64" y="118"/>
                  </a:cubicBezTo>
                  <a:cubicBezTo>
                    <a:pt x="64" y="118"/>
                    <a:pt x="64" y="118"/>
                    <a:pt x="64" y="118"/>
                  </a:cubicBezTo>
                  <a:lnTo>
                    <a:pt x="64" y="126"/>
                  </a:lnTo>
                  <a:close/>
                  <a:moveTo>
                    <a:pt x="75" y="116"/>
                  </a:moveTo>
                  <a:cubicBezTo>
                    <a:pt x="75" y="117"/>
                    <a:pt x="75" y="117"/>
                    <a:pt x="75" y="118"/>
                  </a:cubicBezTo>
                  <a:cubicBezTo>
                    <a:pt x="76" y="121"/>
                    <a:pt x="74" y="125"/>
                    <a:pt x="72" y="128"/>
                  </a:cubicBezTo>
                  <a:cubicBezTo>
                    <a:pt x="75" y="126"/>
                    <a:pt x="77" y="121"/>
                    <a:pt x="77" y="118"/>
                  </a:cubicBezTo>
                  <a:cubicBezTo>
                    <a:pt x="76" y="118"/>
                    <a:pt x="76" y="117"/>
                    <a:pt x="75" y="116"/>
                  </a:cubicBezTo>
                  <a:close/>
                  <a:moveTo>
                    <a:pt x="70" y="114"/>
                  </a:moveTo>
                  <a:cubicBezTo>
                    <a:pt x="72" y="114"/>
                    <a:pt x="72" y="114"/>
                    <a:pt x="72" y="114"/>
                  </a:cubicBezTo>
                  <a:cubicBezTo>
                    <a:pt x="76" y="115"/>
                    <a:pt x="78" y="117"/>
                    <a:pt x="78" y="118"/>
                  </a:cubicBezTo>
                  <a:cubicBezTo>
                    <a:pt x="79" y="121"/>
                    <a:pt x="77" y="125"/>
                    <a:pt x="74" y="128"/>
                  </a:cubicBezTo>
                  <a:cubicBezTo>
                    <a:pt x="79" y="126"/>
                    <a:pt x="79" y="122"/>
                    <a:pt x="79" y="120"/>
                  </a:cubicBezTo>
                  <a:cubicBezTo>
                    <a:pt x="79" y="116"/>
                    <a:pt x="76" y="110"/>
                    <a:pt x="72" y="110"/>
                  </a:cubicBezTo>
                  <a:cubicBezTo>
                    <a:pt x="71" y="110"/>
                    <a:pt x="69" y="111"/>
                    <a:pt x="68" y="113"/>
                  </a:cubicBezTo>
                  <a:cubicBezTo>
                    <a:pt x="69" y="113"/>
                    <a:pt x="69" y="113"/>
                    <a:pt x="70" y="114"/>
                  </a:cubicBezTo>
                  <a:close/>
                  <a:moveTo>
                    <a:pt x="122" y="122"/>
                  </a:moveTo>
                  <a:cubicBezTo>
                    <a:pt x="123" y="122"/>
                    <a:pt x="124" y="122"/>
                    <a:pt x="125" y="123"/>
                  </a:cubicBezTo>
                  <a:cubicBezTo>
                    <a:pt x="126" y="123"/>
                    <a:pt x="126" y="123"/>
                    <a:pt x="126" y="123"/>
                  </a:cubicBezTo>
                  <a:cubicBezTo>
                    <a:pt x="125" y="124"/>
                    <a:pt x="125" y="124"/>
                    <a:pt x="125" y="124"/>
                  </a:cubicBezTo>
                  <a:cubicBezTo>
                    <a:pt x="125" y="124"/>
                    <a:pt x="124" y="125"/>
                    <a:pt x="123" y="125"/>
                  </a:cubicBezTo>
                  <a:cubicBezTo>
                    <a:pt x="127" y="124"/>
                    <a:pt x="131" y="123"/>
                    <a:pt x="136" y="123"/>
                  </a:cubicBezTo>
                  <a:cubicBezTo>
                    <a:pt x="139" y="123"/>
                    <a:pt x="141" y="123"/>
                    <a:pt x="143" y="124"/>
                  </a:cubicBezTo>
                  <a:cubicBezTo>
                    <a:pt x="140" y="122"/>
                    <a:pt x="136" y="121"/>
                    <a:pt x="131" y="121"/>
                  </a:cubicBezTo>
                  <a:cubicBezTo>
                    <a:pt x="128" y="121"/>
                    <a:pt x="125" y="121"/>
                    <a:pt x="122" y="122"/>
                  </a:cubicBezTo>
                  <a:close/>
                  <a:moveTo>
                    <a:pt x="72" y="109"/>
                  </a:moveTo>
                  <a:cubicBezTo>
                    <a:pt x="77" y="109"/>
                    <a:pt x="81" y="115"/>
                    <a:pt x="81" y="120"/>
                  </a:cubicBezTo>
                  <a:cubicBezTo>
                    <a:pt x="81" y="121"/>
                    <a:pt x="81" y="122"/>
                    <a:pt x="81" y="123"/>
                  </a:cubicBezTo>
                  <a:cubicBezTo>
                    <a:pt x="82" y="121"/>
                    <a:pt x="82" y="118"/>
                    <a:pt x="81" y="114"/>
                  </a:cubicBezTo>
                  <a:cubicBezTo>
                    <a:pt x="79" y="110"/>
                    <a:pt x="75" y="108"/>
                    <a:pt x="71" y="109"/>
                  </a:cubicBezTo>
                  <a:cubicBezTo>
                    <a:pt x="72" y="109"/>
                    <a:pt x="72" y="109"/>
                    <a:pt x="72" y="109"/>
                  </a:cubicBezTo>
                  <a:close/>
                  <a:moveTo>
                    <a:pt x="36" y="65"/>
                  </a:moveTo>
                  <a:cubicBezTo>
                    <a:pt x="36" y="69"/>
                    <a:pt x="34" y="72"/>
                    <a:pt x="32" y="74"/>
                  </a:cubicBezTo>
                  <a:cubicBezTo>
                    <a:pt x="32" y="75"/>
                    <a:pt x="31" y="76"/>
                    <a:pt x="31" y="77"/>
                  </a:cubicBezTo>
                  <a:cubicBezTo>
                    <a:pt x="34" y="77"/>
                    <a:pt x="36" y="74"/>
                    <a:pt x="36" y="73"/>
                  </a:cubicBezTo>
                  <a:cubicBezTo>
                    <a:pt x="37" y="70"/>
                    <a:pt x="37" y="67"/>
                    <a:pt x="36" y="65"/>
                  </a:cubicBezTo>
                  <a:close/>
                  <a:moveTo>
                    <a:pt x="28" y="63"/>
                  </a:moveTo>
                  <a:cubicBezTo>
                    <a:pt x="27" y="65"/>
                    <a:pt x="27" y="69"/>
                    <a:pt x="27" y="72"/>
                  </a:cubicBezTo>
                  <a:cubicBezTo>
                    <a:pt x="27" y="73"/>
                    <a:pt x="28" y="73"/>
                    <a:pt x="28" y="74"/>
                  </a:cubicBezTo>
                  <a:cubicBezTo>
                    <a:pt x="30" y="71"/>
                    <a:pt x="32" y="67"/>
                    <a:pt x="31" y="65"/>
                  </a:cubicBezTo>
                  <a:cubicBezTo>
                    <a:pt x="30" y="64"/>
                    <a:pt x="30" y="63"/>
                    <a:pt x="28" y="63"/>
                  </a:cubicBezTo>
                  <a:close/>
                  <a:moveTo>
                    <a:pt x="32" y="36"/>
                  </a:moveTo>
                  <a:cubicBezTo>
                    <a:pt x="31" y="39"/>
                    <a:pt x="30" y="42"/>
                    <a:pt x="29" y="44"/>
                  </a:cubicBezTo>
                  <a:cubicBezTo>
                    <a:pt x="28" y="48"/>
                    <a:pt x="27" y="51"/>
                    <a:pt x="28" y="55"/>
                  </a:cubicBezTo>
                  <a:cubicBezTo>
                    <a:pt x="28" y="53"/>
                    <a:pt x="29" y="51"/>
                    <a:pt x="29" y="49"/>
                  </a:cubicBezTo>
                  <a:cubicBezTo>
                    <a:pt x="31" y="45"/>
                    <a:pt x="32" y="41"/>
                    <a:pt x="32" y="36"/>
                  </a:cubicBezTo>
                  <a:close/>
                </a:path>
              </a:pathLst>
            </a:custGeom>
            <a:grpFill/>
            <a:ln>
              <a:noFill/>
            </a:ln>
          </p:spPr>
          <p:txBody>
            <a:bodyPr vert="horz" wrap="square" lIns="91440" tIns="45720" rIns="91440" bIns="45720" numCol="1" rtlCol="0" anchor="t" anchorCtr="0" compatLnSpc="1">
              <a:prstTxWarp prst="textNoShape">
                <a:avLst/>
              </a:prstTxWarp>
            </a:bodyPr>
            <a:lstStyle/>
            <a:p>
              <a:pPr rtl="0"/>
              <a:endParaRPr/>
            </a:p>
          </p:txBody>
        </p:sp>
        <p:sp>
          <p:nvSpPr>
            <p:cNvPr id="105" name="Freeform 47"/>
            <p:cNvSpPr>
              <a:spLocks noEditPoints="1"/>
            </p:cNvSpPr>
            <p:nvPr/>
          </p:nvSpPr>
          <p:spPr bwMode="auto">
            <a:xfrm>
              <a:off x="895350" y="3316288"/>
              <a:ext cx="363538" cy="328613"/>
            </a:xfrm>
            <a:custGeom>
              <a:avLst/>
              <a:gdLst>
                <a:gd name="T0" fmla="*/ 50 w 161"/>
                <a:gd name="T1" fmla="*/ 8 h 146"/>
                <a:gd name="T2" fmla="*/ 60 w 161"/>
                <a:gd name="T3" fmla="*/ 25 h 146"/>
                <a:gd name="T4" fmla="*/ 54 w 161"/>
                <a:gd name="T5" fmla="*/ 17 h 146"/>
                <a:gd name="T6" fmla="*/ 63 w 161"/>
                <a:gd name="T7" fmla="*/ 34 h 146"/>
                <a:gd name="T8" fmla="*/ 49 w 161"/>
                <a:gd name="T9" fmla="*/ 37 h 146"/>
                <a:gd name="T10" fmla="*/ 41 w 161"/>
                <a:gd name="T11" fmla="*/ 13 h 146"/>
                <a:gd name="T12" fmla="*/ 16 w 161"/>
                <a:gd name="T13" fmla="*/ 62 h 146"/>
                <a:gd name="T14" fmla="*/ 34 w 161"/>
                <a:gd name="T15" fmla="*/ 92 h 146"/>
                <a:gd name="T16" fmla="*/ 27 w 161"/>
                <a:gd name="T17" fmla="*/ 146 h 146"/>
                <a:gd name="T18" fmla="*/ 33 w 161"/>
                <a:gd name="T19" fmla="*/ 104 h 146"/>
                <a:gd name="T20" fmla="*/ 26 w 161"/>
                <a:gd name="T21" fmla="*/ 102 h 146"/>
                <a:gd name="T22" fmla="*/ 30 w 161"/>
                <a:gd name="T23" fmla="*/ 101 h 146"/>
                <a:gd name="T24" fmla="*/ 4 w 161"/>
                <a:gd name="T25" fmla="*/ 60 h 146"/>
                <a:gd name="T26" fmla="*/ 41 w 161"/>
                <a:gd name="T27" fmla="*/ 10 h 146"/>
                <a:gd name="T28" fmla="*/ 51 w 161"/>
                <a:gd name="T29" fmla="*/ 4 h 146"/>
                <a:gd name="T30" fmla="*/ 145 w 161"/>
                <a:gd name="T31" fmla="*/ 13 h 146"/>
                <a:gd name="T32" fmla="*/ 142 w 161"/>
                <a:gd name="T33" fmla="*/ 0 h 146"/>
                <a:gd name="T34" fmla="*/ 141 w 161"/>
                <a:gd name="T35" fmla="*/ 33 h 146"/>
                <a:gd name="T36" fmla="*/ 50 w 161"/>
                <a:gd name="T37" fmla="*/ 8 h 146"/>
                <a:gd name="T38" fmla="*/ 137 w 161"/>
                <a:gd name="T39" fmla="*/ 31 h 146"/>
                <a:gd name="T40" fmla="*/ 148 w 161"/>
                <a:gd name="T41" fmla="*/ 16 h 146"/>
                <a:gd name="T42" fmla="*/ 70 w 161"/>
                <a:gd name="T43" fmla="*/ 8 h 146"/>
                <a:gd name="T44" fmla="*/ 137 w 161"/>
                <a:gd name="T45" fmla="*/ 31 h 146"/>
                <a:gd name="T46" fmla="*/ 26 w 161"/>
                <a:gd name="T47" fmla="*/ 84 h 146"/>
                <a:gd name="T48" fmla="*/ 22 w 161"/>
                <a:gd name="T49" fmla="*/ 16 h 146"/>
                <a:gd name="T50" fmla="*/ 26 w 161"/>
                <a:gd name="T51" fmla="*/ 84 h 146"/>
                <a:gd name="T52" fmla="*/ 57 w 161"/>
                <a:gd name="T53" fmla="*/ 28 h 146"/>
                <a:gd name="T54" fmla="*/ 46 w 161"/>
                <a:gd name="T55" fmla="*/ 16 h 146"/>
                <a:gd name="T56" fmla="*/ 57 w 161"/>
                <a:gd name="T57" fmla="*/ 28 h 146"/>
                <a:gd name="T58" fmla="*/ 57 w 161"/>
                <a:gd name="T59" fmla="*/ 31 h 146"/>
                <a:gd name="T60" fmla="*/ 46 w 161"/>
                <a:gd name="T61" fmla="*/ 28 h 146"/>
                <a:gd name="T62" fmla="*/ 57 w 161"/>
                <a:gd name="T63" fmla="*/ 31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61" h="146">
                  <a:moveTo>
                    <a:pt x="50" y="8"/>
                  </a:moveTo>
                  <a:cubicBezTo>
                    <a:pt x="55" y="14"/>
                    <a:pt x="53" y="20"/>
                    <a:pt x="60" y="25"/>
                  </a:cubicBezTo>
                  <a:cubicBezTo>
                    <a:pt x="62" y="23"/>
                    <a:pt x="58" y="18"/>
                    <a:pt x="54" y="17"/>
                  </a:cubicBezTo>
                  <a:cubicBezTo>
                    <a:pt x="64" y="13"/>
                    <a:pt x="65" y="25"/>
                    <a:pt x="63" y="34"/>
                  </a:cubicBezTo>
                  <a:cubicBezTo>
                    <a:pt x="59" y="36"/>
                    <a:pt x="55" y="37"/>
                    <a:pt x="49" y="37"/>
                  </a:cubicBezTo>
                  <a:cubicBezTo>
                    <a:pt x="43" y="31"/>
                    <a:pt x="43" y="19"/>
                    <a:pt x="41" y="13"/>
                  </a:cubicBezTo>
                  <a:cubicBezTo>
                    <a:pt x="14" y="14"/>
                    <a:pt x="9" y="41"/>
                    <a:pt x="16" y="62"/>
                  </a:cubicBezTo>
                  <a:cubicBezTo>
                    <a:pt x="19" y="72"/>
                    <a:pt x="30" y="81"/>
                    <a:pt x="34" y="92"/>
                  </a:cubicBezTo>
                  <a:cubicBezTo>
                    <a:pt x="41" y="111"/>
                    <a:pt x="38" y="129"/>
                    <a:pt x="27" y="146"/>
                  </a:cubicBezTo>
                  <a:cubicBezTo>
                    <a:pt x="28" y="137"/>
                    <a:pt x="39" y="121"/>
                    <a:pt x="33" y="104"/>
                  </a:cubicBezTo>
                  <a:cubicBezTo>
                    <a:pt x="31" y="102"/>
                    <a:pt x="29" y="102"/>
                    <a:pt x="26" y="102"/>
                  </a:cubicBezTo>
                  <a:cubicBezTo>
                    <a:pt x="26" y="100"/>
                    <a:pt x="28" y="101"/>
                    <a:pt x="30" y="101"/>
                  </a:cubicBezTo>
                  <a:cubicBezTo>
                    <a:pt x="28" y="89"/>
                    <a:pt x="7" y="79"/>
                    <a:pt x="4" y="60"/>
                  </a:cubicBezTo>
                  <a:cubicBezTo>
                    <a:pt x="1" y="34"/>
                    <a:pt x="12" y="6"/>
                    <a:pt x="41" y="10"/>
                  </a:cubicBezTo>
                  <a:cubicBezTo>
                    <a:pt x="45" y="9"/>
                    <a:pt x="47" y="5"/>
                    <a:pt x="51" y="4"/>
                  </a:cubicBezTo>
                  <a:cubicBezTo>
                    <a:pt x="86" y="1"/>
                    <a:pt x="128" y="46"/>
                    <a:pt x="145" y="13"/>
                  </a:cubicBezTo>
                  <a:cubicBezTo>
                    <a:pt x="146" y="6"/>
                    <a:pt x="144" y="3"/>
                    <a:pt x="142" y="0"/>
                  </a:cubicBezTo>
                  <a:cubicBezTo>
                    <a:pt x="161" y="2"/>
                    <a:pt x="149" y="29"/>
                    <a:pt x="141" y="33"/>
                  </a:cubicBezTo>
                  <a:cubicBezTo>
                    <a:pt x="111" y="47"/>
                    <a:pt x="71" y="4"/>
                    <a:pt x="50" y="8"/>
                  </a:cubicBezTo>
                  <a:close/>
                  <a:moveTo>
                    <a:pt x="137" y="31"/>
                  </a:moveTo>
                  <a:cubicBezTo>
                    <a:pt x="142" y="29"/>
                    <a:pt x="151" y="17"/>
                    <a:pt x="148" y="16"/>
                  </a:cubicBezTo>
                  <a:cubicBezTo>
                    <a:pt x="130" y="43"/>
                    <a:pt x="93" y="14"/>
                    <a:pt x="70" y="8"/>
                  </a:cubicBezTo>
                  <a:cubicBezTo>
                    <a:pt x="87" y="21"/>
                    <a:pt x="105" y="33"/>
                    <a:pt x="137" y="31"/>
                  </a:cubicBezTo>
                  <a:close/>
                  <a:moveTo>
                    <a:pt x="26" y="84"/>
                  </a:moveTo>
                  <a:cubicBezTo>
                    <a:pt x="10" y="71"/>
                    <a:pt x="7" y="27"/>
                    <a:pt x="22" y="16"/>
                  </a:cubicBezTo>
                  <a:cubicBezTo>
                    <a:pt x="0" y="29"/>
                    <a:pt x="5" y="78"/>
                    <a:pt x="26" y="84"/>
                  </a:cubicBezTo>
                  <a:close/>
                  <a:moveTo>
                    <a:pt x="57" y="28"/>
                  </a:moveTo>
                  <a:cubicBezTo>
                    <a:pt x="55" y="22"/>
                    <a:pt x="53" y="16"/>
                    <a:pt x="46" y="16"/>
                  </a:cubicBezTo>
                  <a:cubicBezTo>
                    <a:pt x="46" y="23"/>
                    <a:pt x="50" y="27"/>
                    <a:pt x="57" y="28"/>
                  </a:cubicBezTo>
                  <a:close/>
                  <a:moveTo>
                    <a:pt x="57" y="31"/>
                  </a:moveTo>
                  <a:cubicBezTo>
                    <a:pt x="51" y="33"/>
                    <a:pt x="49" y="24"/>
                    <a:pt x="46" y="28"/>
                  </a:cubicBezTo>
                  <a:cubicBezTo>
                    <a:pt x="47" y="31"/>
                    <a:pt x="56" y="40"/>
                    <a:pt x="57" y="31"/>
                  </a:cubicBezTo>
                  <a:close/>
                </a:path>
              </a:pathLst>
            </a:custGeom>
            <a:grpFill/>
            <a:ln>
              <a:noFill/>
            </a:ln>
          </p:spPr>
          <p:txBody>
            <a:bodyPr vert="horz" wrap="square" lIns="91440" tIns="45720" rIns="91440" bIns="45720" numCol="1" rtlCol="0" anchor="t" anchorCtr="0" compatLnSpc="1">
              <a:prstTxWarp prst="textNoShape">
                <a:avLst/>
              </a:prstTxWarp>
            </a:bodyPr>
            <a:lstStyle/>
            <a:p>
              <a:pPr rtl="0"/>
              <a:endParaRPr/>
            </a:p>
          </p:txBody>
        </p:sp>
        <p:sp>
          <p:nvSpPr>
            <p:cNvPr id="106" name="Freeform 48"/>
            <p:cNvSpPr>
              <a:spLocks noEditPoints="1"/>
            </p:cNvSpPr>
            <p:nvPr/>
          </p:nvSpPr>
          <p:spPr bwMode="auto">
            <a:xfrm>
              <a:off x="903288" y="3313113"/>
              <a:ext cx="336550" cy="338138"/>
            </a:xfrm>
            <a:custGeom>
              <a:avLst/>
              <a:gdLst>
                <a:gd name="T0" fmla="*/ 81 w 150"/>
                <a:gd name="T1" fmla="*/ 22 h 150"/>
                <a:gd name="T2" fmla="*/ 52 w 150"/>
                <a:gd name="T3" fmla="*/ 17 h 150"/>
                <a:gd name="T4" fmla="*/ 60 w 150"/>
                <a:gd name="T5" fmla="*/ 35 h 150"/>
                <a:gd name="T6" fmla="*/ 45 w 150"/>
                <a:gd name="T7" fmla="*/ 39 h 150"/>
                <a:gd name="T8" fmla="*/ 39 w 150"/>
                <a:gd name="T9" fmla="*/ 20 h 150"/>
                <a:gd name="T10" fmla="*/ 14 w 150"/>
                <a:gd name="T11" fmla="*/ 63 h 150"/>
                <a:gd name="T12" fmla="*/ 25 w 150"/>
                <a:gd name="T13" fmla="*/ 148 h 150"/>
                <a:gd name="T14" fmla="*/ 26 w 150"/>
                <a:gd name="T15" fmla="*/ 137 h 150"/>
                <a:gd name="T16" fmla="*/ 23 w 150"/>
                <a:gd name="T17" fmla="*/ 104 h 150"/>
                <a:gd name="T18" fmla="*/ 26 w 150"/>
                <a:gd name="T19" fmla="*/ 101 h 150"/>
                <a:gd name="T20" fmla="*/ 1 w 150"/>
                <a:gd name="T21" fmla="*/ 61 h 150"/>
                <a:gd name="T22" fmla="*/ 38 w 150"/>
                <a:gd name="T23" fmla="*/ 10 h 150"/>
                <a:gd name="T24" fmla="*/ 91 w 150"/>
                <a:gd name="T25" fmla="*/ 16 h 150"/>
                <a:gd name="T26" fmla="*/ 139 w 150"/>
                <a:gd name="T27" fmla="*/ 2 h 150"/>
                <a:gd name="T28" fmla="*/ 150 w 150"/>
                <a:gd name="T29" fmla="*/ 12 h 150"/>
                <a:gd name="T30" fmla="*/ 82 w 150"/>
                <a:gd name="T31" fmla="*/ 20 h 150"/>
                <a:gd name="T32" fmla="*/ 141 w 150"/>
                <a:gd name="T33" fmla="*/ 2 h 150"/>
                <a:gd name="T34" fmla="*/ 143 w 150"/>
                <a:gd name="T35" fmla="*/ 14 h 150"/>
                <a:gd name="T36" fmla="*/ 44 w 150"/>
                <a:gd name="T37" fmla="*/ 9 h 150"/>
                <a:gd name="T38" fmla="*/ 38 w 150"/>
                <a:gd name="T39" fmla="*/ 12 h 150"/>
                <a:gd name="T40" fmla="*/ 2 w 150"/>
                <a:gd name="T41" fmla="*/ 60 h 150"/>
                <a:gd name="T42" fmla="*/ 28 w 150"/>
                <a:gd name="T43" fmla="*/ 102 h 150"/>
                <a:gd name="T44" fmla="*/ 30 w 150"/>
                <a:gd name="T45" fmla="*/ 104 h 150"/>
                <a:gd name="T46" fmla="*/ 32 w 150"/>
                <a:gd name="T47" fmla="*/ 116 h 150"/>
                <a:gd name="T48" fmla="*/ 31 w 150"/>
                <a:gd name="T49" fmla="*/ 93 h 150"/>
                <a:gd name="T50" fmla="*/ 11 w 150"/>
                <a:gd name="T51" fmla="*/ 61 h 150"/>
                <a:gd name="T52" fmla="*/ 23 w 150"/>
                <a:gd name="T53" fmla="*/ 85 h 150"/>
                <a:gd name="T54" fmla="*/ 19 w 150"/>
                <a:gd name="T55" fmla="*/ 17 h 150"/>
                <a:gd name="T56" fmla="*/ 39 w 150"/>
                <a:gd name="T57" fmla="*/ 13 h 150"/>
                <a:gd name="T58" fmla="*/ 42 w 150"/>
                <a:gd name="T59" fmla="*/ 29 h 150"/>
                <a:gd name="T60" fmla="*/ 48 w 150"/>
                <a:gd name="T61" fmla="*/ 29 h 150"/>
                <a:gd name="T62" fmla="*/ 55 w 150"/>
                <a:gd name="T63" fmla="*/ 32 h 150"/>
                <a:gd name="T64" fmla="*/ 42 w 150"/>
                <a:gd name="T65" fmla="*/ 30 h 150"/>
                <a:gd name="T66" fmla="*/ 60 w 150"/>
                <a:gd name="T67" fmla="*/ 27 h 150"/>
                <a:gd name="T68" fmla="*/ 58 w 150"/>
                <a:gd name="T69" fmla="*/ 25 h 150"/>
                <a:gd name="T70" fmla="*/ 56 w 150"/>
                <a:gd name="T71" fmla="*/ 27 h 150"/>
                <a:gd name="T72" fmla="*/ 50 w 150"/>
                <a:gd name="T73" fmla="*/ 18 h 150"/>
                <a:gd name="T74" fmla="*/ 45 w 150"/>
                <a:gd name="T75" fmla="*/ 9 h 150"/>
                <a:gd name="T76" fmla="*/ 57 w 150"/>
                <a:gd name="T77" fmla="*/ 25 h 150"/>
                <a:gd name="T78" fmla="*/ 53 w 150"/>
                <a:gd name="T79" fmla="*/ 33 h 150"/>
                <a:gd name="T80" fmla="*/ 44 w 150"/>
                <a:gd name="T81" fmla="*/ 29 h 150"/>
                <a:gd name="T82" fmla="*/ 8 w 150"/>
                <a:gd name="T83" fmla="*/ 46 h 150"/>
                <a:gd name="T84" fmla="*/ 146 w 150"/>
                <a:gd name="T85" fmla="*/ 18 h 150"/>
                <a:gd name="T86" fmla="*/ 134 w 150"/>
                <a:gd name="T87" fmla="*/ 33 h 150"/>
                <a:gd name="T88" fmla="*/ 67 w 150"/>
                <a:gd name="T89" fmla="*/ 9 h 150"/>
                <a:gd name="T90" fmla="*/ 145 w 150"/>
                <a:gd name="T91" fmla="*/ 16 h 150"/>
                <a:gd name="T92" fmla="*/ 133 w 150"/>
                <a:gd name="T93" fmla="*/ 31 h 150"/>
                <a:gd name="T94" fmla="*/ 71 w 150"/>
                <a:gd name="T95" fmla="*/ 11 h 150"/>
                <a:gd name="T96" fmla="*/ 54 w 150"/>
                <a:gd name="T97" fmla="*/ 30 h 150"/>
                <a:gd name="T98" fmla="*/ 43 w 150"/>
                <a:gd name="T99" fmla="*/ 16 h 150"/>
                <a:gd name="T100" fmla="*/ 43 w 150"/>
                <a:gd name="T101" fmla="*/ 17 h 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50" h="150">
                  <a:moveTo>
                    <a:pt x="150" y="12"/>
                  </a:moveTo>
                  <a:cubicBezTo>
                    <a:pt x="150" y="20"/>
                    <a:pt x="143" y="32"/>
                    <a:pt x="138" y="34"/>
                  </a:cubicBezTo>
                  <a:cubicBezTo>
                    <a:pt x="120" y="43"/>
                    <a:pt x="99" y="32"/>
                    <a:pt x="81" y="22"/>
                  </a:cubicBezTo>
                  <a:cubicBezTo>
                    <a:pt x="69" y="15"/>
                    <a:pt x="57" y="9"/>
                    <a:pt x="48" y="10"/>
                  </a:cubicBezTo>
                  <a:cubicBezTo>
                    <a:pt x="50" y="12"/>
                    <a:pt x="51" y="15"/>
                    <a:pt x="52" y="17"/>
                  </a:cubicBezTo>
                  <a:cubicBezTo>
                    <a:pt x="52" y="17"/>
                    <a:pt x="52" y="17"/>
                    <a:pt x="52" y="17"/>
                  </a:cubicBezTo>
                  <a:cubicBezTo>
                    <a:pt x="54" y="16"/>
                    <a:pt x="56" y="16"/>
                    <a:pt x="58" y="17"/>
                  </a:cubicBezTo>
                  <a:cubicBezTo>
                    <a:pt x="61" y="19"/>
                    <a:pt x="61" y="24"/>
                    <a:pt x="61" y="27"/>
                  </a:cubicBezTo>
                  <a:cubicBezTo>
                    <a:pt x="61" y="30"/>
                    <a:pt x="61" y="33"/>
                    <a:pt x="60" y="35"/>
                  </a:cubicBezTo>
                  <a:cubicBezTo>
                    <a:pt x="60" y="35"/>
                    <a:pt x="60" y="35"/>
                    <a:pt x="60" y="35"/>
                  </a:cubicBezTo>
                  <a:cubicBezTo>
                    <a:pt x="60" y="36"/>
                    <a:pt x="60" y="36"/>
                    <a:pt x="60" y="36"/>
                  </a:cubicBezTo>
                  <a:cubicBezTo>
                    <a:pt x="57" y="38"/>
                    <a:pt x="52" y="39"/>
                    <a:pt x="45" y="39"/>
                  </a:cubicBezTo>
                  <a:cubicBezTo>
                    <a:pt x="45" y="39"/>
                    <a:pt x="45" y="39"/>
                    <a:pt x="45" y="39"/>
                  </a:cubicBezTo>
                  <a:cubicBezTo>
                    <a:pt x="45" y="38"/>
                    <a:pt x="45" y="38"/>
                    <a:pt x="45" y="38"/>
                  </a:cubicBezTo>
                  <a:cubicBezTo>
                    <a:pt x="41" y="34"/>
                    <a:pt x="40" y="26"/>
                    <a:pt x="39" y="20"/>
                  </a:cubicBezTo>
                  <a:cubicBezTo>
                    <a:pt x="39" y="18"/>
                    <a:pt x="38" y="16"/>
                    <a:pt x="38" y="14"/>
                  </a:cubicBezTo>
                  <a:cubicBezTo>
                    <a:pt x="21" y="15"/>
                    <a:pt x="11" y="27"/>
                    <a:pt x="11" y="47"/>
                  </a:cubicBezTo>
                  <a:cubicBezTo>
                    <a:pt x="11" y="52"/>
                    <a:pt x="12" y="58"/>
                    <a:pt x="14" y="63"/>
                  </a:cubicBezTo>
                  <a:cubicBezTo>
                    <a:pt x="15" y="68"/>
                    <a:pt x="18" y="72"/>
                    <a:pt x="22" y="77"/>
                  </a:cubicBezTo>
                  <a:cubicBezTo>
                    <a:pt x="26" y="82"/>
                    <a:pt x="30" y="87"/>
                    <a:pt x="32" y="93"/>
                  </a:cubicBezTo>
                  <a:cubicBezTo>
                    <a:pt x="39" y="111"/>
                    <a:pt x="36" y="130"/>
                    <a:pt x="25" y="148"/>
                  </a:cubicBezTo>
                  <a:cubicBezTo>
                    <a:pt x="23" y="150"/>
                    <a:pt x="23" y="150"/>
                    <a:pt x="23" y="150"/>
                  </a:cubicBezTo>
                  <a:cubicBezTo>
                    <a:pt x="23" y="147"/>
                    <a:pt x="23" y="147"/>
                    <a:pt x="23" y="147"/>
                  </a:cubicBezTo>
                  <a:cubicBezTo>
                    <a:pt x="24" y="144"/>
                    <a:pt x="25" y="141"/>
                    <a:pt x="26" y="137"/>
                  </a:cubicBezTo>
                  <a:cubicBezTo>
                    <a:pt x="28" y="131"/>
                    <a:pt x="31" y="123"/>
                    <a:pt x="31" y="116"/>
                  </a:cubicBezTo>
                  <a:cubicBezTo>
                    <a:pt x="31" y="112"/>
                    <a:pt x="30" y="108"/>
                    <a:pt x="29" y="105"/>
                  </a:cubicBezTo>
                  <a:cubicBezTo>
                    <a:pt x="28" y="104"/>
                    <a:pt x="26" y="104"/>
                    <a:pt x="23" y="104"/>
                  </a:cubicBezTo>
                  <a:cubicBezTo>
                    <a:pt x="22" y="104"/>
                    <a:pt x="22" y="104"/>
                    <a:pt x="22" y="104"/>
                  </a:cubicBezTo>
                  <a:cubicBezTo>
                    <a:pt x="22" y="103"/>
                    <a:pt x="22" y="103"/>
                    <a:pt x="22" y="103"/>
                  </a:cubicBezTo>
                  <a:cubicBezTo>
                    <a:pt x="22" y="101"/>
                    <a:pt x="24" y="101"/>
                    <a:pt x="26" y="101"/>
                  </a:cubicBezTo>
                  <a:cubicBezTo>
                    <a:pt x="26" y="101"/>
                    <a:pt x="26" y="101"/>
                    <a:pt x="26" y="101"/>
                  </a:cubicBezTo>
                  <a:cubicBezTo>
                    <a:pt x="25" y="97"/>
                    <a:pt x="21" y="93"/>
                    <a:pt x="17" y="88"/>
                  </a:cubicBezTo>
                  <a:cubicBezTo>
                    <a:pt x="10" y="81"/>
                    <a:pt x="2" y="72"/>
                    <a:pt x="1" y="61"/>
                  </a:cubicBezTo>
                  <a:cubicBezTo>
                    <a:pt x="0" y="58"/>
                    <a:pt x="0" y="55"/>
                    <a:pt x="0" y="52"/>
                  </a:cubicBezTo>
                  <a:cubicBezTo>
                    <a:pt x="0" y="37"/>
                    <a:pt x="5" y="24"/>
                    <a:pt x="13" y="17"/>
                  </a:cubicBezTo>
                  <a:cubicBezTo>
                    <a:pt x="20" y="11"/>
                    <a:pt x="28" y="9"/>
                    <a:pt x="38" y="10"/>
                  </a:cubicBezTo>
                  <a:cubicBezTo>
                    <a:pt x="40" y="10"/>
                    <a:pt x="41" y="9"/>
                    <a:pt x="43" y="7"/>
                  </a:cubicBezTo>
                  <a:cubicBezTo>
                    <a:pt x="44" y="6"/>
                    <a:pt x="46" y="5"/>
                    <a:pt x="48" y="4"/>
                  </a:cubicBezTo>
                  <a:cubicBezTo>
                    <a:pt x="62" y="3"/>
                    <a:pt x="77" y="9"/>
                    <a:pt x="91" y="16"/>
                  </a:cubicBezTo>
                  <a:cubicBezTo>
                    <a:pt x="113" y="25"/>
                    <a:pt x="131" y="33"/>
                    <a:pt x="141" y="13"/>
                  </a:cubicBezTo>
                  <a:cubicBezTo>
                    <a:pt x="142" y="12"/>
                    <a:pt x="142" y="11"/>
                    <a:pt x="142" y="10"/>
                  </a:cubicBezTo>
                  <a:cubicBezTo>
                    <a:pt x="142" y="7"/>
                    <a:pt x="140" y="4"/>
                    <a:pt x="139" y="2"/>
                  </a:cubicBezTo>
                  <a:cubicBezTo>
                    <a:pt x="138" y="0"/>
                    <a:pt x="138" y="0"/>
                    <a:pt x="138" y="0"/>
                  </a:cubicBezTo>
                  <a:cubicBezTo>
                    <a:pt x="139" y="0"/>
                    <a:pt x="139" y="0"/>
                    <a:pt x="139" y="0"/>
                  </a:cubicBezTo>
                  <a:cubicBezTo>
                    <a:pt x="146" y="1"/>
                    <a:pt x="150" y="5"/>
                    <a:pt x="150" y="12"/>
                  </a:cubicBezTo>
                  <a:close/>
                  <a:moveTo>
                    <a:pt x="45" y="9"/>
                  </a:moveTo>
                  <a:cubicBezTo>
                    <a:pt x="47" y="9"/>
                    <a:pt x="47" y="9"/>
                    <a:pt x="47" y="9"/>
                  </a:cubicBezTo>
                  <a:cubicBezTo>
                    <a:pt x="56" y="7"/>
                    <a:pt x="68" y="13"/>
                    <a:pt x="82" y="20"/>
                  </a:cubicBezTo>
                  <a:cubicBezTo>
                    <a:pt x="100" y="30"/>
                    <a:pt x="120" y="41"/>
                    <a:pt x="138" y="33"/>
                  </a:cubicBezTo>
                  <a:cubicBezTo>
                    <a:pt x="142" y="31"/>
                    <a:pt x="148" y="20"/>
                    <a:pt x="148" y="12"/>
                  </a:cubicBezTo>
                  <a:cubicBezTo>
                    <a:pt x="148" y="8"/>
                    <a:pt x="147" y="3"/>
                    <a:pt x="141" y="2"/>
                  </a:cubicBezTo>
                  <a:cubicBezTo>
                    <a:pt x="142" y="4"/>
                    <a:pt x="143" y="7"/>
                    <a:pt x="143" y="10"/>
                  </a:cubicBezTo>
                  <a:cubicBezTo>
                    <a:pt x="143" y="11"/>
                    <a:pt x="143" y="13"/>
                    <a:pt x="143" y="14"/>
                  </a:cubicBezTo>
                  <a:cubicBezTo>
                    <a:pt x="143" y="14"/>
                    <a:pt x="143" y="14"/>
                    <a:pt x="143" y="14"/>
                  </a:cubicBezTo>
                  <a:cubicBezTo>
                    <a:pt x="132" y="35"/>
                    <a:pt x="112" y="26"/>
                    <a:pt x="91" y="17"/>
                  </a:cubicBezTo>
                  <a:cubicBezTo>
                    <a:pt x="76" y="11"/>
                    <a:pt x="62" y="5"/>
                    <a:pt x="48" y="6"/>
                  </a:cubicBezTo>
                  <a:cubicBezTo>
                    <a:pt x="46" y="6"/>
                    <a:pt x="45" y="7"/>
                    <a:pt x="44" y="9"/>
                  </a:cubicBezTo>
                  <a:cubicBezTo>
                    <a:pt x="42" y="10"/>
                    <a:pt x="41" y="11"/>
                    <a:pt x="39" y="12"/>
                  </a:cubicBezTo>
                  <a:cubicBezTo>
                    <a:pt x="38" y="12"/>
                    <a:pt x="38" y="12"/>
                    <a:pt x="38" y="12"/>
                  </a:cubicBezTo>
                  <a:cubicBezTo>
                    <a:pt x="38" y="12"/>
                    <a:pt x="38" y="12"/>
                    <a:pt x="38" y="12"/>
                  </a:cubicBezTo>
                  <a:cubicBezTo>
                    <a:pt x="29" y="10"/>
                    <a:pt x="20" y="13"/>
                    <a:pt x="14" y="18"/>
                  </a:cubicBezTo>
                  <a:cubicBezTo>
                    <a:pt x="6" y="25"/>
                    <a:pt x="2" y="37"/>
                    <a:pt x="2" y="52"/>
                  </a:cubicBezTo>
                  <a:cubicBezTo>
                    <a:pt x="2" y="55"/>
                    <a:pt x="2" y="58"/>
                    <a:pt x="2" y="60"/>
                  </a:cubicBezTo>
                  <a:cubicBezTo>
                    <a:pt x="4" y="72"/>
                    <a:pt x="11" y="80"/>
                    <a:pt x="18" y="87"/>
                  </a:cubicBezTo>
                  <a:cubicBezTo>
                    <a:pt x="23" y="92"/>
                    <a:pt x="27" y="97"/>
                    <a:pt x="28" y="102"/>
                  </a:cubicBezTo>
                  <a:cubicBezTo>
                    <a:pt x="28" y="102"/>
                    <a:pt x="28" y="102"/>
                    <a:pt x="28" y="102"/>
                  </a:cubicBezTo>
                  <a:cubicBezTo>
                    <a:pt x="27" y="102"/>
                    <a:pt x="27" y="102"/>
                    <a:pt x="27" y="102"/>
                  </a:cubicBezTo>
                  <a:cubicBezTo>
                    <a:pt x="27" y="102"/>
                    <a:pt x="27" y="102"/>
                    <a:pt x="27" y="102"/>
                  </a:cubicBezTo>
                  <a:cubicBezTo>
                    <a:pt x="28" y="103"/>
                    <a:pt x="29" y="103"/>
                    <a:pt x="30" y="104"/>
                  </a:cubicBezTo>
                  <a:cubicBezTo>
                    <a:pt x="31" y="104"/>
                    <a:pt x="31" y="104"/>
                    <a:pt x="31" y="104"/>
                  </a:cubicBezTo>
                  <a:cubicBezTo>
                    <a:pt x="31" y="104"/>
                    <a:pt x="31" y="104"/>
                    <a:pt x="31" y="104"/>
                  </a:cubicBezTo>
                  <a:cubicBezTo>
                    <a:pt x="32" y="108"/>
                    <a:pt x="32" y="112"/>
                    <a:pt x="32" y="116"/>
                  </a:cubicBezTo>
                  <a:cubicBezTo>
                    <a:pt x="32" y="124"/>
                    <a:pt x="30" y="131"/>
                    <a:pt x="28" y="138"/>
                  </a:cubicBezTo>
                  <a:cubicBezTo>
                    <a:pt x="27" y="140"/>
                    <a:pt x="26" y="141"/>
                    <a:pt x="26" y="143"/>
                  </a:cubicBezTo>
                  <a:cubicBezTo>
                    <a:pt x="35" y="127"/>
                    <a:pt x="37" y="110"/>
                    <a:pt x="31" y="93"/>
                  </a:cubicBezTo>
                  <a:cubicBezTo>
                    <a:pt x="28" y="88"/>
                    <a:pt x="25" y="83"/>
                    <a:pt x="21" y="78"/>
                  </a:cubicBezTo>
                  <a:cubicBezTo>
                    <a:pt x="17" y="73"/>
                    <a:pt x="14" y="69"/>
                    <a:pt x="12" y="64"/>
                  </a:cubicBezTo>
                  <a:cubicBezTo>
                    <a:pt x="12" y="63"/>
                    <a:pt x="12" y="62"/>
                    <a:pt x="11" y="61"/>
                  </a:cubicBezTo>
                  <a:cubicBezTo>
                    <a:pt x="13" y="71"/>
                    <a:pt x="17" y="79"/>
                    <a:pt x="23" y="84"/>
                  </a:cubicBezTo>
                  <a:cubicBezTo>
                    <a:pt x="26" y="86"/>
                    <a:pt x="26" y="86"/>
                    <a:pt x="26" y="86"/>
                  </a:cubicBezTo>
                  <a:cubicBezTo>
                    <a:pt x="23" y="85"/>
                    <a:pt x="23" y="85"/>
                    <a:pt x="23" y="85"/>
                  </a:cubicBezTo>
                  <a:cubicBezTo>
                    <a:pt x="10" y="82"/>
                    <a:pt x="4" y="64"/>
                    <a:pt x="4" y="49"/>
                  </a:cubicBezTo>
                  <a:cubicBezTo>
                    <a:pt x="4" y="34"/>
                    <a:pt x="9" y="21"/>
                    <a:pt x="18" y="16"/>
                  </a:cubicBezTo>
                  <a:cubicBezTo>
                    <a:pt x="19" y="17"/>
                    <a:pt x="19" y="17"/>
                    <a:pt x="19" y="17"/>
                  </a:cubicBezTo>
                  <a:cubicBezTo>
                    <a:pt x="15" y="21"/>
                    <a:pt x="12" y="28"/>
                    <a:pt x="10" y="37"/>
                  </a:cubicBezTo>
                  <a:cubicBezTo>
                    <a:pt x="13" y="22"/>
                    <a:pt x="23" y="14"/>
                    <a:pt x="38" y="13"/>
                  </a:cubicBezTo>
                  <a:cubicBezTo>
                    <a:pt x="39" y="13"/>
                    <a:pt x="39" y="13"/>
                    <a:pt x="39" y="13"/>
                  </a:cubicBezTo>
                  <a:cubicBezTo>
                    <a:pt x="39" y="13"/>
                    <a:pt x="39" y="13"/>
                    <a:pt x="39" y="13"/>
                  </a:cubicBezTo>
                  <a:cubicBezTo>
                    <a:pt x="40" y="15"/>
                    <a:pt x="40" y="18"/>
                    <a:pt x="40" y="20"/>
                  </a:cubicBezTo>
                  <a:cubicBezTo>
                    <a:pt x="41" y="23"/>
                    <a:pt x="41" y="26"/>
                    <a:pt x="42" y="29"/>
                  </a:cubicBezTo>
                  <a:cubicBezTo>
                    <a:pt x="42" y="29"/>
                    <a:pt x="42" y="29"/>
                    <a:pt x="42" y="29"/>
                  </a:cubicBezTo>
                  <a:cubicBezTo>
                    <a:pt x="43" y="28"/>
                    <a:pt x="44" y="27"/>
                    <a:pt x="44" y="27"/>
                  </a:cubicBezTo>
                  <a:cubicBezTo>
                    <a:pt x="46" y="27"/>
                    <a:pt x="47" y="28"/>
                    <a:pt x="48" y="29"/>
                  </a:cubicBezTo>
                  <a:cubicBezTo>
                    <a:pt x="50" y="31"/>
                    <a:pt x="52" y="32"/>
                    <a:pt x="54" y="31"/>
                  </a:cubicBezTo>
                  <a:cubicBezTo>
                    <a:pt x="55" y="31"/>
                    <a:pt x="55" y="31"/>
                    <a:pt x="55" y="31"/>
                  </a:cubicBezTo>
                  <a:cubicBezTo>
                    <a:pt x="55" y="32"/>
                    <a:pt x="55" y="32"/>
                    <a:pt x="55" y="32"/>
                  </a:cubicBezTo>
                  <a:cubicBezTo>
                    <a:pt x="54" y="35"/>
                    <a:pt x="53" y="36"/>
                    <a:pt x="52" y="37"/>
                  </a:cubicBezTo>
                  <a:cubicBezTo>
                    <a:pt x="48" y="38"/>
                    <a:pt x="43" y="32"/>
                    <a:pt x="42" y="30"/>
                  </a:cubicBezTo>
                  <a:cubicBezTo>
                    <a:pt x="42" y="30"/>
                    <a:pt x="42" y="30"/>
                    <a:pt x="42" y="30"/>
                  </a:cubicBezTo>
                  <a:cubicBezTo>
                    <a:pt x="43" y="33"/>
                    <a:pt x="44" y="35"/>
                    <a:pt x="46" y="37"/>
                  </a:cubicBezTo>
                  <a:cubicBezTo>
                    <a:pt x="52" y="38"/>
                    <a:pt x="56" y="37"/>
                    <a:pt x="59" y="35"/>
                  </a:cubicBezTo>
                  <a:cubicBezTo>
                    <a:pt x="60" y="32"/>
                    <a:pt x="60" y="30"/>
                    <a:pt x="60" y="27"/>
                  </a:cubicBezTo>
                  <a:cubicBezTo>
                    <a:pt x="60" y="23"/>
                    <a:pt x="59" y="20"/>
                    <a:pt x="57" y="18"/>
                  </a:cubicBezTo>
                  <a:cubicBezTo>
                    <a:pt x="56" y="18"/>
                    <a:pt x="55" y="18"/>
                    <a:pt x="53" y="18"/>
                  </a:cubicBezTo>
                  <a:cubicBezTo>
                    <a:pt x="56" y="19"/>
                    <a:pt x="58" y="22"/>
                    <a:pt x="58" y="25"/>
                  </a:cubicBezTo>
                  <a:cubicBezTo>
                    <a:pt x="58" y="26"/>
                    <a:pt x="58" y="26"/>
                    <a:pt x="57" y="27"/>
                  </a:cubicBezTo>
                  <a:cubicBezTo>
                    <a:pt x="57" y="27"/>
                    <a:pt x="57" y="27"/>
                    <a:pt x="57" y="27"/>
                  </a:cubicBezTo>
                  <a:cubicBezTo>
                    <a:pt x="56" y="27"/>
                    <a:pt x="56" y="27"/>
                    <a:pt x="56" y="27"/>
                  </a:cubicBezTo>
                  <a:cubicBezTo>
                    <a:pt x="53" y="24"/>
                    <a:pt x="52" y="21"/>
                    <a:pt x="51" y="19"/>
                  </a:cubicBezTo>
                  <a:cubicBezTo>
                    <a:pt x="49" y="18"/>
                    <a:pt x="49" y="18"/>
                    <a:pt x="49" y="18"/>
                  </a:cubicBezTo>
                  <a:cubicBezTo>
                    <a:pt x="50" y="18"/>
                    <a:pt x="50" y="18"/>
                    <a:pt x="50" y="18"/>
                  </a:cubicBezTo>
                  <a:cubicBezTo>
                    <a:pt x="50" y="17"/>
                    <a:pt x="50" y="17"/>
                    <a:pt x="50" y="17"/>
                  </a:cubicBezTo>
                  <a:cubicBezTo>
                    <a:pt x="49" y="15"/>
                    <a:pt x="49" y="12"/>
                    <a:pt x="46" y="10"/>
                  </a:cubicBezTo>
                  <a:lnTo>
                    <a:pt x="45" y="9"/>
                  </a:lnTo>
                  <a:close/>
                  <a:moveTo>
                    <a:pt x="57" y="25"/>
                  </a:moveTo>
                  <a:cubicBezTo>
                    <a:pt x="57" y="24"/>
                    <a:pt x="55" y="21"/>
                    <a:pt x="53" y="19"/>
                  </a:cubicBezTo>
                  <a:cubicBezTo>
                    <a:pt x="53" y="21"/>
                    <a:pt x="54" y="23"/>
                    <a:pt x="57" y="25"/>
                  </a:cubicBezTo>
                  <a:close/>
                  <a:moveTo>
                    <a:pt x="44" y="29"/>
                  </a:moveTo>
                  <a:cubicBezTo>
                    <a:pt x="45" y="32"/>
                    <a:pt x="49" y="36"/>
                    <a:pt x="51" y="35"/>
                  </a:cubicBezTo>
                  <a:cubicBezTo>
                    <a:pt x="52" y="35"/>
                    <a:pt x="53" y="34"/>
                    <a:pt x="53" y="33"/>
                  </a:cubicBezTo>
                  <a:cubicBezTo>
                    <a:pt x="51" y="33"/>
                    <a:pt x="49" y="32"/>
                    <a:pt x="47" y="30"/>
                  </a:cubicBezTo>
                  <a:cubicBezTo>
                    <a:pt x="46" y="30"/>
                    <a:pt x="45" y="29"/>
                    <a:pt x="45" y="29"/>
                  </a:cubicBezTo>
                  <a:cubicBezTo>
                    <a:pt x="44" y="29"/>
                    <a:pt x="44" y="29"/>
                    <a:pt x="44" y="29"/>
                  </a:cubicBezTo>
                  <a:close/>
                  <a:moveTo>
                    <a:pt x="5" y="49"/>
                  </a:moveTo>
                  <a:cubicBezTo>
                    <a:pt x="5" y="62"/>
                    <a:pt x="10" y="77"/>
                    <a:pt x="19" y="82"/>
                  </a:cubicBezTo>
                  <a:cubicBezTo>
                    <a:pt x="12" y="74"/>
                    <a:pt x="8" y="58"/>
                    <a:pt x="8" y="46"/>
                  </a:cubicBezTo>
                  <a:cubicBezTo>
                    <a:pt x="8" y="36"/>
                    <a:pt x="10" y="28"/>
                    <a:pt x="13" y="22"/>
                  </a:cubicBezTo>
                  <a:cubicBezTo>
                    <a:pt x="8" y="29"/>
                    <a:pt x="5" y="38"/>
                    <a:pt x="5" y="49"/>
                  </a:cubicBezTo>
                  <a:close/>
                  <a:moveTo>
                    <a:pt x="146" y="18"/>
                  </a:moveTo>
                  <a:cubicBezTo>
                    <a:pt x="146" y="18"/>
                    <a:pt x="146" y="18"/>
                    <a:pt x="146" y="18"/>
                  </a:cubicBezTo>
                  <a:cubicBezTo>
                    <a:pt x="146" y="21"/>
                    <a:pt x="139" y="31"/>
                    <a:pt x="134" y="33"/>
                  </a:cubicBezTo>
                  <a:cubicBezTo>
                    <a:pt x="134" y="33"/>
                    <a:pt x="134" y="33"/>
                    <a:pt x="134" y="33"/>
                  </a:cubicBezTo>
                  <a:cubicBezTo>
                    <a:pt x="103" y="35"/>
                    <a:pt x="85" y="24"/>
                    <a:pt x="66" y="10"/>
                  </a:cubicBezTo>
                  <a:cubicBezTo>
                    <a:pt x="63" y="8"/>
                    <a:pt x="63" y="8"/>
                    <a:pt x="63" y="8"/>
                  </a:cubicBezTo>
                  <a:cubicBezTo>
                    <a:pt x="67" y="9"/>
                    <a:pt x="67" y="9"/>
                    <a:pt x="67" y="9"/>
                  </a:cubicBezTo>
                  <a:cubicBezTo>
                    <a:pt x="73" y="10"/>
                    <a:pt x="80" y="13"/>
                    <a:pt x="88" y="17"/>
                  </a:cubicBezTo>
                  <a:cubicBezTo>
                    <a:pt x="108" y="26"/>
                    <a:pt x="131" y="36"/>
                    <a:pt x="144" y="16"/>
                  </a:cubicBezTo>
                  <a:cubicBezTo>
                    <a:pt x="145" y="16"/>
                    <a:pt x="145" y="16"/>
                    <a:pt x="145" y="16"/>
                  </a:cubicBezTo>
                  <a:cubicBezTo>
                    <a:pt x="145" y="16"/>
                    <a:pt x="145" y="16"/>
                    <a:pt x="145" y="16"/>
                  </a:cubicBezTo>
                  <a:cubicBezTo>
                    <a:pt x="146" y="16"/>
                    <a:pt x="146" y="16"/>
                    <a:pt x="146" y="18"/>
                  </a:cubicBezTo>
                  <a:close/>
                  <a:moveTo>
                    <a:pt x="133" y="31"/>
                  </a:moveTo>
                  <a:cubicBezTo>
                    <a:pt x="138" y="29"/>
                    <a:pt x="144" y="21"/>
                    <a:pt x="145" y="18"/>
                  </a:cubicBezTo>
                  <a:cubicBezTo>
                    <a:pt x="131" y="37"/>
                    <a:pt x="108" y="27"/>
                    <a:pt x="87" y="18"/>
                  </a:cubicBezTo>
                  <a:cubicBezTo>
                    <a:pt x="81" y="15"/>
                    <a:pt x="76" y="13"/>
                    <a:pt x="71" y="11"/>
                  </a:cubicBezTo>
                  <a:cubicBezTo>
                    <a:pt x="88" y="23"/>
                    <a:pt x="105" y="33"/>
                    <a:pt x="133" y="31"/>
                  </a:cubicBezTo>
                  <a:close/>
                  <a:moveTo>
                    <a:pt x="55" y="30"/>
                  </a:moveTo>
                  <a:cubicBezTo>
                    <a:pt x="54" y="30"/>
                    <a:pt x="54" y="30"/>
                    <a:pt x="54" y="30"/>
                  </a:cubicBezTo>
                  <a:cubicBezTo>
                    <a:pt x="47" y="29"/>
                    <a:pt x="42" y="25"/>
                    <a:pt x="42" y="17"/>
                  </a:cubicBezTo>
                  <a:cubicBezTo>
                    <a:pt x="42" y="16"/>
                    <a:pt x="42" y="16"/>
                    <a:pt x="42" y="16"/>
                  </a:cubicBezTo>
                  <a:cubicBezTo>
                    <a:pt x="43" y="16"/>
                    <a:pt x="43" y="16"/>
                    <a:pt x="43" y="16"/>
                  </a:cubicBezTo>
                  <a:cubicBezTo>
                    <a:pt x="50" y="17"/>
                    <a:pt x="53" y="23"/>
                    <a:pt x="55" y="29"/>
                  </a:cubicBezTo>
                  <a:lnTo>
                    <a:pt x="55" y="30"/>
                  </a:lnTo>
                  <a:close/>
                  <a:moveTo>
                    <a:pt x="43" y="17"/>
                  </a:moveTo>
                  <a:cubicBezTo>
                    <a:pt x="44" y="24"/>
                    <a:pt x="47" y="27"/>
                    <a:pt x="53" y="28"/>
                  </a:cubicBezTo>
                  <a:cubicBezTo>
                    <a:pt x="51" y="23"/>
                    <a:pt x="49" y="19"/>
                    <a:pt x="43" y="17"/>
                  </a:cubicBezTo>
                  <a:close/>
                </a:path>
              </a:pathLst>
            </a:custGeom>
            <a:grpFill/>
            <a:ln>
              <a:noFill/>
            </a:ln>
          </p:spPr>
          <p:txBody>
            <a:bodyPr vert="horz" wrap="square" lIns="91440" tIns="45720" rIns="91440" bIns="45720" numCol="1" rtlCol="0" anchor="t" anchorCtr="0" compatLnSpc="1">
              <a:prstTxWarp prst="textNoShape">
                <a:avLst/>
              </a:prstTxWarp>
            </a:bodyPr>
            <a:lstStyle/>
            <a:p>
              <a:pPr rtl="0"/>
              <a:endParaRPr/>
            </a:p>
          </p:txBody>
        </p:sp>
        <p:sp>
          <p:nvSpPr>
            <p:cNvPr id="107" name="Freeform 49"/>
            <p:cNvSpPr>
              <a:spLocks noEditPoints="1"/>
            </p:cNvSpPr>
            <p:nvPr/>
          </p:nvSpPr>
          <p:spPr bwMode="auto">
            <a:xfrm>
              <a:off x="4162425" y="3344863"/>
              <a:ext cx="334963" cy="328613"/>
            </a:xfrm>
            <a:custGeom>
              <a:avLst/>
              <a:gdLst>
                <a:gd name="T0" fmla="*/ 61 w 149"/>
                <a:gd name="T1" fmla="*/ 17 h 146"/>
                <a:gd name="T2" fmla="*/ 70 w 149"/>
                <a:gd name="T3" fmla="*/ 13 h 146"/>
                <a:gd name="T4" fmla="*/ 67 w 149"/>
                <a:gd name="T5" fmla="*/ 22 h 146"/>
                <a:gd name="T6" fmla="*/ 71 w 149"/>
                <a:gd name="T7" fmla="*/ 8 h 146"/>
                <a:gd name="T8" fmla="*/ 77 w 149"/>
                <a:gd name="T9" fmla="*/ 20 h 146"/>
                <a:gd name="T10" fmla="*/ 146 w 149"/>
                <a:gd name="T11" fmla="*/ 39 h 146"/>
                <a:gd name="T12" fmla="*/ 125 w 149"/>
                <a:gd name="T13" fmla="*/ 103 h 146"/>
                <a:gd name="T14" fmla="*/ 146 w 149"/>
                <a:gd name="T15" fmla="*/ 99 h 146"/>
                <a:gd name="T16" fmla="*/ 148 w 149"/>
                <a:gd name="T17" fmla="*/ 120 h 146"/>
                <a:gd name="T18" fmla="*/ 129 w 149"/>
                <a:gd name="T19" fmla="*/ 119 h 146"/>
                <a:gd name="T20" fmla="*/ 141 w 149"/>
                <a:gd name="T21" fmla="*/ 143 h 146"/>
                <a:gd name="T22" fmla="*/ 124 w 149"/>
                <a:gd name="T23" fmla="*/ 108 h 146"/>
                <a:gd name="T24" fmla="*/ 121 w 149"/>
                <a:gd name="T25" fmla="*/ 76 h 146"/>
                <a:gd name="T26" fmla="*/ 132 w 149"/>
                <a:gd name="T27" fmla="*/ 18 h 146"/>
                <a:gd name="T28" fmla="*/ 46 w 149"/>
                <a:gd name="T29" fmla="*/ 31 h 146"/>
                <a:gd name="T30" fmla="*/ 0 w 149"/>
                <a:gd name="T31" fmla="*/ 27 h 146"/>
                <a:gd name="T32" fmla="*/ 60 w 149"/>
                <a:gd name="T33" fmla="*/ 24 h 146"/>
                <a:gd name="T34" fmla="*/ 58 w 149"/>
                <a:gd name="T35" fmla="*/ 11 h 146"/>
                <a:gd name="T36" fmla="*/ 68 w 149"/>
                <a:gd name="T37" fmla="*/ 8 h 146"/>
                <a:gd name="T38" fmla="*/ 61 w 149"/>
                <a:gd name="T39" fmla="*/ 17 h 146"/>
                <a:gd name="T40" fmla="*/ 58 w 149"/>
                <a:gd name="T41" fmla="*/ 27 h 146"/>
                <a:gd name="T42" fmla="*/ 31 w 149"/>
                <a:gd name="T43" fmla="*/ 25 h 146"/>
                <a:gd name="T44" fmla="*/ 58 w 149"/>
                <a:gd name="T45" fmla="*/ 27 h 146"/>
                <a:gd name="T46" fmla="*/ 101 w 149"/>
                <a:gd name="T47" fmla="*/ 11 h 146"/>
                <a:gd name="T48" fmla="*/ 88 w 149"/>
                <a:gd name="T49" fmla="*/ 20 h 146"/>
                <a:gd name="T50" fmla="*/ 101 w 149"/>
                <a:gd name="T51" fmla="*/ 11 h 146"/>
                <a:gd name="T52" fmla="*/ 142 w 149"/>
                <a:gd name="T53" fmla="*/ 32 h 146"/>
                <a:gd name="T54" fmla="*/ 141 w 149"/>
                <a:gd name="T55" fmla="*/ 34 h 146"/>
                <a:gd name="T56" fmla="*/ 122 w 149"/>
                <a:gd name="T57" fmla="*/ 95 h 146"/>
                <a:gd name="T58" fmla="*/ 142 w 149"/>
                <a:gd name="T59" fmla="*/ 32 h 146"/>
                <a:gd name="T60" fmla="*/ 145 w 149"/>
                <a:gd name="T61" fmla="*/ 119 h 146"/>
                <a:gd name="T62" fmla="*/ 142 w 149"/>
                <a:gd name="T63" fmla="*/ 106 h 146"/>
                <a:gd name="T64" fmla="*/ 132 w 149"/>
                <a:gd name="T65" fmla="*/ 106 h 146"/>
                <a:gd name="T66" fmla="*/ 145 w 149"/>
                <a:gd name="T67" fmla="*/ 119 h 146"/>
                <a:gd name="T68" fmla="*/ 146 w 149"/>
                <a:gd name="T69" fmla="*/ 103 h 146"/>
                <a:gd name="T70" fmla="*/ 134 w 149"/>
                <a:gd name="T71" fmla="*/ 103 h 146"/>
                <a:gd name="T72" fmla="*/ 146 w 149"/>
                <a:gd name="T73" fmla="*/ 103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49" h="146">
                  <a:moveTo>
                    <a:pt x="61" y="17"/>
                  </a:moveTo>
                  <a:cubicBezTo>
                    <a:pt x="64" y="17"/>
                    <a:pt x="67" y="9"/>
                    <a:pt x="70" y="13"/>
                  </a:cubicBezTo>
                  <a:cubicBezTo>
                    <a:pt x="68" y="15"/>
                    <a:pt x="65" y="17"/>
                    <a:pt x="67" y="22"/>
                  </a:cubicBezTo>
                  <a:cubicBezTo>
                    <a:pt x="78" y="22"/>
                    <a:pt x="72" y="11"/>
                    <a:pt x="71" y="8"/>
                  </a:cubicBezTo>
                  <a:cubicBezTo>
                    <a:pt x="75" y="4"/>
                    <a:pt x="81" y="15"/>
                    <a:pt x="77" y="20"/>
                  </a:cubicBezTo>
                  <a:cubicBezTo>
                    <a:pt x="103" y="0"/>
                    <a:pt x="144" y="7"/>
                    <a:pt x="146" y="39"/>
                  </a:cubicBezTo>
                  <a:cubicBezTo>
                    <a:pt x="148" y="63"/>
                    <a:pt x="123" y="79"/>
                    <a:pt x="125" y="103"/>
                  </a:cubicBezTo>
                  <a:cubicBezTo>
                    <a:pt x="130" y="105"/>
                    <a:pt x="138" y="94"/>
                    <a:pt x="146" y="99"/>
                  </a:cubicBezTo>
                  <a:cubicBezTo>
                    <a:pt x="149" y="104"/>
                    <a:pt x="147" y="114"/>
                    <a:pt x="148" y="120"/>
                  </a:cubicBezTo>
                  <a:cubicBezTo>
                    <a:pt x="142" y="125"/>
                    <a:pt x="135" y="122"/>
                    <a:pt x="129" y="119"/>
                  </a:cubicBezTo>
                  <a:cubicBezTo>
                    <a:pt x="129" y="131"/>
                    <a:pt x="129" y="143"/>
                    <a:pt x="141" y="143"/>
                  </a:cubicBezTo>
                  <a:cubicBezTo>
                    <a:pt x="120" y="146"/>
                    <a:pt x="125" y="125"/>
                    <a:pt x="124" y="108"/>
                  </a:cubicBezTo>
                  <a:cubicBezTo>
                    <a:pt x="123" y="95"/>
                    <a:pt x="118" y="88"/>
                    <a:pt x="121" y="76"/>
                  </a:cubicBezTo>
                  <a:cubicBezTo>
                    <a:pt x="125" y="57"/>
                    <a:pt x="149" y="40"/>
                    <a:pt x="132" y="18"/>
                  </a:cubicBezTo>
                  <a:cubicBezTo>
                    <a:pt x="101" y="5"/>
                    <a:pt x="76" y="33"/>
                    <a:pt x="46" y="31"/>
                  </a:cubicBezTo>
                  <a:cubicBezTo>
                    <a:pt x="31" y="30"/>
                    <a:pt x="16" y="16"/>
                    <a:pt x="0" y="27"/>
                  </a:cubicBezTo>
                  <a:cubicBezTo>
                    <a:pt x="14" y="12"/>
                    <a:pt x="37" y="23"/>
                    <a:pt x="60" y="24"/>
                  </a:cubicBezTo>
                  <a:cubicBezTo>
                    <a:pt x="62" y="22"/>
                    <a:pt x="58" y="15"/>
                    <a:pt x="58" y="11"/>
                  </a:cubicBezTo>
                  <a:cubicBezTo>
                    <a:pt x="61" y="10"/>
                    <a:pt x="64" y="4"/>
                    <a:pt x="68" y="8"/>
                  </a:cubicBezTo>
                  <a:cubicBezTo>
                    <a:pt x="67" y="9"/>
                    <a:pt x="59" y="9"/>
                    <a:pt x="61" y="17"/>
                  </a:cubicBezTo>
                  <a:close/>
                  <a:moveTo>
                    <a:pt x="58" y="27"/>
                  </a:moveTo>
                  <a:cubicBezTo>
                    <a:pt x="49" y="25"/>
                    <a:pt x="41" y="22"/>
                    <a:pt x="31" y="25"/>
                  </a:cubicBezTo>
                  <a:cubicBezTo>
                    <a:pt x="41" y="26"/>
                    <a:pt x="49" y="32"/>
                    <a:pt x="58" y="27"/>
                  </a:cubicBezTo>
                  <a:close/>
                  <a:moveTo>
                    <a:pt x="101" y="11"/>
                  </a:moveTo>
                  <a:cubicBezTo>
                    <a:pt x="98" y="14"/>
                    <a:pt x="85" y="15"/>
                    <a:pt x="88" y="20"/>
                  </a:cubicBezTo>
                  <a:cubicBezTo>
                    <a:pt x="90" y="15"/>
                    <a:pt x="104" y="16"/>
                    <a:pt x="101" y="11"/>
                  </a:cubicBezTo>
                  <a:close/>
                  <a:moveTo>
                    <a:pt x="142" y="32"/>
                  </a:moveTo>
                  <a:cubicBezTo>
                    <a:pt x="140" y="29"/>
                    <a:pt x="138" y="30"/>
                    <a:pt x="141" y="34"/>
                  </a:cubicBezTo>
                  <a:cubicBezTo>
                    <a:pt x="139" y="59"/>
                    <a:pt x="121" y="67"/>
                    <a:pt x="122" y="95"/>
                  </a:cubicBezTo>
                  <a:cubicBezTo>
                    <a:pt x="127" y="73"/>
                    <a:pt x="146" y="59"/>
                    <a:pt x="142" y="32"/>
                  </a:cubicBezTo>
                  <a:close/>
                  <a:moveTo>
                    <a:pt x="145" y="119"/>
                  </a:moveTo>
                  <a:cubicBezTo>
                    <a:pt x="145" y="113"/>
                    <a:pt x="145" y="109"/>
                    <a:pt x="142" y="106"/>
                  </a:cubicBezTo>
                  <a:cubicBezTo>
                    <a:pt x="139" y="106"/>
                    <a:pt x="135" y="106"/>
                    <a:pt x="132" y="106"/>
                  </a:cubicBezTo>
                  <a:cubicBezTo>
                    <a:pt x="126" y="113"/>
                    <a:pt x="134" y="121"/>
                    <a:pt x="145" y="119"/>
                  </a:cubicBezTo>
                  <a:close/>
                  <a:moveTo>
                    <a:pt x="146" y="103"/>
                  </a:moveTo>
                  <a:cubicBezTo>
                    <a:pt x="142" y="100"/>
                    <a:pt x="137" y="100"/>
                    <a:pt x="134" y="103"/>
                  </a:cubicBezTo>
                  <a:cubicBezTo>
                    <a:pt x="139" y="101"/>
                    <a:pt x="144" y="107"/>
                    <a:pt x="146" y="103"/>
                  </a:cubicBezTo>
                  <a:close/>
                </a:path>
              </a:pathLst>
            </a:custGeom>
            <a:grpFill/>
            <a:ln>
              <a:noFill/>
            </a:ln>
          </p:spPr>
          <p:txBody>
            <a:bodyPr vert="horz" wrap="square" lIns="91440" tIns="45720" rIns="91440" bIns="45720" numCol="1" rtlCol="0" anchor="t" anchorCtr="0" compatLnSpc="1">
              <a:prstTxWarp prst="textNoShape">
                <a:avLst/>
              </a:prstTxWarp>
            </a:bodyPr>
            <a:lstStyle/>
            <a:p>
              <a:pPr rtl="0"/>
              <a:endParaRPr/>
            </a:p>
          </p:txBody>
        </p:sp>
        <p:sp>
          <p:nvSpPr>
            <p:cNvPr id="108" name="Freeform 50"/>
            <p:cNvSpPr>
              <a:spLocks noEditPoints="1"/>
            </p:cNvSpPr>
            <p:nvPr/>
          </p:nvSpPr>
          <p:spPr bwMode="auto">
            <a:xfrm>
              <a:off x="4162425" y="3359150"/>
              <a:ext cx="334963" cy="309563"/>
            </a:xfrm>
            <a:custGeom>
              <a:avLst/>
              <a:gdLst>
                <a:gd name="T0" fmla="*/ 69 w 149"/>
                <a:gd name="T1" fmla="*/ 3 h 138"/>
                <a:gd name="T2" fmla="*/ 64 w 149"/>
                <a:gd name="T3" fmla="*/ 7 h 138"/>
                <a:gd name="T4" fmla="*/ 70 w 149"/>
                <a:gd name="T5" fmla="*/ 7 h 138"/>
                <a:gd name="T6" fmla="*/ 70 w 149"/>
                <a:gd name="T7" fmla="*/ 3 h 138"/>
                <a:gd name="T8" fmla="*/ 73 w 149"/>
                <a:gd name="T9" fmla="*/ 1 h 138"/>
                <a:gd name="T10" fmla="*/ 147 w 149"/>
                <a:gd name="T11" fmla="*/ 33 h 138"/>
                <a:gd name="T12" fmla="*/ 142 w 149"/>
                <a:gd name="T13" fmla="*/ 91 h 138"/>
                <a:gd name="T14" fmla="*/ 149 w 149"/>
                <a:gd name="T15" fmla="*/ 114 h 138"/>
                <a:gd name="T16" fmla="*/ 130 w 149"/>
                <a:gd name="T17" fmla="*/ 114 h 138"/>
                <a:gd name="T18" fmla="*/ 137 w 149"/>
                <a:gd name="T19" fmla="*/ 138 h 138"/>
                <a:gd name="T20" fmla="*/ 122 w 149"/>
                <a:gd name="T21" fmla="*/ 94 h 138"/>
                <a:gd name="T22" fmla="*/ 129 w 149"/>
                <a:gd name="T23" fmla="*/ 51 h 138"/>
                <a:gd name="T24" fmla="*/ 49 w 149"/>
                <a:gd name="T25" fmla="*/ 26 h 138"/>
                <a:gd name="T26" fmla="*/ 1 w 149"/>
                <a:gd name="T27" fmla="*/ 21 h 138"/>
                <a:gd name="T28" fmla="*/ 39 w 149"/>
                <a:gd name="T29" fmla="*/ 15 h 138"/>
                <a:gd name="T30" fmla="*/ 58 w 149"/>
                <a:gd name="T31" fmla="*/ 5 h 138"/>
                <a:gd name="T32" fmla="*/ 67 w 149"/>
                <a:gd name="T33" fmla="*/ 2 h 138"/>
                <a:gd name="T34" fmla="*/ 60 w 149"/>
                <a:gd name="T35" fmla="*/ 10 h 138"/>
                <a:gd name="T36" fmla="*/ 77 w 149"/>
                <a:gd name="T37" fmla="*/ 14 h 138"/>
                <a:gd name="T38" fmla="*/ 73 w 149"/>
                <a:gd name="T39" fmla="*/ 15 h 138"/>
                <a:gd name="T40" fmla="*/ 68 w 149"/>
                <a:gd name="T41" fmla="*/ 8 h 138"/>
                <a:gd name="T42" fmla="*/ 61 w 149"/>
                <a:gd name="T43" fmla="*/ 12 h 138"/>
                <a:gd name="T44" fmla="*/ 60 w 149"/>
                <a:gd name="T45" fmla="*/ 19 h 138"/>
                <a:gd name="T46" fmla="*/ 7 w 149"/>
                <a:gd name="T47" fmla="*/ 17 h 138"/>
                <a:gd name="T48" fmla="*/ 40 w 149"/>
                <a:gd name="T49" fmla="*/ 17 h 138"/>
                <a:gd name="T50" fmla="*/ 60 w 149"/>
                <a:gd name="T51" fmla="*/ 20 h 138"/>
                <a:gd name="T52" fmla="*/ 31 w 149"/>
                <a:gd name="T53" fmla="*/ 20 h 138"/>
                <a:gd name="T54" fmla="*/ 49 w 149"/>
                <a:gd name="T55" fmla="*/ 24 h 138"/>
                <a:gd name="T56" fmla="*/ 87 w 149"/>
                <a:gd name="T57" fmla="*/ 12 h 138"/>
                <a:gd name="T58" fmla="*/ 77 w 149"/>
                <a:gd name="T59" fmla="*/ 14 h 138"/>
                <a:gd name="T60" fmla="*/ 124 w 149"/>
                <a:gd name="T61" fmla="*/ 97 h 138"/>
                <a:gd name="T62" fmla="*/ 101 w 149"/>
                <a:gd name="T63" fmla="*/ 4 h 138"/>
                <a:gd name="T64" fmla="*/ 89 w 149"/>
                <a:gd name="T65" fmla="*/ 14 h 138"/>
                <a:gd name="T66" fmla="*/ 133 w 149"/>
                <a:gd name="T67" fmla="*/ 12 h 138"/>
                <a:gd name="T68" fmla="*/ 131 w 149"/>
                <a:gd name="T69" fmla="*/ 55 h 138"/>
                <a:gd name="T70" fmla="*/ 140 w 149"/>
                <a:gd name="T71" fmla="*/ 24 h 138"/>
                <a:gd name="T72" fmla="*/ 123 w 149"/>
                <a:gd name="T73" fmla="*/ 89 h 138"/>
                <a:gd name="T74" fmla="*/ 135 w 149"/>
                <a:gd name="T75" fmla="*/ 137 h 138"/>
                <a:gd name="T76" fmla="*/ 141 w 149"/>
                <a:gd name="T77" fmla="*/ 116 h 138"/>
                <a:gd name="T78" fmla="*/ 147 w 149"/>
                <a:gd name="T79" fmla="*/ 98 h 138"/>
                <a:gd name="T80" fmla="*/ 131 w 149"/>
                <a:gd name="T81" fmla="*/ 99 h 138"/>
                <a:gd name="T82" fmla="*/ 146 w 149"/>
                <a:gd name="T83" fmla="*/ 94 h 138"/>
                <a:gd name="T84" fmla="*/ 88 w 149"/>
                <a:gd name="T85" fmla="*/ 12 h 138"/>
                <a:gd name="T86" fmla="*/ 95 w 149"/>
                <a:gd name="T87" fmla="*/ 9 h 138"/>
                <a:gd name="T88" fmla="*/ 40 w 149"/>
                <a:gd name="T89" fmla="*/ 19 h 138"/>
                <a:gd name="T90" fmla="*/ 56 w 149"/>
                <a:gd name="T91" fmla="*/ 21 h 138"/>
                <a:gd name="T92" fmla="*/ 141 w 149"/>
                <a:gd name="T93" fmla="*/ 28 h 138"/>
                <a:gd name="T94" fmla="*/ 131 w 149"/>
                <a:gd name="T95" fmla="*/ 66 h 138"/>
                <a:gd name="T96" fmla="*/ 141 w 149"/>
                <a:gd name="T97" fmla="*/ 97 h 138"/>
                <a:gd name="T98" fmla="*/ 143 w 149"/>
                <a:gd name="T99" fmla="*/ 100 h 138"/>
                <a:gd name="T100" fmla="*/ 130 w 149"/>
                <a:gd name="T101" fmla="*/ 108 h 138"/>
                <a:gd name="T102" fmla="*/ 131 w 149"/>
                <a:gd name="T103" fmla="*/ 107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49" h="138">
                  <a:moveTo>
                    <a:pt x="65" y="0"/>
                  </a:moveTo>
                  <a:cubicBezTo>
                    <a:pt x="66" y="0"/>
                    <a:pt x="68" y="1"/>
                    <a:pt x="69" y="2"/>
                  </a:cubicBezTo>
                  <a:cubicBezTo>
                    <a:pt x="69" y="2"/>
                    <a:pt x="69" y="2"/>
                    <a:pt x="69" y="2"/>
                  </a:cubicBezTo>
                  <a:cubicBezTo>
                    <a:pt x="69" y="3"/>
                    <a:pt x="69" y="3"/>
                    <a:pt x="69" y="3"/>
                  </a:cubicBezTo>
                  <a:cubicBezTo>
                    <a:pt x="68" y="3"/>
                    <a:pt x="68" y="3"/>
                    <a:pt x="67" y="4"/>
                  </a:cubicBezTo>
                  <a:cubicBezTo>
                    <a:pt x="65" y="4"/>
                    <a:pt x="63" y="4"/>
                    <a:pt x="62" y="6"/>
                  </a:cubicBezTo>
                  <a:cubicBezTo>
                    <a:pt x="62" y="7"/>
                    <a:pt x="61" y="8"/>
                    <a:pt x="62" y="10"/>
                  </a:cubicBezTo>
                  <a:cubicBezTo>
                    <a:pt x="63" y="9"/>
                    <a:pt x="63" y="8"/>
                    <a:pt x="64" y="7"/>
                  </a:cubicBezTo>
                  <a:cubicBezTo>
                    <a:pt x="66" y="6"/>
                    <a:pt x="67" y="5"/>
                    <a:pt x="68" y="5"/>
                  </a:cubicBezTo>
                  <a:cubicBezTo>
                    <a:pt x="69" y="5"/>
                    <a:pt x="70" y="5"/>
                    <a:pt x="70" y="6"/>
                  </a:cubicBezTo>
                  <a:cubicBezTo>
                    <a:pt x="71" y="6"/>
                    <a:pt x="71" y="6"/>
                    <a:pt x="71" y="6"/>
                  </a:cubicBezTo>
                  <a:cubicBezTo>
                    <a:pt x="70" y="7"/>
                    <a:pt x="70" y="7"/>
                    <a:pt x="70" y="7"/>
                  </a:cubicBezTo>
                  <a:cubicBezTo>
                    <a:pt x="70" y="8"/>
                    <a:pt x="69" y="8"/>
                    <a:pt x="69" y="9"/>
                  </a:cubicBezTo>
                  <a:cubicBezTo>
                    <a:pt x="68" y="11"/>
                    <a:pt x="67" y="12"/>
                    <a:pt x="67" y="16"/>
                  </a:cubicBezTo>
                  <a:cubicBezTo>
                    <a:pt x="70" y="16"/>
                    <a:pt x="71" y="15"/>
                    <a:pt x="72" y="14"/>
                  </a:cubicBezTo>
                  <a:cubicBezTo>
                    <a:pt x="74" y="11"/>
                    <a:pt x="71" y="5"/>
                    <a:pt x="70" y="3"/>
                  </a:cubicBezTo>
                  <a:cubicBezTo>
                    <a:pt x="70" y="2"/>
                    <a:pt x="70" y="2"/>
                    <a:pt x="70" y="2"/>
                  </a:cubicBezTo>
                  <a:cubicBezTo>
                    <a:pt x="71" y="2"/>
                    <a:pt x="71" y="2"/>
                    <a:pt x="71" y="2"/>
                  </a:cubicBezTo>
                  <a:cubicBezTo>
                    <a:pt x="71" y="1"/>
                    <a:pt x="72" y="1"/>
                    <a:pt x="73" y="1"/>
                  </a:cubicBezTo>
                  <a:cubicBezTo>
                    <a:pt x="73" y="1"/>
                    <a:pt x="73" y="1"/>
                    <a:pt x="73" y="1"/>
                  </a:cubicBezTo>
                  <a:cubicBezTo>
                    <a:pt x="75" y="1"/>
                    <a:pt x="77" y="3"/>
                    <a:pt x="78" y="5"/>
                  </a:cubicBezTo>
                  <a:cubicBezTo>
                    <a:pt x="79" y="7"/>
                    <a:pt x="79" y="9"/>
                    <a:pt x="79" y="11"/>
                  </a:cubicBezTo>
                  <a:cubicBezTo>
                    <a:pt x="88" y="5"/>
                    <a:pt x="99" y="2"/>
                    <a:pt x="110" y="2"/>
                  </a:cubicBezTo>
                  <a:cubicBezTo>
                    <a:pt x="131" y="2"/>
                    <a:pt x="145" y="14"/>
                    <a:pt x="147" y="33"/>
                  </a:cubicBezTo>
                  <a:cubicBezTo>
                    <a:pt x="148" y="45"/>
                    <a:pt x="142" y="55"/>
                    <a:pt x="137" y="65"/>
                  </a:cubicBezTo>
                  <a:cubicBezTo>
                    <a:pt x="131" y="75"/>
                    <a:pt x="125" y="85"/>
                    <a:pt x="126" y="97"/>
                  </a:cubicBezTo>
                  <a:cubicBezTo>
                    <a:pt x="127" y="97"/>
                    <a:pt x="130" y="96"/>
                    <a:pt x="132" y="95"/>
                  </a:cubicBezTo>
                  <a:cubicBezTo>
                    <a:pt x="135" y="93"/>
                    <a:pt x="138" y="91"/>
                    <a:pt x="142" y="91"/>
                  </a:cubicBezTo>
                  <a:cubicBezTo>
                    <a:pt x="144" y="91"/>
                    <a:pt x="145" y="92"/>
                    <a:pt x="147" y="93"/>
                  </a:cubicBezTo>
                  <a:cubicBezTo>
                    <a:pt x="147" y="93"/>
                    <a:pt x="147" y="93"/>
                    <a:pt x="147" y="93"/>
                  </a:cubicBezTo>
                  <a:cubicBezTo>
                    <a:pt x="149" y="96"/>
                    <a:pt x="149" y="101"/>
                    <a:pt x="149" y="106"/>
                  </a:cubicBezTo>
                  <a:cubicBezTo>
                    <a:pt x="148" y="109"/>
                    <a:pt x="148" y="112"/>
                    <a:pt x="149" y="114"/>
                  </a:cubicBezTo>
                  <a:cubicBezTo>
                    <a:pt x="149" y="115"/>
                    <a:pt x="149" y="115"/>
                    <a:pt x="149" y="115"/>
                  </a:cubicBezTo>
                  <a:cubicBezTo>
                    <a:pt x="148" y="115"/>
                    <a:pt x="148" y="115"/>
                    <a:pt x="148" y="115"/>
                  </a:cubicBezTo>
                  <a:cubicBezTo>
                    <a:pt x="146" y="117"/>
                    <a:pt x="143" y="118"/>
                    <a:pt x="141" y="118"/>
                  </a:cubicBezTo>
                  <a:cubicBezTo>
                    <a:pt x="137" y="118"/>
                    <a:pt x="134" y="116"/>
                    <a:pt x="130" y="114"/>
                  </a:cubicBezTo>
                  <a:cubicBezTo>
                    <a:pt x="130" y="115"/>
                    <a:pt x="130" y="115"/>
                    <a:pt x="130" y="115"/>
                  </a:cubicBezTo>
                  <a:cubicBezTo>
                    <a:pt x="130" y="126"/>
                    <a:pt x="130" y="136"/>
                    <a:pt x="141" y="136"/>
                  </a:cubicBezTo>
                  <a:cubicBezTo>
                    <a:pt x="141" y="138"/>
                    <a:pt x="141" y="138"/>
                    <a:pt x="141" y="138"/>
                  </a:cubicBezTo>
                  <a:cubicBezTo>
                    <a:pt x="139" y="138"/>
                    <a:pt x="138" y="138"/>
                    <a:pt x="137" y="138"/>
                  </a:cubicBezTo>
                  <a:cubicBezTo>
                    <a:pt x="123" y="138"/>
                    <a:pt x="123" y="125"/>
                    <a:pt x="123" y="112"/>
                  </a:cubicBezTo>
                  <a:cubicBezTo>
                    <a:pt x="123" y="108"/>
                    <a:pt x="123" y="105"/>
                    <a:pt x="123" y="102"/>
                  </a:cubicBezTo>
                  <a:cubicBezTo>
                    <a:pt x="123" y="99"/>
                    <a:pt x="122" y="96"/>
                    <a:pt x="122" y="94"/>
                  </a:cubicBezTo>
                  <a:cubicBezTo>
                    <a:pt x="122" y="94"/>
                    <a:pt x="122" y="94"/>
                    <a:pt x="122" y="94"/>
                  </a:cubicBezTo>
                  <a:cubicBezTo>
                    <a:pt x="122" y="93"/>
                    <a:pt x="122" y="93"/>
                    <a:pt x="122" y="93"/>
                  </a:cubicBezTo>
                  <a:cubicBezTo>
                    <a:pt x="121" y="92"/>
                    <a:pt x="121" y="91"/>
                    <a:pt x="121" y="90"/>
                  </a:cubicBezTo>
                  <a:cubicBezTo>
                    <a:pt x="120" y="84"/>
                    <a:pt x="118" y="78"/>
                    <a:pt x="120" y="70"/>
                  </a:cubicBezTo>
                  <a:cubicBezTo>
                    <a:pt x="122" y="64"/>
                    <a:pt x="125" y="57"/>
                    <a:pt x="129" y="51"/>
                  </a:cubicBezTo>
                  <a:cubicBezTo>
                    <a:pt x="136" y="39"/>
                    <a:pt x="143" y="27"/>
                    <a:pt x="132" y="13"/>
                  </a:cubicBezTo>
                  <a:cubicBezTo>
                    <a:pt x="126" y="11"/>
                    <a:pt x="121" y="10"/>
                    <a:pt x="115" y="10"/>
                  </a:cubicBezTo>
                  <a:cubicBezTo>
                    <a:pt x="104" y="10"/>
                    <a:pt x="93" y="14"/>
                    <a:pt x="83" y="18"/>
                  </a:cubicBezTo>
                  <a:cubicBezTo>
                    <a:pt x="72" y="22"/>
                    <a:pt x="61" y="26"/>
                    <a:pt x="49" y="26"/>
                  </a:cubicBezTo>
                  <a:cubicBezTo>
                    <a:pt x="48" y="26"/>
                    <a:pt x="47" y="26"/>
                    <a:pt x="45" y="26"/>
                  </a:cubicBezTo>
                  <a:cubicBezTo>
                    <a:pt x="40" y="25"/>
                    <a:pt x="35" y="23"/>
                    <a:pt x="30" y="22"/>
                  </a:cubicBezTo>
                  <a:cubicBezTo>
                    <a:pt x="25" y="19"/>
                    <a:pt x="19" y="17"/>
                    <a:pt x="13" y="17"/>
                  </a:cubicBezTo>
                  <a:cubicBezTo>
                    <a:pt x="9" y="17"/>
                    <a:pt x="4" y="19"/>
                    <a:pt x="1" y="21"/>
                  </a:cubicBezTo>
                  <a:cubicBezTo>
                    <a:pt x="0" y="20"/>
                    <a:pt x="0" y="20"/>
                    <a:pt x="0" y="20"/>
                  </a:cubicBezTo>
                  <a:cubicBezTo>
                    <a:pt x="5" y="15"/>
                    <a:pt x="11" y="13"/>
                    <a:pt x="20" y="13"/>
                  </a:cubicBezTo>
                  <a:cubicBezTo>
                    <a:pt x="20" y="13"/>
                    <a:pt x="20" y="13"/>
                    <a:pt x="20" y="13"/>
                  </a:cubicBezTo>
                  <a:cubicBezTo>
                    <a:pt x="26" y="13"/>
                    <a:pt x="33" y="14"/>
                    <a:pt x="39" y="15"/>
                  </a:cubicBezTo>
                  <a:cubicBezTo>
                    <a:pt x="46" y="16"/>
                    <a:pt x="53" y="17"/>
                    <a:pt x="59" y="17"/>
                  </a:cubicBezTo>
                  <a:cubicBezTo>
                    <a:pt x="61" y="16"/>
                    <a:pt x="60" y="13"/>
                    <a:pt x="59" y="10"/>
                  </a:cubicBezTo>
                  <a:cubicBezTo>
                    <a:pt x="58" y="8"/>
                    <a:pt x="58" y="7"/>
                    <a:pt x="58" y="5"/>
                  </a:cubicBezTo>
                  <a:cubicBezTo>
                    <a:pt x="58" y="5"/>
                    <a:pt x="58" y="5"/>
                    <a:pt x="58" y="5"/>
                  </a:cubicBezTo>
                  <a:cubicBezTo>
                    <a:pt x="58" y="4"/>
                    <a:pt x="58" y="4"/>
                    <a:pt x="58" y="4"/>
                  </a:cubicBezTo>
                  <a:cubicBezTo>
                    <a:pt x="59" y="4"/>
                    <a:pt x="59" y="3"/>
                    <a:pt x="60" y="3"/>
                  </a:cubicBezTo>
                  <a:cubicBezTo>
                    <a:pt x="62" y="1"/>
                    <a:pt x="63" y="0"/>
                    <a:pt x="65" y="0"/>
                  </a:cubicBezTo>
                  <a:close/>
                  <a:moveTo>
                    <a:pt x="67" y="2"/>
                  </a:moveTo>
                  <a:cubicBezTo>
                    <a:pt x="65" y="1"/>
                    <a:pt x="63" y="2"/>
                    <a:pt x="61" y="4"/>
                  </a:cubicBezTo>
                  <a:cubicBezTo>
                    <a:pt x="60" y="4"/>
                    <a:pt x="60" y="5"/>
                    <a:pt x="59" y="5"/>
                  </a:cubicBezTo>
                  <a:cubicBezTo>
                    <a:pt x="59" y="7"/>
                    <a:pt x="60" y="8"/>
                    <a:pt x="60" y="10"/>
                  </a:cubicBezTo>
                  <a:cubicBezTo>
                    <a:pt x="60" y="10"/>
                    <a:pt x="60" y="10"/>
                    <a:pt x="60" y="10"/>
                  </a:cubicBezTo>
                  <a:cubicBezTo>
                    <a:pt x="60" y="8"/>
                    <a:pt x="60" y="7"/>
                    <a:pt x="61" y="5"/>
                  </a:cubicBezTo>
                  <a:cubicBezTo>
                    <a:pt x="62" y="3"/>
                    <a:pt x="65" y="3"/>
                    <a:pt x="66" y="2"/>
                  </a:cubicBezTo>
                  <a:cubicBezTo>
                    <a:pt x="66" y="2"/>
                    <a:pt x="67" y="2"/>
                    <a:pt x="67" y="2"/>
                  </a:cubicBezTo>
                  <a:close/>
                  <a:moveTo>
                    <a:pt x="77" y="14"/>
                  </a:moveTo>
                  <a:cubicBezTo>
                    <a:pt x="76" y="13"/>
                    <a:pt x="76" y="13"/>
                    <a:pt x="76" y="13"/>
                  </a:cubicBezTo>
                  <a:cubicBezTo>
                    <a:pt x="78" y="11"/>
                    <a:pt x="78" y="8"/>
                    <a:pt x="77" y="6"/>
                  </a:cubicBezTo>
                  <a:cubicBezTo>
                    <a:pt x="75" y="3"/>
                    <a:pt x="73" y="1"/>
                    <a:pt x="72" y="2"/>
                  </a:cubicBezTo>
                  <a:cubicBezTo>
                    <a:pt x="73" y="5"/>
                    <a:pt x="76" y="11"/>
                    <a:pt x="73" y="15"/>
                  </a:cubicBezTo>
                  <a:cubicBezTo>
                    <a:pt x="72" y="16"/>
                    <a:pt x="70" y="17"/>
                    <a:pt x="67" y="17"/>
                  </a:cubicBezTo>
                  <a:cubicBezTo>
                    <a:pt x="66" y="17"/>
                    <a:pt x="66" y="17"/>
                    <a:pt x="66" y="17"/>
                  </a:cubicBezTo>
                  <a:cubicBezTo>
                    <a:pt x="66" y="17"/>
                    <a:pt x="66" y="17"/>
                    <a:pt x="66" y="17"/>
                  </a:cubicBezTo>
                  <a:cubicBezTo>
                    <a:pt x="65" y="12"/>
                    <a:pt x="66" y="10"/>
                    <a:pt x="68" y="8"/>
                  </a:cubicBezTo>
                  <a:cubicBezTo>
                    <a:pt x="68" y="8"/>
                    <a:pt x="68" y="7"/>
                    <a:pt x="69" y="7"/>
                  </a:cubicBezTo>
                  <a:cubicBezTo>
                    <a:pt x="69" y="6"/>
                    <a:pt x="68" y="6"/>
                    <a:pt x="68" y="6"/>
                  </a:cubicBezTo>
                  <a:cubicBezTo>
                    <a:pt x="67" y="6"/>
                    <a:pt x="66" y="7"/>
                    <a:pt x="65" y="8"/>
                  </a:cubicBezTo>
                  <a:cubicBezTo>
                    <a:pt x="64" y="10"/>
                    <a:pt x="63" y="11"/>
                    <a:pt x="61" y="12"/>
                  </a:cubicBezTo>
                  <a:cubicBezTo>
                    <a:pt x="61" y="12"/>
                    <a:pt x="61" y="12"/>
                    <a:pt x="61" y="12"/>
                  </a:cubicBezTo>
                  <a:cubicBezTo>
                    <a:pt x="61" y="14"/>
                    <a:pt x="62" y="17"/>
                    <a:pt x="60" y="18"/>
                  </a:cubicBezTo>
                  <a:cubicBezTo>
                    <a:pt x="60" y="19"/>
                    <a:pt x="60" y="19"/>
                    <a:pt x="60" y="19"/>
                  </a:cubicBezTo>
                  <a:cubicBezTo>
                    <a:pt x="60" y="19"/>
                    <a:pt x="60" y="19"/>
                    <a:pt x="60" y="19"/>
                  </a:cubicBezTo>
                  <a:cubicBezTo>
                    <a:pt x="53" y="18"/>
                    <a:pt x="46" y="17"/>
                    <a:pt x="39" y="16"/>
                  </a:cubicBezTo>
                  <a:cubicBezTo>
                    <a:pt x="32" y="15"/>
                    <a:pt x="26" y="14"/>
                    <a:pt x="20" y="14"/>
                  </a:cubicBezTo>
                  <a:cubicBezTo>
                    <a:pt x="20" y="14"/>
                    <a:pt x="20" y="14"/>
                    <a:pt x="20" y="14"/>
                  </a:cubicBezTo>
                  <a:cubicBezTo>
                    <a:pt x="15" y="14"/>
                    <a:pt x="11" y="15"/>
                    <a:pt x="7" y="17"/>
                  </a:cubicBezTo>
                  <a:cubicBezTo>
                    <a:pt x="9" y="16"/>
                    <a:pt x="11" y="16"/>
                    <a:pt x="13" y="16"/>
                  </a:cubicBezTo>
                  <a:cubicBezTo>
                    <a:pt x="18" y="16"/>
                    <a:pt x="24" y="18"/>
                    <a:pt x="29" y="19"/>
                  </a:cubicBezTo>
                  <a:cubicBezTo>
                    <a:pt x="31" y="19"/>
                    <a:pt x="31" y="19"/>
                    <a:pt x="31" y="19"/>
                  </a:cubicBezTo>
                  <a:cubicBezTo>
                    <a:pt x="34" y="18"/>
                    <a:pt x="37" y="17"/>
                    <a:pt x="40" y="17"/>
                  </a:cubicBezTo>
                  <a:cubicBezTo>
                    <a:pt x="40" y="17"/>
                    <a:pt x="40" y="17"/>
                    <a:pt x="40" y="17"/>
                  </a:cubicBezTo>
                  <a:cubicBezTo>
                    <a:pt x="45" y="17"/>
                    <a:pt x="49" y="18"/>
                    <a:pt x="54" y="19"/>
                  </a:cubicBezTo>
                  <a:cubicBezTo>
                    <a:pt x="55" y="19"/>
                    <a:pt x="57" y="20"/>
                    <a:pt x="58" y="20"/>
                  </a:cubicBezTo>
                  <a:cubicBezTo>
                    <a:pt x="60" y="20"/>
                    <a:pt x="60" y="20"/>
                    <a:pt x="60" y="20"/>
                  </a:cubicBezTo>
                  <a:cubicBezTo>
                    <a:pt x="59" y="21"/>
                    <a:pt x="59" y="21"/>
                    <a:pt x="59" y="21"/>
                  </a:cubicBezTo>
                  <a:cubicBezTo>
                    <a:pt x="56" y="23"/>
                    <a:pt x="53" y="24"/>
                    <a:pt x="50" y="24"/>
                  </a:cubicBezTo>
                  <a:cubicBezTo>
                    <a:pt x="47" y="24"/>
                    <a:pt x="43" y="23"/>
                    <a:pt x="40" y="22"/>
                  </a:cubicBezTo>
                  <a:cubicBezTo>
                    <a:pt x="37" y="21"/>
                    <a:pt x="34" y="20"/>
                    <a:pt x="31" y="20"/>
                  </a:cubicBezTo>
                  <a:cubicBezTo>
                    <a:pt x="30" y="20"/>
                    <a:pt x="30" y="20"/>
                    <a:pt x="30" y="20"/>
                  </a:cubicBezTo>
                  <a:cubicBezTo>
                    <a:pt x="30" y="20"/>
                    <a:pt x="31" y="20"/>
                    <a:pt x="31" y="20"/>
                  </a:cubicBezTo>
                  <a:cubicBezTo>
                    <a:pt x="36" y="22"/>
                    <a:pt x="41" y="24"/>
                    <a:pt x="46" y="24"/>
                  </a:cubicBezTo>
                  <a:cubicBezTo>
                    <a:pt x="47" y="24"/>
                    <a:pt x="48" y="24"/>
                    <a:pt x="49" y="24"/>
                  </a:cubicBezTo>
                  <a:cubicBezTo>
                    <a:pt x="61" y="24"/>
                    <a:pt x="72" y="20"/>
                    <a:pt x="82" y="16"/>
                  </a:cubicBezTo>
                  <a:cubicBezTo>
                    <a:pt x="84" y="16"/>
                    <a:pt x="86" y="15"/>
                    <a:pt x="88" y="14"/>
                  </a:cubicBezTo>
                  <a:cubicBezTo>
                    <a:pt x="88" y="14"/>
                    <a:pt x="88" y="14"/>
                    <a:pt x="88" y="14"/>
                  </a:cubicBezTo>
                  <a:cubicBezTo>
                    <a:pt x="87" y="13"/>
                    <a:pt x="87" y="12"/>
                    <a:pt x="87" y="12"/>
                  </a:cubicBezTo>
                  <a:cubicBezTo>
                    <a:pt x="88" y="10"/>
                    <a:pt x="91" y="9"/>
                    <a:pt x="94" y="7"/>
                  </a:cubicBezTo>
                  <a:cubicBezTo>
                    <a:pt x="97" y="7"/>
                    <a:pt x="99" y="6"/>
                    <a:pt x="100" y="5"/>
                  </a:cubicBezTo>
                  <a:cubicBezTo>
                    <a:pt x="101" y="4"/>
                    <a:pt x="101" y="4"/>
                    <a:pt x="101" y="4"/>
                  </a:cubicBezTo>
                  <a:cubicBezTo>
                    <a:pt x="92" y="6"/>
                    <a:pt x="84" y="9"/>
                    <a:pt x="77" y="14"/>
                  </a:cubicBezTo>
                  <a:close/>
                  <a:moveTo>
                    <a:pt x="126" y="98"/>
                  </a:moveTo>
                  <a:cubicBezTo>
                    <a:pt x="126" y="98"/>
                    <a:pt x="125" y="98"/>
                    <a:pt x="125" y="98"/>
                  </a:cubicBezTo>
                  <a:cubicBezTo>
                    <a:pt x="124" y="98"/>
                    <a:pt x="124" y="98"/>
                    <a:pt x="124" y="98"/>
                  </a:cubicBezTo>
                  <a:cubicBezTo>
                    <a:pt x="124" y="97"/>
                    <a:pt x="124" y="97"/>
                    <a:pt x="124" y="97"/>
                  </a:cubicBezTo>
                  <a:cubicBezTo>
                    <a:pt x="123" y="85"/>
                    <a:pt x="129" y="74"/>
                    <a:pt x="135" y="64"/>
                  </a:cubicBezTo>
                  <a:cubicBezTo>
                    <a:pt x="141" y="54"/>
                    <a:pt x="147" y="45"/>
                    <a:pt x="146" y="34"/>
                  </a:cubicBezTo>
                  <a:cubicBezTo>
                    <a:pt x="144" y="15"/>
                    <a:pt x="130" y="4"/>
                    <a:pt x="110" y="4"/>
                  </a:cubicBezTo>
                  <a:cubicBezTo>
                    <a:pt x="107" y="4"/>
                    <a:pt x="104" y="4"/>
                    <a:pt x="101" y="4"/>
                  </a:cubicBezTo>
                  <a:cubicBezTo>
                    <a:pt x="102" y="5"/>
                    <a:pt x="102" y="5"/>
                    <a:pt x="102" y="5"/>
                  </a:cubicBezTo>
                  <a:cubicBezTo>
                    <a:pt x="102" y="6"/>
                    <a:pt x="102" y="6"/>
                    <a:pt x="102" y="7"/>
                  </a:cubicBezTo>
                  <a:cubicBezTo>
                    <a:pt x="101" y="9"/>
                    <a:pt x="99" y="10"/>
                    <a:pt x="96" y="11"/>
                  </a:cubicBezTo>
                  <a:cubicBezTo>
                    <a:pt x="93" y="11"/>
                    <a:pt x="90" y="12"/>
                    <a:pt x="89" y="14"/>
                  </a:cubicBezTo>
                  <a:cubicBezTo>
                    <a:pt x="97" y="11"/>
                    <a:pt x="106" y="8"/>
                    <a:pt x="115" y="8"/>
                  </a:cubicBezTo>
                  <a:cubicBezTo>
                    <a:pt x="121" y="8"/>
                    <a:pt x="127" y="9"/>
                    <a:pt x="132" y="12"/>
                  </a:cubicBezTo>
                  <a:cubicBezTo>
                    <a:pt x="133" y="12"/>
                    <a:pt x="133" y="12"/>
                    <a:pt x="133" y="12"/>
                  </a:cubicBezTo>
                  <a:cubicBezTo>
                    <a:pt x="133" y="12"/>
                    <a:pt x="133" y="12"/>
                    <a:pt x="133" y="12"/>
                  </a:cubicBezTo>
                  <a:cubicBezTo>
                    <a:pt x="145" y="27"/>
                    <a:pt x="137" y="40"/>
                    <a:pt x="130" y="52"/>
                  </a:cubicBezTo>
                  <a:cubicBezTo>
                    <a:pt x="126" y="58"/>
                    <a:pt x="123" y="64"/>
                    <a:pt x="122" y="71"/>
                  </a:cubicBezTo>
                  <a:cubicBezTo>
                    <a:pt x="120" y="76"/>
                    <a:pt x="121" y="80"/>
                    <a:pt x="121" y="84"/>
                  </a:cubicBezTo>
                  <a:cubicBezTo>
                    <a:pt x="122" y="72"/>
                    <a:pt x="126" y="63"/>
                    <a:pt x="131" y="55"/>
                  </a:cubicBezTo>
                  <a:cubicBezTo>
                    <a:pt x="135" y="47"/>
                    <a:pt x="139" y="39"/>
                    <a:pt x="140" y="28"/>
                  </a:cubicBezTo>
                  <a:cubicBezTo>
                    <a:pt x="139" y="27"/>
                    <a:pt x="138" y="25"/>
                    <a:pt x="139" y="24"/>
                  </a:cubicBezTo>
                  <a:cubicBezTo>
                    <a:pt x="139" y="24"/>
                    <a:pt x="139" y="24"/>
                    <a:pt x="140" y="24"/>
                  </a:cubicBezTo>
                  <a:cubicBezTo>
                    <a:pt x="140" y="24"/>
                    <a:pt x="140" y="24"/>
                    <a:pt x="140" y="24"/>
                  </a:cubicBezTo>
                  <a:cubicBezTo>
                    <a:pt x="141" y="24"/>
                    <a:pt x="142" y="24"/>
                    <a:pt x="143" y="26"/>
                  </a:cubicBezTo>
                  <a:cubicBezTo>
                    <a:pt x="143" y="26"/>
                    <a:pt x="143" y="26"/>
                    <a:pt x="143" y="26"/>
                  </a:cubicBezTo>
                  <a:cubicBezTo>
                    <a:pt x="145" y="43"/>
                    <a:pt x="139" y="55"/>
                    <a:pt x="133" y="66"/>
                  </a:cubicBezTo>
                  <a:cubicBezTo>
                    <a:pt x="129" y="73"/>
                    <a:pt x="125" y="81"/>
                    <a:pt x="123" y="89"/>
                  </a:cubicBezTo>
                  <a:cubicBezTo>
                    <a:pt x="123" y="90"/>
                    <a:pt x="123" y="90"/>
                    <a:pt x="123" y="90"/>
                  </a:cubicBezTo>
                  <a:cubicBezTo>
                    <a:pt x="123" y="94"/>
                    <a:pt x="124" y="97"/>
                    <a:pt x="124" y="102"/>
                  </a:cubicBezTo>
                  <a:cubicBezTo>
                    <a:pt x="125" y="105"/>
                    <a:pt x="125" y="108"/>
                    <a:pt x="125" y="112"/>
                  </a:cubicBezTo>
                  <a:cubicBezTo>
                    <a:pt x="125" y="124"/>
                    <a:pt x="125" y="135"/>
                    <a:pt x="135" y="137"/>
                  </a:cubicBezTo>
                  <a:cubicBezTo>
                    <a:pt x="129" y="133"/>
                    <a:pt x="129" y="124"/>
                    <a:pt x="129" y="115"/>
                  </a:cubicBezTo>
                  <a:cubicBezTo>
                    <a:pt x="129" y="112"/>
                    <a:pt x="129" y="112"/>
                    <a:pt x="129" y="112"/>
                  </a:cubicBezTo>
                  <a:cubicBezTo>
                    <a:pt x="130" y="112"/>
                    <a:pt x="130" y="112"/>
                    <a:pt x="130" y="112"/>
                  </a:cubicBezTo>
                  <a:cubicBezTo>
                    <a:pt x="133" y="115"/>
                    <a:pt x="137" y="116"/>
                    <a:pt x="141" y="116"/>
                  </a:cubicBezTo>
                  <a:cubicBezTo>
                    <a:pt x="143" y="116"/>
                    <a:pt x="145" y="115"/>
                    <a:pt x="147" y="114"/>
                  </a:cubicBezTo>
                  <a:cubicBezTo>
                    <a:pt x="147" y="112"/>
                    <a:pt x="147" y="109"/>
                    <a:pt x="147" y="106"/>
                  </a:cubicBezTo>
                  <a:cubicBezTo>
                    <a:pt x="147" y="103"/>
                    <a:pt x="147" y="100"/>
                    <a:pt x="147" y="98"/>
                  </a:cubicBezTo>
                  <a:cubicBezTo>
                    <a:pt x="147" y="98"/>
                    <a:pt x="147" y="98"/>
                    <a:pt x="147" y="98"/>
                  </a:cubicBezTo>
                  <a:cubicBezTo>
                    <a:pt x="146" y="99"/>
                    <a:pt x="145" y="99"/>
                    <a:pt x="144" y="99"/>
                  </a:cubicBezTo>
                  <a:cubicBezTo>
                    <a:pt x="143" y="99"/>
                    <a:pt x="142" y="99"/>
                    <a:pt x="141" y="99"/>
                  </a:cubicBezTo>
                  <a:cubicBezTo>
                    <a:pt x="138" y="98"/>
                    <a:pt x="136" y="97"/>
                    <a:pt x="134" y="98"/>
                  </a:cubicBezTo>
                  <a:cubicBezTo>
                    <a:pt x="131" y="99"/>
                    <a:pt x="131" y="99"/>
                    <a:pt x="131" y="99"/>
                  </a:cubicBezTo>
                  <a:cubicBezTo>
                    <a:pt x="133" y="97"/>
                    <a:pt x="133" y="97"/>
                    <a:pt x="133" y="97"/>
                  </a:cubicBezTo>
                  <a:cubicBezTo>
                    <a:pt x="137" y="93"/>
                    <a:pt x="142" y="93"/>
                    <a:pt x="147" y="97"/>
                  </a:cubicBezTo>
                  <a:cubicBezTo>
                    <a:pt x="147" y="97"/>
                    <a:pt x="147" y="97"/>
                    <a:pt x="147" y="97"/>
                  </a:cubicBezTo>
                  <a:cubicBezTo>
                    <a:pt x="147" y="96"/>
                    <a:pt x="146" y="95"/>
                    <a:pt x="146" y="94"/>
                  </a:cubicBezTo>
                  <a:cubicBezTo>
                    <a:pt x="145" y="93"/>
                    <a:pt x="143" y="93"/>
                    <a:pt x="142" y="93"/>
                  </a:cubicBezTo>
                  <a:cubicBezTo>
                    <a:pt x="139" y="93"/>
                    <a:pt x="136" y="94"/>
                    <a:pt x="133" y="96"/>
                  </a:cubicBezTo>
                  <a:cubicBezTo>
                    <a:pt x="130" y="97"/>
                    <a:pt x="128" y="98"/>
                    <a:pt x="126" y="98"/>
                  </a:cubicBezTo>
                  <a:close/>
                  <a:moveTo>
                    <a:pt x="88" y="12"/>
                  </a:moveTo>
                  <a:cubicBezTo>
                    <a:pt x="90" y="11"/>
                    <a:pt x="93" y="10"/>
                    <a:pt x="95" y="9"/>
                  </a:cubicBezTo>
                  <a:cubicBezTo>
                    <a:pt x="98" y="8"/>
                    <a:pt x="100" y="8"/>
                    <a:pt x="101" y="7"/>
                  </a:cubicBezTo>
                  <a:cubicBezTo>
                    <a:pt x="101" y="7"/>
                    <a:pt x="101" y="6"/>
                    <a:pt x="101" y="6"/>
                  </a:cubicBezTo>
                  <a:cubicBezTo>
                    <a:pt x="99" y="7"/>
                    <a:pt x="97" y="8"/>
                    <a:pt x="95" y="9"/>
                  </a:cubicBezTo>
                  <a:cubicBezTo>
                    <a:pt x="92" y="10"/>
                    <a:pt x="89" y="11"/>
                    <a:pt x="88" y="12"/>
                  </a:cubicBezTo>
                  <a:close/>
                  <a:moveTo>
                    <a:pt x="56" y="21"/>
                  </a:moveTo>
                  <a:cubicBezTo>
                    <a:pt x="55" y="21"/>
                    <a:pt x="54" y="21"/>
                    <a:pt x="53" y="20"/>
                  </a:cubicBezTo>
                  <a:cubicBezTo>
                    <a:pt x="49" y="19"/>
                    <a:pt x="45" y="19"/>
                    <a:pt x="40" y="19"/>
                  </a:cubicBezTo>
                  <a:cubicBezTo>
                    <a:pt x="39" y="19"/>
                    <a:pt x="37" y="19"/>
                    <a:pt x="35" y="19"/>
                  </a:cubicBezTo>
                  <a:cubicBezTo>
                    <a:pt x="37" y="20"/>
                    <a:pt x="38" y="20"/>
                    <a:pt x="40" y="20"/>
                  </a:cubicBezTo>
                  <a:cubicBezTo>
                    <a:pt x="44" y="21"/>
                    <a:pt x="47" y="22"/>
                    <a:pt x="50" y="22"/>
                  </a:cubicBezTo>
                  <a:cubicBezTo>
                    <a:pt x="52" y="22"/>
                    <a:pt x="54" y="22"/>
                    <a:pt x="56" y="21"/>
                  </a:cubicBezTo>
                  <a:close/>
                  <a:moveTo>
                    <a:pt x="141" y="27"/>
                  </a:moveTo>
                  <a:cubicBezTo>
                    <a:pt x="141" y="26"/>
                    <a:pt x="141" y="26"/>
                    <a:pt x="140" y="25"/>
                  </a:cubicBezTo>
                  <a:cubicBezTo>
                    <a:pt x="141" y="26"/>
                    <a:pt x="141" y="27"/>
                    <a:pt x="141" y="27"/>
                  </a:cubicBezTo>
                  <a:cubicBezTo>
                    <a:pt x="141" y="28"/>
                    <a:pt x="141" y="28"/>
                    <a:pt x="141" y="28"/>
                  </a:cubicBezTo>
                  <a:cubicBezTo>
                    <a:pt x="141" y="28"/>
                    <a:pt x="141" y="28"/>
                    <a:pt x="141" y="28"/>
                  </a:cubicBezTo>
                  <a:cubicBezTo>
                    <a:pt x="141" y="40"/>
                    <a:pt x="136" y="48"/>
                    <a:pt x="132" y="56"/>
                  </a:cubicBezTo>
                  <a:cubicBezTo>
                    <a:pt x="128" y="64"/>
                    <a:pt x="123" y="72"/>
                    <a:pt x="123" y="84"/>
                  </a:cubicBezTo>
                  <a:cubicBezTo>
                    <a:pt x="125" y="77"/>
                    <a:pt x="128" y="71"/>
                    <a:pt x="131" y="66"/>
                  </a:cubicBezTo>
                  <a:cubicBezTo>
                    <a:pt x="138" y="54"/>
                    <a:pt x="144" y="43"/>
                    <a:pt x="141" y="27"/>
                  </a:cubicBezTo>
                  <a:close/>
                  <a:moveTo>
                    <a:pt x="145" y="98"/>
                  </a:moveTo>
                  <a:cubicBezTo>
                    <a:pt x="142" y="95"/>
                    <a:pt x="139" y="95"/>
                    <a:pt x="136" y="96"/>
                  </a:cubicBezTo>
                  <a:cubicBezTo>
                    <a:pt x="138" y="96"/>
                    <a:pt x="140" y="97"/>
                    <a:pt x="141" y="97"/>
                  </a:cubicBezTo>
                  <a:cubicBezTo>
                    <a:pt x="143" y="98"/>
                    <a:pt x="144" y="98"/>
                    <a:pt x="145" y="98"/>
                  </a:cubicBezTo>
                  <a:close/>
                  <a:moveTo>
                    <a:pt x="132" y="100"/>
                  </a:moveTo>
                  <a:cubicBezTo>
                    <a:pt x="142" y="100"/>
                    <a:pt x="142" y="100"/>
                    <a:pt x="142" y="100"/>
                  </a:cubicBezTo>
                  <a:cubicBezTo>
                    <a:pt x="143" y="100"/>
                    <a:pt x="143" y="100"/>
                    <a:pt x="143" y="100"/>
                  </a:cubicBezTo>
                  <a:cubicBezTo>
                    <a:pt x="146" y="102"/>
                    <a:pt x="146" y="108"/>
                    <a:pt x="146" y="113"/>
                  </a:cubicBezTo>
                  <a:cubicBezTo>
                    <a:pt x="146" y="114"/>
                    <a:pt x="146" y="114"/>
                    <a:pt x="146" y="114"/>
                  </a:cubicBezTo>
                  <a:cubicBezTo>
                    <a:pt x="145" y="114"/>
                    <a:pt x="145" y="114"/>
                    <a:pt x="145" y="114"/>
                  </a:cubicBezTo>
                  <a:cubicBezTo>
                    <a:pt x="138" y="115"/>
                    <a:pt x="132" y="112"/>
                    <a:pt x="130" y="108"/>
                  </a:cubicBezTo>
                  <a:cubicBezTo>
                    <a:pt x="129" y="105"/>
                    <a:pt x="129" y="102"/>
                    <a:pt x="132" y="100"/>
                  </a:cubicBezTo>
                  <a:close/>
                  <a:moveTo>
                    <a:pt x="142" y="101"/>
                  </a:moveTo>
                  <a:cubicBezTo>
                    <a:pt x="133" y="101"/>
                    <a:pt x="133" y="101"/>
                    <a:pt x="133" y="101"/>
                  </a:cubicBezTo>
                  <a:cubicBezTo>
                    <a:pt x="131" y="103"/>
                    <a:pt x="130" y="105"/>
                    <a:pt x="131" y="107"/>
                  </a:cubicBezTo>
                  <a:cubicBezTo>
                    <a:pt x="133" y="111"/>
                    <a:pt x="138" y="113"/>
                    <a:pt x="144" y="112"/>
                  </a:cubicBezTo>
                  <a:cubicBezTo>
                    <a:pt x="145" y="106"/>
                    <a:pt x="144" y="103"/>
                    <a:pt x="142" y="101"/>
                  </a:cubicBezTo>
                  <a:close/>
                </a:path>
              </a:pathLst>
            </a:custGeom>
            <a:grpFill/>
            <a:ln>
              <a:noFill/>
            </a:ln>
          </p:spPr>
          <p:txBody>
            <a:bodyPr vert="horz" wrap="square" lIns="91440" tIns="45720" rIns="91440" bIns="45720" numCol="1" rtlCol="0" anchor="t" anchorCtr="0" compatLnSpc="1">
              <a:prstTxWarp prst="textNoShape">
                <a:avLst/>
              </a:prstTxWarp>
            </a:bodyPr>
            <a:lstStyle/>
            <a:p>
              <a:pPr rtl="0"/>
              <a:endParaRPr/>
            </a:p>
          </p:txBody>
        </p:sp>
        <p:sp>
          <p:nvSpPr>
            <p:cNvPr id="109" name="Freeform 51"/>
            <p:cNvSpPr>
              <a:spLocks noEditPoints="1"/>
            </p:cNvSpPr>
            <p:nvPr/>
          </p:nvSpPr>
          <p:spPr bwMode="auto">
            <a:xfrm>
              <a:off x="4205288" y="5753100"/>
              <a:ext cx="303213" cy="344488"/>
            </a:xfrm>
            <a:custGeom>
              <a:avLst/>
              <a:gdLst>
                <a:gd name="T0" fmla="*/ 47 w 135"/>
                <a:gd name="T1" fmla="*/ 133 h 153"/>
                <a:gd name="T2" fmla="*/ 91 w 135"/>
                <a:gd name="T3" fmla="*/ 114 h 153"/>
                <a:gd name="T4" fmla="*/ 47 w 135"/>
                <a:gd name="T5" fmla="*/ 138 h 153"/>
                <a:gd name="T6" fmla="*/ 0 w 135"/>
                <a:gd name="T7" fmla="*/ 124 h 153"/>
                <a:gd name="T8" fmla="*/ 4 w 135"/>
                <a:gd name="T9" fmla="*/ 133 h 153"/>
                <a:gd name="T10" fmla="*/ 97 w 135"/>
                <a:gd name="T11" fmla="*/ 109 h 153"/>
                <a:gd name="T12" fmla="*/ 100 w 135"/>
                <a:gd name="T13" fmla="*/ 94 h 153"/>
                <a:gd name="T14" fmla="*/ 125 w 135"/>
                <a:gd name="T15" fmla="*/ 22 h 153"/>
                <a:gd name="T16" fmla="*/ 101 w 135"/>
                <a:gd name="T17" fmla="*/ 15 h 153"/>
                <a:gd name="T18" fmla="*/ 114 w 135"/>
                <a:gd name="T19" fmla="*/ 5 h 153"/>
                <a:gd name="T20" fmla="*/ 132 w 135"/>
                <a:gd name="T21" fmla="*/ 30 h 153"/>
                <a:gd name="T22" fmla="*/ 107 w 135"/>
                <a:gd name="T23" fmla="*/ 106 h 153"/>
                <a:gd name="T24" fmla="*/ 100 w 135"/>
                <a:gd name="T25" fmla="*/ 137 h 153"/>
                <a:gd name="T26" fmla="*/ 95 w 135"/>
                <a:gd name="T27" fmla="*/ 113 h 153"/>
                <a:gd name="T28" fmla="*/ 47 w 135"/>
                <a:gd name="T29" fmla="*/ 133 h 153"/>
                <a:gd name="T30" fmla="*/ 102 w 135"/>
                <a:gd name="T31" fmla="*/ 107 h 153"/>
                <a:gd name="T32" fmla="*/ 128 w 135"/>
                <a:gd name="T33" fmla="*/ 36 h 153"/>
                <a:gd name="T34" fmla="*/ 102 w 135"/>
                <a:gd name="T35" fmla="*/ 107 h 153"/>
                <a:gd name="T36" fmla="*/ 114 w 135"/>
                <a:gd name="T37" fmla="*/ 110 h 153"/>
                <a:gd name="T38" fmla="*/ 118 w 135"/>
                <a:gd name="T39" fmla="*/ 128 h 153"/>
                <a:gd name="T40" fmla="*/ 114 w 135"/>
                <a:gd name="T41" fmla="*/ 110 h 153"/>
                <a:gd name="T42" fmla="*/ 104 w 135"/>
                <a:gd name="T43" fmla="*/ 110 h 153"/>
                <a:gd name="T44" fmla="*/ 102 w 135"/>
                <a:gd name="T45" fmla="*/ 131 h 153"/>
                <a:gd name="T46" fmla="*/ 115 w 135"/>
                <a:gd name="T47" fmla="*/ 133 h 153"/>
                <a:gd name="T48" fmla="*/ 104 w 135"/>
                <a:gd name="T49" fmla="*/ 110 h 1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35" h="153">
                  <a:moveTo>
                    <a:pt x="47" y="133"/>
                  </a:moveTo>
                  <a:cubicBezTo>
                    <a:pt x="62" y="133"/>
                    <a:pt x="76" y="119"/>
                    <a:pt x="91" y="114"/>
                  </a:cubicBezTo>
                  <a:cubicBezTo>
                    <a:pt x="82" y="120"/>
                    <a:pt x="63" y="134"/>
                    <a:pt x="47" y="138"/>
                  </a:cubicBezTo>
                  <a:cubicBezTo>
                    <a:pt x="28" y="143"/>
                    <a:pt x="0" y="144"/>
                    <a:pt x="0" y="124"/>
                  </a:cubicBezTo>
                  <a:cubicBezTo>
                    <a:pt x="6" y="123"/>
                    <a:pt x="1" y="132"/>
                    <a:pt x="4" y="133"/>
                  </a:cubicBezTo>
                  <a:cubicBezTo>
                    <a:pt x="38" y="148"/>
                    <a:pt x="65" y="113"/>
                    <a:pt x="97" y="109"/>
                  </a:cubicBezTo>
                  <a:cubicBezTo>
                    <a:pt x="98" y="104"/>
                    <a:pt x="100" y="100"/>
                    <a:pt x="100" y="94"/>
                  </a:cubicBezTo>
                  <a:cubicBezTo>
                    <a:pt x="109" y="85"/>
                    <a:pt x="131" y="46"/>
                    <a:pt x="125" y="22"/>
                  </a:cubicBezTo>
                  <a:cubicBezTo>
                    <a:pt x="123" y="12"/>
                    <a:pt x="109" y="0"/>
                    <a:pt x="101" y="15"/>
                  </a:cubicBezTo>
                  <a:cubicBezTo>
                    <a:pt x="97" y="9"/>
                    <a:pt x="107" y="4"/>
                    <a:pt x="114" y="5"/>
                  </a:cubicBezTo>
                  <a:cubicBezTo>
                    <a:pt x="125" y="6"/>
                    <a:pt x="131" y="18"/>
                    <a:pt x="132" y="30"/>
                  </a:cubicBezTo>
                  <a:cubicBezTo>
                    <a:pt x="135" y="56"/>
                    <a:pt x="111" y="90"/>
                    <a:pt x="107" y="106"/>
                  </a:cubicBezTo>
                  <a:cubicBezTo>
                    <a:pt x="133" y="105"/>
                    <a:pt x="126" y="153"/>
                    <a:pt x="100" y="137"/>
                  </a:cubicBezTo>
                  <a:cubicBezTo>
                    <a:pt x="97" y="130"/>
                    <a:pt x="98" y="120"/>
                    <a:pt x="95" y="113"/>
                  </a:cubicBezTo>
                  <a:cubicBezTo>
                    <a:pt x="78" y="113"/>
                    <a:pt x="63" y="127"/>
                    <a:pt x="47" y="133"/>
                  </a:cubicBezTo>
                  <a:close/>
                  <a:moveTo>
                    <a:pt x="102" y="107"/>
                  </a:moveTo>
                  <a:cubicBezTo>
                    <a:pt x="112" y="84"/>
                    <a:pt x="130" y="63"/>
                    <a:pt x="128" y="36"/>
                  </a:cubicBezTo>
                  <a:cubicBezTo>
                    <a:pt x="126" y="65"/>
                    <a:pt x="105" y="83"/>
                    <a:pt x="102" y="107"/>
                  </a:cubicBezTo>
                  <a:close/>
                  <a:moveTo>
                    <a:pt x="114" y="110"/>
                  </a:moveTo>
                  <a:cubicBezTo>
                    <a:pt x="117" y="118"/>
                    <a:pt x="121" y="121"/>
                    <a:pt x="118" y="128"/>
                  </a:cubicBezTo>
                  <a:cubicBezTo>
                    <a:pt x="128" y="125"/>
                    <a:pt x="119" y="112"/>
                    <a:pt x="114" y="110"/>
                  </a:cubicBezTo>
                  <a:close/>
                  <a:moveTo>
                    <a:pt x="104" y="110"/>
                  </a:moveTo>
                  <a:cubicBezTo>
                    <a:pt x="100" y="114"/>
                    <a:pt x="100" y="125"/>
                    <a:pt x="102" y="131"/>
                  </a:cubicBezTo>
                  <a:cubicBezTo>
                    <a:pt x="108" y="132"/>
                    <a:pt x="110" y="135"/>
                    <a:pt x="115" y="133"/>
                  </a:cubicBezTo>
                  <a:cubicBezTo>
                    <a:pt x="120" y="121"/>
                    <a:pt x="114" y="111"/>
                    <a:pt x="104" y="110"/>
                  </a:cubicBezTo>
                  <a:close/>
                </a:path>
              </a:pathLst>
            </a:custGeom>
            <a:grpFill/>
            <a:ln>
              <a:noFill/>
            </a:ln>
          </p:spPr>
          <p:txBody>
            <a:bodyPr vert="horz" wrap="square" lIns="91440" tIns="45720" rIns="91440" bIns="45720" numCol="1" rtlCol="0" anchor="t" anchorCtr="0" compatLnSpc="1">
              <a:prstTxWarp prst="textNoShape">
                <a:avLst/>
              </a:prstTxWarp>
            </a:bodyPr>
            <a:lstStyle/>
            <a:p>
              <a:pPr rtl="0"/>
              <a:endParaRPr/>
            </a:p>
          </p:txBody>
        </p:sp>
        <p:sp>
          <p:nvSpPr>
            <p:cNvPr id="110" name="Freeform 52"/>
            <p:cNvSpPr>
              <a:spLocks noEditPoints="1"/>
            </p:cNvSpPr>
            <p:nvPr/>
          </p:nvSpPr>
          <p:spPr bwMode="auto">
            <a:xfrm>
              <a:off x="4202113" y="5762625"/>
              <a:ext cx="306388" cy="311150"/>
            </a:xfrm>
            <a:custGeom>
              <a:avLst/>
              <a:gdLst>
                <a:gd name="T0" fmla="*/ 0 w 136"/>
                <a:gd name="T1" fmla="*/ 120 h 138"/>
                <a:gd name="T2" fmla="*/ 4 w 136"/>
                <a:gd name="T3" fmla="*/ 120 h 138"/>
                <a:gd name="T4" fmla="*/ 23 w 136"/>
                <a:gd name="T5" fmla="*/ 132 h 138"/>
                <a:gd name="T6" fmla="*/ 97 w 136"/>
                <a:gd name="T7" fmla="*/ 104 h 138"/>
                <a:gd name="T8" fmla="*/ 100 w 136"/>
                <a:gd name="T9" fmla="*/ 90 h 138"/>
                <a:gd name="T10" fmla="*/ 103 w 136"/>
                <a:gd name="T11" fmla="*/ 11 h 138"/>
                <a:gd name="T12" fmla="*/ 101 w 136"/>
                <a:gd name="T13" fmla="*/ 6 h 138"/>
                <a:gd name="T14" fmla="*/ 134 w 136"/>
                <a:gd name="T15" fmla="*/ 26 h 138"/>
                <a:gd name="T16" fmla="*/ 125 w 136"/>
                <a:gd name="T17" fmla="*/ 119 h 138"/>
                <a:gd name="T18" fmla="*/ 100 w 136"/>
                <a:gd name="T19" fmla="*/ 133 h 138"/>
                <a:gd name="T20" fmla="*/ 96 w 136"/>
                <a:gd name="T21" fmla="*/ 110 h 138"/>
                <a:gd name="T22" fmla="*/ 87 w 136"/>
                <a:gd name="T23" fmla="*/ 115 h 138"/>
                <a:gd name="T24" fmla="*/ 5 w 136"/>
                <a:gd name="T25" fmla="*/ 129 h 138"/>
                <a:gd name="T26" fmla="*/ 48 w 136"/>
                <a:gd name="T27" fmla="*/ 134 h 138"/>
                <a:gd name="T28" fmla="*/ 48 w 136"/>
                <a:gd name="T29" fmla="*/ 129 h 138"/>
                <a:gd name="T30" fmla="*/ 65 w 136"/>
                <a:gd name="T31" fmla="*/ 120 h 138"/>
                <a:gd name="T32" fmla="*/ 97 w 136"/>
                <a:gd name="T33" fmla="*/ 108 h 138"/>
                <a:gd name="T34" fmla="*/ 97 w 136"/>
                <a:gd name="T35" fmla="*/ 109 h 138"/>
                <a:gd name="T36" fmla="*/ 111 w 136"/>
                <a:gd name="T37" fmla="*/ 135 h 138"/>
                <a:gd name="T38" fmla="*/ 118 w 136"/>
                <a:gd name="T39" fmla="*/ 125 h 138"/>
                <a:gd name="T40" fmla="*/ 117 w 136"/>
                <a:gd name="T41" fmla="*/ 129 h 138"/>
                <a:gd name="T42" fmla="*/ 108 w 136"/>
                <a:gd name="T43" fmla="*/ 129 h 138"/>
                <a:gd name="T44" fmla="*/ 103 w 136"/>
                <a:gd name="T45" fmla="*/ 128 h 138"/>
                <a:gd name="T46" fmla="*/ 105 w 136"/>
                <a:gd name="T47" fmla="*/ 105 h 138"/>
                <a:gd name="T48" fmla="*/ 118 w 136"/>
                <a:gd name="T49" fmla="*/ 124 h 138"/>
                <a:gd name="T50" fmla="*/ 114 w 136"/>
                <a:gd name="T51" fmla="*/ 105 h 138"/>
                <a:gd name="T52" fmla="*/ 108 w 136"/>
                <a:gd name="T53" fmla="*/ 102 h 138"/>
                <a:gd name="T54" fmla="*/ 115 w 136"/>
                <a:gd name="T55" fmla="*/ 82 h 138"/>
                <a:gd name="T56" fmla="*/ 102 w 136"/>
                <a:gd name="T57" fmla="*/ 7 h 138"/>
                <a:gd name="T58" fmla="*/ 127 w 136"/>
                <a:gd name="T59" fmla="*/ 18 h 138"/>
                <a:gd name="T60" fmla="*/ 98 w 136"/>
                <a:gd name="T61" fmla="*/ 105 h 138"/>
                <a:gd name="T62" fmla="*/ 23 w 136"/>
                <a:gd name="T63" fmla="*/ 133 h 138"/>
                <a:gd name="T64" fmla="*/ 104 w 136"/>
                <a:gd name="T65" fmla="*/ 127 h 138"/>
                <a:gd name="T66" fmla="*/ 115 w 136"/>
                <a:gd name="T67" fmla="*/ 113 h 138"/>
                <a:gd name="T68" fmla="*/ 89 w 136"/>
                <a:gd name="T69" fmla="*/ 110 h 138"/>
                <a:gd name="T70" fmla="*/ 74 w 136"/>
                <a:gd name="T71" fmla="*/ 118 h 138"/>
                <a:gd name="T72" fmla="*/ 4 w 136"/>
                <a:gd name="T73" fmla="*/ 127 h 138"/>
                <a:gd name="T74" fmla="*/ 2 w 136"/>
                <a:gd name="T75" fmla="*/ 121 h 138"/>
                <a:gd name="T76" fmla="*/ 120 w 136"/>
                <a:gd name="T77" fmla="*/ 123 h 138"/>
                <a:gd name="T78" fmla="*/ 102 w 136"/>
                <a:gd name="T79" fmla="*/ 108 h 138"/>
                <a:gd name="T80" fmla="*/ 128 w 136"/>
                <a:gd name="T81" fmla="*/ 32 h 138"/>
                <a:gd name="T82" fmla="*/ 104 w 136"/>
                <a:gd name="T83" fmla="*/ 103 h 138"/>
                <a:gd name="T84" fmla="*/ 116 w 136"/>
                <a:gd name="T85" fmla="*/ 72 h 138"/>
                <a:gd name="T86" fmla="*/ 128 w 136"/>
                <a:gd name="T87" fmla="*/ 44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36" h="138">
                  <a:moveTo>
                    <a:pt x="26" y="138"/>
                  </a:moveTo>
                  <a:cubicBezTo>
                    <a:pt x="16" y="138"/>
                    <a:pt x="9" y="136"/>
                    <a:pt x="5" y="131"/>
                  </a:cubicBezTo>
                  <a:cubicBezTo>
                    <a:pt x="2" y="129"/>
                    <a:pt x="0" y="125"/>
                    <a:pt x="0" y="120"/>
                  </a:cubicBezTo>
                  <a:cubicBezTo>
                    <a:pt x="0" y="120"/>
                    <a:pt x="0" y="120"/>
                    <a:pt x="0" y="120"/>
                  </a:cubicBezTo>
                  <a:cubicBezTo>
                    <a:pt x="1" y="119"/>
                    <a:pt x="1" y="119"/>
                    <a:pt x="1" y="119"/>
                  </a:cubicBezTo>
                  <a:cubicBezTo>
                    <a:pt x="2" y="119"/>
                    <a:pt x="3" y="119"/>
                    <a:pt x="4" y="120"/>
                  </a:cubicBezTo>
                  <a:cubicBezTo>
                    <a:pt x="5" y="121"/>
                    <a:pt x="5" y="123"/>
                    <a:pt x="5" y="124"/>
                  </a:cubicBezTo>
                  <a:cubicBezTo>
                    <a:pt x="5" y="126"/>
                    <a:pt x="5" y="128"/>
                    <a:pt x="6" y="128"/>
                  </a:cubicBezTo>
                  <a:cubicBezTo>
                    <a:pt x="11" y="131"/>
                    <a:pt x="17" y="132"/>
                    <a:pt x="23" y="132"/>
                  </a:cubicBezTo>
                  <a:cubicBezTo>
                    <a:pt x="37" y="132"/>
                    <a:pt x="49" y="125"/>
                    <a:pt x="63" y="118"/>
                  </a:cubicBezTo>
                  <a:cubicBezTo>
                    <a:pt x="74" y="112"/>
                    <a:pt x="85" y="106"/>
                    <a:pt x="97" y="104"/>
                  </a:cubicBezTo>
                  <a:cubicBezTo>
                    <a:pt x="97" y="104"/>
                    <a:pt x="97" y="104"/>
                    <a:pt x="97" y="104"/>
                  </a:cubicBezTo>
                  <a:cubicBezTo>
                    <a:pt x="99" y="100"/>
                    <a:pt x="100" y="96"/>
                    <a:pt x="100" y="90"/>
                  </a:cubicBezTo>
                  <a:cubicBezTo>
                    <a:pt x="100" y="90"/>
                    <a:pt x="100" y="90"/>
                    <a:pt x="100" y="90"/>
                  </a:cubicBezTo>
                  <a:cubicBezTo>
                    <a:pt x="100" y="90"/>
                    <a:pt x="100" y="90"/>
                    <a:pt x="100" y="90"/>
                  </a:cubicBezTo>
                  <a:cubicBezTo>
                    <a:pt x="109" y="81"/>
                    <a:pt x="132" y="42"/>
                    <a:pt x="125" y="18"/>
                  </a:cubicBezTo>
                  <a:cubicBezTo>
                    <a:pt x="124" y="12"/>
                    <a:pt x="117" y="4"/>
                    <a:pt x="111" y="4"/>
                  </a:cubicBezTo>
                  <a:cubicBezTo>
                    <a:pt x="108" y="4"/>
                    <a:pt x="105" y="7"/>
                    <a:pt x="103" y="11"/>
                  </a:cubicBezTo>
                  <a:cubicBezTo>
                    <a:pt x="102" y="12"/>
                    <a:pt x="102" y="12"/>
                    <a:pt x="102" y="12"/>
                  </a:cubicBezTo>
                  <a:cubicBezTo>
                    <a:pt x="101" y="11"/>
                    <a:pt x="101" y="11"/>
                    <a:pt x="101" y="11"/>
                  </a:cubicBezTo>
                  <a:cubicBezTo>
                    <a:pt x="100" y="9"/>
                    <a:pt x="100" y="8"/>
                    <a:pt x="101" y="6"/>
                  </a:cubicBezTo>
                  <a:cubicBezTo>
                    <a:pt x="103" y="2"/>
                    <a:pt x="109" y="0"/>
                    <a:pt x="114" y="0"/>
                  </a:cubicBezTo>
                  <a:cubicBezTo>
                    <a:pt x="114" y="0"/>
                    <a:pt x="114" y="0"/>
                    <a:pt x="115" y="0"/>
                  </a:cubicBezTo>
                  <a:cubicBezTo>
                    <a:pt x="127" y="1"/>
                    <a:pt x="133" y="14"/>
                    <a:pt x="134" y="26"/>
                  </a:cubicBezTo>
                  <a:cubicBezTo>
                    <a:pt x="136" y="44"/>
                    <a:pt x="125" y="66"/>
                    <a:pt x="117" y="83"/>
                  </a:cubicBezTo>
                  <a:cubicBezTo>
                    <a:pt x="113" y="90"/>
                    <a:pt x="110" y="96"/>
                    <a:pt x="109" y="101"/>
                  </a:cubicBezTo>
                  <a:cubicBezTo>
                    <a:pt x="120" y="101"/>
                    <a:pt x="125" y="110"/>
                    <a:pt x="125" y="119"/>
                  </a:cubicBezTo>
                  <a:cubicBezTo>
                    <a:pt x="125" y="128"/>
                    <a:pt x="120" y="137"/>
                    <a:pt x="111" y="137"/>
                  </a:cubicBezTo>
                  <a:cubicBezTo>
                    <a:pt x="107" y="137"/>
                    <a:pt x="104" y="136"/>
                    <a:pt x="100" y="134"/>
                  </a:cubicBezTo>
                  <a:cubicBezTo>
                    <a:pt x="100" y="133"/>
                    <a:pt x="100" y="133"/>
                    <a:pt x="100" y="133"/>
                  </a:cubicBezTo>
                  <a:cubicBezTo>
                    <a:pt x="100" y="133"/>
                    <a:pt x="100" y="133"/>
                    <a:pt x="100" y="133"/>
                  </a:cubicBezTo>
                  <a:cubicBezTo>
                    <a:pt x="98" y="130"/>
                    <a:pt x="98" y="125"/>
                    <a:pt x="97" y="120"/>
                  </a:cubicBezTo>
                  <a:cubicBezTo>
                    <a:pt x="97" y="116"/>
                    <a:pt x="97" y="113"/>
                    <a:pt x="96" y="110"/>
                  </a:cubicBezTo>
                  <a:cubicBezTo>
                    <a:pt x="95" y="110"/>
                    <a:pt x="95" y="110"/>
                    <a:pt x="94" y="110"/>
                  </a:cubicBezTo>
                  <a:cubicBezTo>
                    <a:pt x="92" y="111"/>
                    <a:pt x="92" y="111"/>
                    <a:pt x="92" y="111"/>
                  </a:cubicBezTo>
                  <a:cubicBezTo>
                    <a:pt x="91" y="112"/>
                    <a:pt x="89" y="113"/>
                    <a:pt x="87" y="115"/>
                  </a:cubicBezTo>
                  <a:cubicBezTo>
                    <a:pt x="77" y="121"/>
                    <a:pt x="61" y="132"/>
                    <a:pt x="48" y="135"/>
                  </a:cubicBezTo>
                  <a:cubicBezTo>
                    <a:pt x="41" y="137"/>
                    <a:pt x="33" y="138"/>
                    <a:pt x="26" y="138"/>
                  </a:cubicBezTo>
                  <a:close/>
                  <a:moveTo>
                    <a:pt x="5" y="129"/>
                  </a:moveTo>
                  <a:cubicBezTo>
                    <a:pt x="5" y="130"/>
                    <a:pt x="5" y="130"/>
                    <a:pt x="6" y="130"/>
                  </a:cubicBezTo>
                  <a:cubicBezTo>
                    <a:pt x="10" y="134"/>
                    <a:pt x="17" y="137"/>
                    <a:pt x="26" y="137"/>
                  </a:cubicBezTo>
                  <a:cubicBezTo>
                    <a:pt x="33" y="137"/>
                    <a:pt x="41" y="135"/>
                    <a:pt x="48" y="134"/>
                  </a:cubicBezTo>
                  <a:cubicBezTo>
                    <a:pt x="61" y="130"/>
                    <a:pt x="76" y="120"/>
                    <a:pt x="86" y="114"/>
                  </a:cubicBezTo>
                  <a:cubicBezTo>
                    <a:pt x="82" y="115"/>
                    <a:pt x="78" y="117"/>
                    <a:pt x="75" y="119"/>
                  </a:cubicBezTo>
                  <a:cubicBezTo>
                    <a:pt x="66" y="124"/>
                    <a:pt x="57" y="129"/>
                    <a:pt x="48" y="129"/>
                  </a:cubicBezTo>
                  <a:cubicBezTo>
                    <a:pt x="44" y="129"/>
                    <a:pt x="44" y="129"/>
                    <a:pt x="44" y="129"/>
                  </a:cubicBezTo>
                  <a:cubicBezTo>
                    <a:pt x="48" y="128"/>
                    <a:pt x="48" y="128"/>
                    <a:pt x="48" y="128"/>
                  </a:cubicBezTo>
                  <a:cubicBezTo>
                    <a:pt x="54" y="126"/>
                    <a:pt x="59" y="123"/>
                    <a:pt x="65" y="120"/>
                  </a:cubicBezTo>
                  <a:cubicBezTo>
                    <a:pt x="75" y="114"/>
                    <a:pt x="85" y="108"/>
                    <a:pt x="96" y="108"/>
                  </a:cubicBezTo>
                  <a:cubicBezTo>
                    <a:pt x="96" y="108"/>
                    <a:pt x="96" y="108"/>
                    <a:pt x="96" y="108"/>
                  </a:cubicBezTo>
                  <a:cubicBezTo>
                    <a:pt x="97" y="108"/>
                    <a:pt x="97" y="108"/>
                    <a:pt x="97" y="108"/>
                  </a:cubicBezTo>
                  <a:cubicBezTo>
                    <a:pt x="97" y="108"/>
                    <a:pt x="97" y="108"/>
                    <a:pt x="97" y="108"/>
                  </a:cubicBezTo>
                  <a:cubicBezTo>
                    <a:pt x="97" y="108"/>
                    <a:pt x="97" y="108"/>
                    <a:pt x="97" y="108"/>
                  </a:cubicBezTo>
                  <a:cubicBezTo>
                    <a:pt x="97" y="109"/>
                    <a:pt x="97" y="109"/>
                    <a:pt x="97" y="109"/>
                  </a:cubicBezTo>
                  <a:cubicBezTo>
                    <a:pt x="98" y="112"/>
                    <a:pt x="99" y="116"/>
                    <a:pt x="99" y="120"/>
                  </a:cubicBezTo>
                  <a:cubicBezTo>
                    <a:pt x="99" y="124"/>
                    <a:pt x="100" y="129"/>
                    <a:pt x="101" y="132"/>
                  </a:cubicBezTo>
                  <a:cubicBezTo>
                    <a:pt x="104" y="134"/>
                    <a:pt x="108" y="135"/>
                    <a:pt x="111" y="135"/>
                  </a:cubicBezTo>
                  <a:cubicBezTo>
                    <a:pt x="118" y="135"/>
                    <a:pt x="122" y="129"/>
                    <a:pt x="123" y="123"/>
                  </a:cubicBezTo>
                  <a:cubicBezTo>
                    <a:pt x="122" y="124"/>
                    <a:pt x="121" y="125"/>
                    <a:pt x="119" y="125"/>
                  </a:cubicBezTo>
                  <a:cubicBezTo>
                    <a:pt x="118" y="125"/>
                    <a:pt x="118" y="125"/>
                    <a:pt x="118" y="125"/>
                  </a:cubicBezTo>
                  <a:cubicBezTo>
                    <a:pt x="118" y="127"/>
                    <a:pt x="117" y="128"/>
                    <a:pt x="117" y="129"/>
                  </a:cubicBezTo>
                  <a:cubicBezTo>
                    <a:pt x="117" y="129"/>
                    <a:pt x="117" y="129"/>
                    <a:pt x="117" y="129"/>
                  </a:cubicBezTo>
                  <a:cubicBezTo>
                    <a:pt x="117" y="129"/>
                    <a:pt x="117" y="129"/>
                    <a:pt x="117" y="129"/>
                  </a:cubicBezTo>
                  <a:cubicBezTo>
                    <a:pt x="115" y="130"/>
                    <a:pt x="114" y="130"/>
                    <a:pt x="113" y="130"/>
                  </a:cubicBezTo>
                  <a:cubicBezTo>
                    <a:pt x="113" y="130"/>
                    <a:pt x="113" y="130"/>
                    <a:pt x="113" y="130"/>
                  </a:cubicBezTo>
                  <a:cubicBezTo>
                    <a:pt x="111" y="130"/>
                    <a:pt x="109" y="130"/>
                    <a:pt x="108" y="129"/>
                  </a:cubicBezTo>
                  <a:cubicBezTo>
                    <a:pt x="106" y="129"/>
                    <a:pt x="105" y="128"/>
                    <a:pt x="103" y="128"/>
                  </a:cubicBezTo>
                  <a:cubicBezTo>
                    <a:pt x="103" y="128"/>
                    <a:pt x="103" y="128"/>
                    <a:pt x="103" y="128"/>
                  </a:cubicBezTo>
                  <a:cubicBezTo>
                    <a:pt x="103" y="128"/>
                    <a:pt x="103" y="128"/>
                    <a:pt x="103" y="128"/>
                  </a:cubicBezTo>
                  <a:cubicBezTo>
                    <a:pt x="100" y="122"/>
                    <a:pt x="100" y="110"/>
                    <a:pt x="104" y="105"/>
                  </a:cubicBezTo>
                  <a:cubicBezTo>
                    <a:pt x="105" y="105"/>
                    <a:pt x="105" y="105"/>
                    <a:pt x="105" y="105"/>
                  </a:cubicBezTo>
                  <a:cubicBezTo>
                    <a:pt x="105" y="105"/>
                    <a:pt x="105" y="105"/>
                    <a:pt x="105" y="105"/>
                  </a:cubicBezTo>
                  <a:cubicBezTo>
                    <a:pt x="110" y="106"/>
                    <a:pt x="114" y="108"/>
                    <a:pt x="116" y="112"/>
                  </a:cubicBezTo>
                  <a:cubicBezTo>
                    <a:pt x="118" y="116"/>
                    <a:pt x="119" y="120"/>
                    <a:pt x="118" y="124"/>
                  </a:cubicBezTo>
                  <a:cubicBezTo>
                    <a:pt x="118" y="124"/>
                    <a:pt x="118" y="124"/>
                    <a:pt x="118" y="124"/>
                  </a:cubicBezTo>
                  <a:cubicBezTo>
                    <a:pt x="121" y="119"/>
                    <a:pt x="119" y="116"/>
                    <a:pt x="117" y="112"/>
                  </a:cubicBezTo>
                  <a:cubicBezTo>
                    <a:pt x="116" y="110"/>
                    <a:pt x="115" y="109"/>
                    <a:pt x="114" y="106"/>
                  </a:cubicBezTo>
                  <a:cubicBezTo>
                    <a:pt x="114" y="105"/>
                    <a:pt x="114" y="105"/>
                    <a:pt x="114" y="105"/>
                  </a:cubicBezTo>
                  <a:cubicBezTo>
                    <a:pt x="115" y="105"/>
                    <a:pt x="115" y="105"/>
                    <a:pt x="115" y="105"/>
                  </a:cubicBezTo>
                  <a:cubicBezTo>
                    <a:pt x="117" y="106"/>
                    <a:pt x="121" y="109"/>
                    <a:pt x="123" y="113"/>
                  </a:cubicBezTo>
                  <a:cubicBezTo>
                    <a:pt x="121" y="107"/>
                    <a:pt x="116" y="102"/>
                    <a:pt x="108" y="102"/>
                  </a:cubicBezTo>
                  <a:cubicBezTo>
                    <a:pt x="107" y="102"/>
                    <a:pt x="107" y="102"/>
                    <a:pt x="107" y="102"/>
                  </a:cubicBezTo>
                  <a:cubicBezTo>
                    <a:pt x="107" y="101"/>
                    <a:pt x="107" y="101"/>
                    <a:pt x="107" y="101"/>
                  </a:cubicBezTo>
                  <a:cubicBezTo>
                    <a:pt x="108" y="97"/>
                    <a:pt x="112" y="90"/>
                    <a:pt x="115" y="82"/>
                  </a:cubicBezTo>
                  <a:cubicBezTo>
                    <a:pt x="124" y="65"/>
                    <a:pt x="134" y="44"/>
                    <a:pt x="133" y="26"/>
                  </a:cubicBezTo>
                  <a:cubicBezTo>
                    <a:pt x="131" y="15"/>
                    <a:pt x="126" y="3"/>
                    <a:pt x="115" y="2"/>
                  </a:cubicBezTo>
                  <a:cubicBezTo>
                    <a:pt x="110" y="1"/>
                    <a:pt x="104" y="4"/>
                    <a:pt x="102" y="7"/>
                  </a:cubicBezTo>
                  <a:cubicBezTo>
                    <a:pt x="102" y="7"/>
                    <a:pt x="102" y="8"/>
                    <a:pt x="102" y="9"/>
                  </a:cubicBezTo>
                  <a:cubicBezTo>
                    <a:pt x="105" y="4"/>
                    <a:pt x="109" y="3"/>
                    <a:pt x="111" y="3"/>
                  </a:cubicBezTo>
                  <a:cubicBezTo>
                    <a:pt x="118" y="3"/>
                    <a:pt x="125" y="11"/>
                    <a:pt x="127" y="18"/>
                  </a:cubicBezTo>
                  <a:cubicBezTo>
                    <a:pt x="133" y="42"/>
                    <a:pt x="110" y="81"/>
                    <a:pt x="101" y="91"/>
                  </a:cubicBezTo>
                  <a:cubicBezTo>
                    <a:pt x="102" y="96"/>
                    <a:pt x="100" y="100"/>
                    <a:pt x="99" y="104"/>
                  </a:cubicBezTo>
                  <a:cubicBezTo>
                    <a:pt x="98" y="105"/>
                    <a:pt x="98" y="105"/>
                    <a:pt x="98" y="105"/>
                  </a:cubicBezTo>
                  <a:cubicBezTo>
                    <a:pt x="98" y="105"/>
                    <a:pt x="98" y="105"/>
                    <a:pt x="98" y="105"/>
                  </a:cubicBezTo>
                  <a:cubicBezTo>
                    <a:pt x="86" y="107"/>
                    <a:pt x="75" y="113"/>
                    <a:pt x="64" y="119"/>
                  </a:cubicBezTo>
                  <a:cubicBezTo>
                    <a:pt x="51" y="126"/>
                    <a:pt x="37" y="133"/>
                    <a:pt x="23" y="133"/>
                  </a:cubicBezTo>
                  <a:cubicBezTo>
                    <a:pt x="17" y="133"/>
                    <a:pt x="11" y="132"/>
                    <a:pt x="5" y="129"/>
                  </a:cubicBezTo>
                  <a:cubicBezTo>
                    <a:pt x="5" y="129"/>
                    <a:pt x="5" y="129"/>
                    <a:pt x="5" y="129"/>
                  </a:cubicBezTo>
                  <a:close/>
                  <a:moveTo>
                    <a:pt x="104" y="127"/>
                  </a:moveTo>
                  <a:cubicBezTo>
                    <a:pt x="106" y="127"/>
                    <a:pt x="107" y="127"/>
                    <a:pt x="108" y="128"/>
                  </a:cubicBezTo>
                  <a:cubicBezTo>
                    <a:pt x="111" y="129"/>
                    <a:pt x="113" y="129"/>
                    <a:pt x="116" y="128"/>
                  </a:cubicBezTo>
                  <a:cubicBezTo>
                    <a:pt x="118" y="123"/>
                    <a:pt x="118" y="117"/>
                    <a:pt x="115" y="113"/>
                  </a:cubicBezTo>
                  <a:cubicBezTo>
                    <a:pt x="113" y="110"/>
                    <a:pt x="109" y="107"/>
                    <a:pt x="105" y="107"/>
                  </a:cubicBezTo>
                  <a:cubicBezTo>
                    <a:pt x="102" y="111"/>
                    <a:pt x="102" y="121"/>
                    <a:pt x="104" y="127"/>
                  </a:cubicBezTo>
                  <a:close/>
                  <a:moveTo>
                    <a:pt x="89" y="110"/>
                  </a:moveTo>
                  <a:cubicBezTo>
                    <a:pt x="81" y="112"/>
                    <a:pt x="73" y="117"/>
                    <a:pt x="65" y="121"/>
                  </a:cubicBezTo>
                  <a:cubicBezTo>
                    <a:pt x="61" y="123"/>
                    <a:pt x="57" y="125"/>
                    <a:pt x="53" y="127"/>
                  </a:cubicBezTo>
                  <a:cubicBezTo>
                    <a:pt x="60" y="126"/>
                    <a:pt x="67" y="122"/>
                    <a:pt x="74" y="118"/>
                  </a:cubicBezTo>
                  <a:cubicBezTo>
                    <a:pt x="79" y="115"/>
                    <a:pt x="84" y="112"/>
                    <a:pt x="89" y="110"/>
                  </a:cubicBezTo>
                  <a:close/>
                  <a:moveTo>
                    <a:pt x="2" y="121"/>
                  </a:moveTo>
                  <a:cubicBezTo>
                    <a:pt x="2" y="123"/>
                    <a:pt x="3" y="125"/>
                    <a:pt x="4" y="127"/>
                  </a:cubicBezTo>
                  <a:cubicBezTo>
                    <a:pt x="3" y="127"/>
                    <a:pt x="3" y="125"/>
                    <a:pt x="3" y="124"/>
                  </a:cubicBezTo>
                  <a:cubicBezTo>
                    <a:pt x="3" y="123"/>
                    <a:pt x="4" y="122"/>
                    <a:pt x="3" y="121"/>
                  </a:cubicBezTo>
                  <a:cubicBezTo>
                    <a:pt x="3" y="121"/>
                    <a:pt x="3" y="121"/>
                    <a:pt x="2" y="121"/>
                  </a:cubicBezTo>
                  <a:close/>
                  <a:moveTo>
                    <a:pt x="116" y="108"/>
                  </a:moveTo>
                  <a:cubicBezTo>
                    <a:pt x="117" y="109"/>
                    <a:pt x="118" y="110"/>
                    <a:pt x="118" y="111"/>
                  </a:cubicBezTo>
                  <a:cubicBezTo>
                    <a:pt x="120" y="115"/>
                    <a:pt x="122" y="118"/>
                    <a:pt x="120" y="123"/>
                  </a:cubicBezTo>
                  <a:cubicBezTo>
                    <a:pt x="122" y="122"/>
                    <a:pt x="123" y="121"/>
                    <a:pt x="123" y="119"/>
                  </a:cubicBezTo>
                  <a:cubicBezTo>
                    <a:pt x="123" y="115"/>
                    <a:pt x="119" y="110"/>
                    <a:pt x="116" y="108"/>
                  </a:cubicBezTo>
                  <a:close/>
                  <a:moveTo>
                    <a:pt x="102" y="108"/>
                  </a:moveTo>
                  <a:cubicBezTo>
                    <a:pt x="103" y="103"/>
                    <a:pt x="103" y="103"/>
                    <a:pt x="103" y="103"/>
                  </a:cubicBezTo>
                  <a:cubicBezTo>
                    <a:pt x="104" y="92"/>
                    <a:pt x="109" y="82"/>
                    <a:pt x="114" y="72"/>
                  </a:cubicBezTo>
                  <a:cubicBezTo>
                    <a:pt x="121" y="60"/>
                    <a:pt x="127" y="47"/>
                    <a:pt x="128" y="32"/>
                  </a:cubicBezTo>
                  <a:cubicBezTo>
                    <a:pt x="130" y="32"/>
                    <a:pt x="130" y="32"/>
                    <a:pt x="130" y="32"/>
                  </a:cubicBezTo>
                  <a:cubicBezTo>
                    <a:pt x="131" y="51"/>
                    <a:pt x="122" y="68"/>
                    <a:pt x="114" y="84"/>
                  </a:cubicBezTo>
                  <a:cubicBezTo>
                    <a:pt x="110" y="90"/>
                    <a:pt x="107" y="97"/>
                    <a:pt x="104" y="103"/>
                  </a:cubicBezTo>
                  <a:lnTo>
                    <a:pt x="102" y="108"/>
                  </a:lnTo>
                  <a:close/>
                  <a:moveTo>
                    <a:pt x="128" y="44"/>
                  </a:moveTo>
                  <a:cubicBezTo>
                    <a:pt x="125" y="54"/>
                    <a:pt x="120" y="63"/>
                    <a:pt x="116" y="72"/>
                  </a:cubicBezTo>
                  <a:cubicBezTo>
                    <a:pt x="111" y="81"/>
                    <a:pt x="107" y="89"/>
                    <a:pt x="105" y="97"/>
                  </a:cubicBezTo>
                  <a:cubicBezTo>
                    <a:pt x="108" y="92"/>
                    <a:pt x="110" y="88"/>
                    <a:pt x="112" y="83"/>
                  </a:cubicBezTo>
                  <a:cubicBezTo>
                    <a:pt x="119" y="71"/>
                    <a:pt x="126" y="58"/>
                    <a:pt x="128" y="44"/>
                  </a:cubicBezTo>
                  <a:close/>
                </a:path>
              </a:pathLst>
            </a:custGeom>
            <a:grpFill/>
            <a:ln>
              <a:noFill/>
            </a:ln>
          </p:spPr>
          <p:txBody>
            <a:bodyPr vert="horz" wrap="square" lIns="91440" tIns="45720" rIns="91440" bIns="45720" numCol="1" rtlCol="0" anchor="t" anchorCtr="0" compatLnSpc="1">
              <a:prstTxWarp prst="textNoShape">
                <a:avLst/>
              </a:prstTxWarp>
            </a:bodyPr>
            <a:lstStyle/>
            <a:p>
              <a:pPr rtl="0"/>
              <a:endParaRPr/>
            </a:p>
          </p:txBody>
        </p:sp>
      </p:grpSp>
      <p:sp>
        <p:nvSpPr>
          <p:cNvPr id="111" name="Picture Placeholder 33" descr="An empty placeholder to add an image. Click on the placeholder and select the image that you wish to add."/>
          <p:cNvSpPr>
            <a:spLocks noGrp="1" noChangeAspect="1"/>
          </p:cNvSpPr>
          <p:nvPr>
            <p:ph type="pic" sz="quarter" idx="18"/>
          </p:nvPr>
        </p:nvSpPr>
        <p:spPr>
          <a:xfrm>
            <a:off x="5546780" y="529603"/>
            <a:ext cx="2993366" cy="2305338"/>
          </a:xfrm>
          <a:solidFill>
            <a:schemeClr val="bg2"/>
          </a:solidFill>
          <a:ln w="38100">
            <a:solidFill>
              <a:schemeClr val="bg1"/>
            </a:solidFill>
          </a:ln>
        </p:spPr>
        <p:txBody>
          <a:bodyPr rtlCol="0"/>
          <a:lstStyle>
            <a:lvl1pPr marL="0" indent="0" algn="ctr">
              <a:buNone/>
              <a:defRPr/>
            </a:lvl1pPr>
          </a:lstStyle>
          <a:p>
            <a:pPr rtl="0"/>
            <a:r>
              <a:rPr lang="en-US"/>
              <a:t>Click icon to add picture</a:t>
            </a:r>
            <a:endParaRPr/>
          </a:p>
        </p:txBody>
      </p:sp>
      <p:grpSp>
        <p:nvGrpSpPr>
          <p:cNvPr id="112" name="Group 111"/>
          <p:cNvGrpSpPr/>
          <p:nvPr/>
        </p:nvGrpSpPr>
        <p:grpSpPr>
          <a:xfrm>
            <a:off x="5322489" y="3245640"/>
            <a:ext cx="3389607" cy="2710838"/>
            <a:chOff x="895350" y="3313113"/>
            <a:chExt cx="3613151" cy="2790825"/>
          </a:xfrm>
          <a:solidFill>
            <a:schemeClr val="tx1">
              <a:lumMod val="50000"/>
            </a:schemeClr>
          </a:solidFill>
        </p:grpSpPr>
        <p:sp>
          <p:nvSpPr>
            <p:cNvPr id="113" name="Freeform 41"/>
            <p:cNvSpPr>
              <a:spLocks/>
            </p:cNvSpPr>
            <p:nvPr/>
          </p:nvSpPr>
          <p:spPr bwMode="auto">
            <a:xfrm>
              <a:off x="963613" y="3725863"/>
              <a:ext cx="11113" cy="1952625"/>
            </a:xfrm>
            <a:custGeom>
              <a:avLst/>
              <a:gdLst>
                <a:gd name="T0" fmla="*/ 3 w 5"/>
                <a:gd name="T1" fmla="*/ 0 h 868"/>
                <a:gd name="T2" fmla="*/ 4 w 5"/>
                <a:gd name="T3" fmla="*/ 217 h 868"/>
                <a:gd name="T4" fmla="*/ 3 w 5"/>
                <a:gd name="T5" fmla="*/ 326 h 868"/>
                <a:gd name="T6" fmla="*/ 4 w 5"/>
                <a:gd name="T7" fmla="*/ 434 h 868"/>
                <a:gd name="T8" fmla="*/ 4 w 5"/>
                <a:gd name="T9" fmla="*/ 651 h 868"/>
                <a:gd name="T10" fmla="*/ 4 w 5"/>
                <a:gd name="T11" fmla="*/ 760 h 868"/>
                <a:gd name="T12" fmla="*/ 3 w 5"/>
                <a:gd name="T13" fmla="*/ 868 h 868"/>
                <a:gd name="T14" fmla="*/ 2 w 5"/>
                <a:gd name="T15" fmla="*/ 868 h 868"/>
                <a:gd name="T16" fmla="*/ 1 w 5"/>
                <a:gd name="T17" fmla="*/ 760 h 868"/>
                <a:gd name="T18" fmla="*/ 0 w 5"/>
                <a:gd name="T19" fmla="*/ 651 h 868"/>
                <a:gd name="T20" fmla="*/ 1 w 5"/>
                <a:gd name="T21" fmla="*/ 434 h 868"/>
                <a:gd name="T22" fmla="*/ 2 w 5"/>
                <a:gd name="T23" fmla="*/ 326 h 868"/>
                <a:gd name="T24" fmla="*/ 1 w 5"/>
                <a:gd name="T25" fmla="*/ 217 h 868"/>
                <a:gd name="T26" fmla="*/ 2 w 5"/>
                <a:gd name="T27" fmla="*/ 0 h 868"/>
                <a:gd name="T28" fmla="*/ 3 w 5"/>
                <a:gd name="T29" fmla="*/ 0 h 8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 h="868">
                  <a:moveTo>
                    <a:pt x="3" y="0"/>
                  </a:moveTo>
                  <a:cubicBezTo>
                    <a:pt x="4" y="73"/>
                    <a:pt x="4" y="145"/>
                    <a:pt x="4" y="217"/>
                  </a:cubicBezTo>
                  <a:cubicBezTo>
                    <a:pt x="4" y="253"/>
                    <a:pt x="3" y="290"/>
                    <a:pt x="3" y="326"/>
                  </a:cubicBezTo>
                  <a:cubicBezTo>
                    <a:pt x="3" y="362"/>
                    <a:pt x="3" y="398"/>
                    <a:pt x="4" y="434"/>
                  </a:cubicBezTo>
                  <a:cubicBezTo>
                    <a:pt x="4" y="507"/>
                    <a:pt x="5" y="579"/>
                    <a:pt x="4" y="651"/>
                  </a:cubicBezTo>
                  <a:cubicBezTo>
                    <a:pt x="5" y="687"/>
                    <a:pt x="4" y="724"/>
                    <a:pt x="4" y="760"/>
                  </a:cubicBezTo>
                  <a:cubicBezTo>
                    <a:pt x="4" y="796"/>
                    <a:pt x="3" y="832"/>
                    <a:pt x="3" y="868"/>
                  </a:cubicBezTo>
                  <a:cubicBezTo>
                    <a:pt x="2" y="868"/>
                    <a:pt x="2" y="868"/>
                    <a:pt x="2" y="868"/>
                  </a:cubicBezTo>
                  <a:cubicBezTo>
                    <a:pt x="2" y="832"/>
                    <a:pt x="1" y="796"/>
                    <a:pt x="1" y="760"/>
                  </a:cubicBezTo>
                  <a:cubicBezTo>
                    <a:pt x="1" y="724"/>
                    <a:pt x="0" y="687"/>
                    <a:pt x="0" y="651"/>
                  </a:cubicBezTo>
                  <a:cubicBezTo>
                    <a:pt x="0" y="579"/>
                    <a:pt x="1" y="507"/>
                    <a:pt x="1" y="434"/>
                  </a:cubicBezTo>
                  <a:cubicBezTo>
                    <a:pt x="2" y="398"/>
                    <a:pt x="2" y="362"/>
                    <a:pt x="2" y="326"/>
                  </a:cubicBezTo>
                  <a:cubicBezTo>
                    <a:pt x="2" y="290"/>
                    <a:pt x="1" y="253"/>
                    <a:pt x="1" y="217"/>
                  </a:cubicBezTo>
                  <a:cubicBezTo>
                    <a:pt x="0" y="145"/>
                    <a:pt x="1" y="73"/>
                    <a:pt x="2" y="0"/>
                  </a:cubicBezTo>
                  <a:lnTo>
                    <a:pt x="3" y="0"/>
                  </a:lnTo>
                  <a:close/>
                </a:path>
              </a:pathLst>
            </a:custGeom>
            <a:grpFill/>
            <a:ln>
              <a:noFill/>
            </a:ln>
          </p:spPr>
          <p:txBody>
            <a:bodyPr vert="horz" wrap="square" lIns="91440" tIns="45720" rIns="91440" bIns="45720" numCol="1" rtlCol="0" anchor="t" anchorCtr="0" compatLnSpc="1">
              <a:prstTxWarp prst="textNoShape">
                <a:avLst/>
              </a:prstTxWarp>
            </a:bodyPr>
            <a:lstStyle/>
            <a:p>
              <a:pPr rtl="0"/>
              <a:endParaRPr/>
            </a:p>
          </p:txBody>
        </p:sp>
        <p:sp>
          <p:nvSpPr>
            <p:cNvPr id="114" name="Freeform 42"/>
            <p:cNvSpPr>
              <a:spLocks/>
            </p:cNvSpPr>
            <p:nvPr/>
          </p:nvSpPr>
          <p:spPr bwMode="auto">
            <a:xfrm>
              <a:off x="1350963" y="6038850"/>
              <a:ext cx="2736850" cy="11113"/>
            </a:xfrm>
            <a:custGeom>
              <a:avLst/>
              <a:gdLst>
                <a:gd name="T0" fmla="*/ 0 w 1216"/>
                <a:gd name="T1" fmla="*/ 2 h 5"/>
                <a:gd name="T2" fmla="*/ 304 w 1216"/>
                <a:gd name="T3" fmla="*/ 1 h 5"/>
                <a:gd name="T4" fmla="*/ 456 w 1216"/>
                <a:gd name="T5" fmla="*/ 2 h 5"/>
                <a:gd name="T6" fmla="*/ 608 w 1216"/>
                <a:gd name="T7" fmla="*/ 1 h 5"/>
                <a:gd name="T8" fmla="*/ 912 w 1216"/>
                <a:gd name="T9" fmla="*/ 0 h 5"/>
                <a:gd name="T10" fmla="*/ 1064 w 1216"/>
                <a:gd name="T11" fmla="*/ 1 h 5"/>
                <a:gd name="T12" fmla="*/ 1216 w 1216"/>
                <a:gd name="T13" fmla="*/ 2 h 5"/>
                <a:gd name="T14" fmla="*/ 1216 w 1216"/>
                <a:gd name="T15" fmla="*/ 2 h 5"/>
                <a:gd name="T16" fmla="*/ 1064 w 1216"/>
                <a:gd name="T17" fmla="*/ 4 h 5"/>
                <a:gd name="T18" fmla="*/ 912 w 1216"/>
                <a:gd name="T19" fmla="*/ 4 h 5"/>
                <a:gd name="T20" fmla="*/ 608 w 1216"/>
                <a:gd name="T21" fmla="*/ 3 h 5"/>
                <a:gd name="T22" fmla="*/ 456 w 1216"/>
                <a:gd name="T23" fmla="*/ 3 h 5"/>
                <a:gd name="T24" fmla="*/ 304 w 1216"/>
                <a:gd name="T25" fmla="*/ 4 h 5"/>
                <a:gd name="T26" fmla="*/ 0 w 1216"/>
                <a:gd name="T27" fmla="*/ 2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216" h="5">
                  <a:moveTo>
                    <a:pt x="0" y="2"/>
                  </a:moveTo>
                  <a:cubicBezTo>
                    <a:pt x="101" y="1"/>
                    <a:pt x="202" y="0"/>
                    <a:pt x="304" y="1"/>
                  </a:cubicBezTo>
                  <a:cubicBezTo>
                    <a:pt x="354" y="1"/>
                    <a:pt x="405" y="2"/>
                    <a:pt x="456" y="2"/>
                  </a:cubicBezTo>
                  <a:cubicBezTo>
                    <a:pt x="506" y="2"/>
                    <a:pt x="557" y="1"/>
                    <a:pt x="608" y="1"/>
                  </a:cubicBezTo>
                  <a:cubicBezTo>
                    <a:pt x="709" y="1"/>
                    <a:pt x="810" y="0"/>
                    <a:pt x="912" y="0"/>
                  </a:cubicBezTo>
                  <a:cubicBezTo>
                    <a:pt x="962" y="0"/>
                    <a:pt x="1013" y="1"/>
                    <a:pt x="1064" y="1"/>
                  </a:cubicBezTo>
                  <a:cubicBezTo>
                    <a:pt x="1114" y="1"/>
                    <a:pt x="1165" y="1"/>
                    <a:pt x="1216" y="2"/>
                  </a:cubicBezTo>
                  <a:cubicBezTo>
                    <a:pt x="1216" y="2"/>
                    <a:pt x="1216" y="2"/>
                    <a:pt x="1216" y="2"/>
                  </a:cubicBezTo>
                  <a:cubicBezTo>
                    <a:pt x="1165" y="3"/>
                    <a:pt x="1114" y="3"/>
                    <a:pt x="1064" y="4"/>
                  </a:cubicBezTo>
                  <a:cubicBezTo>
                    <a:pt x="1013" y="4"/>
                    <a:pt x="962" y="4"/>
                    <a:pt x="912" y="4"/>
                  </a:cubicBezTo>
                  <a:cubicBezTo>
                    <a:pt x="810" y="5"/>
                    <a:pt x="709" y="4"/>
                    <a:pt x="608" y="3"/>
                  </a:cubicBezTo>
                  <a:cubicBezTo>
                    <a:pt x="557" y="3"/>
                    <a:pt x="506" y="3"/>
                    <a:pt x="456" y="3"/>
                  </a:cubicBezTo>
                  <a:cubicBezTo>
                    <a:pt x="405" y="3"/>
                    <a:pt x="354" y="4"/>
                    <a:pt x="304" y="4"/>
                  </a:cubicBezTo>
                  <a:cubicBezTo>
                    <a:pt x="202" y="4"/>
                    <a:pt x="101" y="4"/>
                    <a:pt x="0" y="2"/>
                  </a:cubicBezTo>
                  <a:close/>
                </a:path>
              </a:pathLst>
            </a:custGeom>
            <a:grpFill/>
            <a:ln>
              <a:noFill/>
            </a:ln>
          </p:spPr>
          <p:txBody>
            <a:bodyPr vert="horz" wrap="square" lIns="91440" tIns="45720" rIns="91440" bIns="45720" numCol="1" rtlCol="0" anchor="t" anchorCtr="0" compatLnSpc="1">
              <a:prstTxWarp prst="textNoShape">
                <a:avLst/>
              </a:prstTxWarp>
            </a:bodyPr>
            <a:lstStyle/>
            <a:p>
              <a:pPr rtl="0"/>
              <a:endParaRPr/>
            </a:p>
          </p:txBody>
        </p:sp>
        <p:sp>
          <p:nvSpPr>
            <p:cNvPr id="115" name="Freeform 43"/>
            <p:cNvSpPr>
              <a:spLocks/>
            </p:cNvSpPr>
            <p:nvPr/>
          </p:nvSpPr>
          <p:spPr bwMode="auto">
            <a:xfrm>
              <a:off x="1330325" y="3378200"/>
              <a:ext cx="2743200" cy="11113"/>
            </a:xfrm>
            <a:custGeom>
              <a:avLst/>
              <a:gdLst>
                <a:gd name="T0" fmla="*/ 0 w 1219"/>
                <a:gd name="T1" fmla="*/ 2 h 5"/>
                <a:gd name="T2" fmla="*/ 304 w 1219"/>
                <a:gd name="T3" fmla="*/ 1 h 5"/>
                <a:gd name="T4" fmla="*/ 457 w 1219"/>
                <a:gd name="T5" fmla="*/ 2 h 5"/>
                <a:gd name="T6" fmla="*/ 609 w 1219"/>
                <a:gd name="T7" fmla="*/ 1 h 5"/>
                <a:gd name="T8" fmla="*/ 914 w 1219"/>
                <a:gd name="T9" fmla="*/ 0 h 5"/>
                <a:gd name="T10" fmla="*/ 1067 w 1219"/>
                <a:gd name="T11" fmla="*/ 1 h 5"/>
                <a:gd name="T12" fmla="*/ 1219 w 1219"/>
                <a:gd name="T13" fmla="*/ 2 h 5"/>
                <a:gd name="T14" fmla="*/ 1219 w 1219"/>
                <a:gd name="T15" fmla="*/ 3 h 5"/>
                <a:gd name="T16" fmla="*/ 1067 w 1219"/>
                <a:gd name="T17" fmla="*/ 4 h 5"/>
                <a:gd name="T18" fmla="*/ 914 w 1219"/>
                <a:gd name="T19" fmla="*/ 4 h 5"/>
                <a:gd name="T20" fmla="*/ 609 w 1219"/>
                <a:gd name="T21" fmla="*/ 3 h 5"/>
                <a:gd name="T22" fmla="*/ 457 w 1219"/>
                <a:gd name="T23" fmla="*/ 3 h 5"/>
                <a:gd name="T24" fmla="*/ 304 w 1219"/>
                <a:gd name="T25" fmla="*/ 4 h 5"/>
                <a:gd name="T26" fmla="*/ 0 w 1219"/>
                <a:gd name="T27" fmla="*/ 3 h 5"/>
                <a:gd name="T28" fmla="*/ 0 w 1219"/>
                <a:gd name="T29" fmla="*/ 2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219" h="5">
                  <a:moveTo>
                    <a:pt x="0" y="2"/>
                  </a:moveTo>
                  <a:cubicBezTo>
                    <a:pt x="101" y="1"/>
                    <a:pt x="203" y="0"/>
                    <a:pt x="304" y="1"/>
                  </a:cubicBezTo>
                  <a:cubicBezTo>
                    <a:pt x="355" y="1"/>
                    <a:pt x="406" y="2"/>
                    <a:pt x="457" y="2"/>
                  </a:cubicBezTo>
                  <a:cubicBezTo>
                    <a:pt x="508" y="2"/>
                    <a:pt x="559" y="1"/>
                    <a:pt x="609" y="1"/>
                  </a:cubicBezTo>
                  <a:cubicBezTo>
                    <a:pt x="711" y="1"/>
                    <a:pt x="813" y="0"/>
                    <a:pt x="914" y="0"/>
                  </a:cubicBezTo>
                  <a:cubicBezTo>
                    <a:pt x="965" y="0"/>
                    <a:pt x="1016" y="1"/>
                    <a:pt x="1067" y="1"/>
                  </a:cubicBezTo>
                  <a:cubicBezTo>
                    <a:pt x="1117" y="1"/>
                    <a:pt x="1168" y="1"/>
                    <a:pt x="1219" y="2"/>
                  </a:cubicBezTo>
                  <a:cubicBezTo>
                    <a:pt x="1219" y="3"/>
                    <a:pt x="1219" y="3"/>
                    <a:pt x="1219" y="3"/>
                  </a:cubicBezTo>
                  <a:cubicBezTo>
                    <a:pt x="1168" y="3"/>
                    <a:pt x="1117" y="4"/>
                    <a:pt x="1067" y="4"/>
                  </a:cubicBezTo>
                  <a:cubicBezTo>
                    <a:pt x="1016" y="4"/>
                    <a:pt x="965" y="4"/>
                    <a:pt x="914" y="4"/>
                  </a:cubicBezTo>
                  <a:cubicBezTo>
                    <a:pt x="813" y="5"/>
                    <a:pt x="711" y="4"/>
                    <a:pt x="609" y="3"/>
                  </a:cubicBezTo>
                  <a:cubicBezTo>
                    <a:pt x="559" y="3"/>
                    <a:pt x="508" y="3"/>
                    <a:pt x="457" y="3"/>
                  </a:cubicBezTo>
                  <a:cubicBezTo>
                    <a:pt x="406" y="3"/>
                    <a:pt x="355" y="4"/>
                    <a:pt x="304" y="4"/>
                  </a:cubicBezTo>
                  <a:cubicBezTo>
                    <a:pt x="203" y="4"/>
                    <a:pt x="101" y="4"/>
                    <a:pt x="0" y="3"/>
                  </a:cubicBezTo>
                  <a:lnTo>
                    <a:pt x="0" y="2"/>
                  </a:lnTo>
                  <a:close/>
                </a:path>
              </a:pathLst>
            </a:custGeom>
            <a:grpFill/>
            <a:ln>
              <a:noFill/>
            </a:ln>
          </p:spPr>
          <p:txBody>
            <a:bodyPr vert="horz" wrap="square" lIns="91440" tIns="45720" rIns="91440" bIns="45720" numCol="1" rtlCol="0" anchor="t" anchorCtr="0" compatLnSpc="1">
              <a:prstTxWarp prst="textNoShape">
                <a:avLst/>
              </a:prstTxWarp>
            </a:bodyPr>
            <a:lstStyle/>
            <a:p>
              <a:pPr rtl="0"/>
              <a:endParaRPr/>
            </a:p>
          </p:txBody>
        </p:sp>
        <p:sp>
          <p:nvSpPr>
            <p:cNvPr id="116" name="Freeform 44"/>
            <p:cNvSpPr>
              <a:spLocks/>
            </p:cNvSpPr>
            <p:nvPr/>
          </p:nvSpPr>
          <p:spPr bwMode="auto">
            <a:xfrm>
              <a:off x="4443413" y="3759200"/>
              <a:ext cx="9525" cy="1919288"/>
            </a:xfrm>
            <a:custGeom>
              <a:avLst/>
              <a:gdLst>
                <a:gd name="T0" fmla="*/ 2 w 4"/>
                <a:gd name="T1" fmla="*/ 853 h 853"/>
                <a:gd name="T2" fmla="*/ 0 w 4"/>
                <a:gd name="T3" fmla="*/ 640 h 853"/>
                <a:gd name="T4" fmla="*/ 1 w 4"/>
                <a:gd name="T5" fmla="*/ 533 h 853"/>
                <a:gd name="T6" fmla="*/ 1 w 4"/>
                <a:gd name="T7" fmla="*/ 427 h 853"/>
                <a:gd name="T8" fmla="*/ 0 w 4"/>
                <a:gd name="T9" fmla="*/ 213 h 853"/>
                <a:gd name="T10" fmla="*/ 0 w 4"/>
                <a:gd name="T11" fmla="*/ 107 h 853"/>
                <a:gd name="T12" fmla="*/ 2 w 4"/>
                <a:gd name="T13" fmla="*/ 0 h 853"/>
                <a:gd name="T14" fmla="*/ 2 w 4"/>
                <a:gd name="T15" fmla="*/ 0 h 853"/>
                <a:gd name="T16" fmla="*/ 3 w 4"/>
                <a:gd name="T17" fmla="*/ 107 h 853"/>
                <a:gd name="T18" fmla="*/ 4 w 4"/>
                <a:gd name="T19" fmla="*/ 213 h 853"/>
                <a:gd name="T20" fmla="*/ 3 w 4"/>
                <a:gd name="T21" fmla="*/ 427 h 853"/>
                <a:gd name="T22" fmla="*/ 2 w 4"/>
                <a:gd name="T23" fmla="*/ 533 h 853"/>
                <a:gd name="T24" fmla="*/ 3 w 4"/>
                <a:gd name="T25" fmla="*/ 640 h 853"/>
                <a:gd name="T26" fmla="*/ 2 w 4"/>
                <a:gd name="T27" fmla="*/ 853 h 8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 h="853">
                  <a:moveTo>
                    <a:pt x="2" y="853"/>
                  </a:moveTo>
                  <a:cubicBezTo>
                    <a:pt x="0" y="782"/>
                    <a:pt x="0" y="711"/>
                    <a:pt x="0" y="640"/>
                  </a:cubicBezTo>
                  <a:cubicBezTo>
                    <a:pt x="0" y="604"/>
                    <a:pt x="1" y="569"/>
                    <a:pt x="1" y="533"/>
                  </a:cubicBezTo>
                  <a:cubicBezTo>
                    <a:pt x="1" y="498"/>
                    <a:pt x="1" y="462"/>
                    <a:pt x="1" y="427"/>
                  </a:cubicBezTo>
                  <a:cubicBezTo>
                    <a:pt x="0" y="356"/>
                    <a:pt x="0" y="284"/>
                    <a:pt x="0" y="213"/>
                  </a:cubicBezTo>
                  <a:cubicBezTo>
                    <a:pt x="0" y="178"/>
                    <a:pt x="0" y="142"/>
                    <a:pt x="0" y="107"/>
                  </a:cubicBezTo>
                  <a:cubicBezTo>
                    <a:pt x="1" y="71"/>
                    <a:pt x="1" y="36"/>
                    <a:pt x="2" y="0"/>
                  </a:cubicBezTo>
                  <a:cubicBezTo>
                    <a:pt x="2" y="0"/>
                    <a:pt x="2" y="0"/>
                    <a:pt x="2" y="0"/>
                  </a:cubicBezTo>
                  <a:cubicBezTo>
                    <a:pt x="3" y="36"/>
                    <a:pt x="3" y="71"/>
                    <a:pt x="3" y="107"/>
                  </a:cubicBezTo>
                  <a:cubicBezTo>
                    <a:pt x="4" y="142"/>
                    <a:pt x="4" y="178"/>
                    <a:pt x="4" y="213"/>
                  </a:cubicBezTo>
                  <a:cubicBezTo>
                    <a:pt x="4" y="284"/>
                    <a:pt x="3" y="356"/>
                    <a:pt x="3" y="427"/>
                  </a:cubicBezTo>
                  <a:cubicBezTo>
                    <a:pt x="3" y="462"/>
                    <a:pt x="2" y="498"/>
                    <a:pt x="2" y="533"/>
                  </a:cubicBezTo>
                  <a:cubicBezTo>
                    <a:pt x="3" y="569"/>
                    <a:pt x="3" y="604"/>
                    <a:pt x="3" y="640"/>
                  </a:cubicBezTo>
                  <a:cubicBezTo>
                    <a:pt x="4" y="711"/>
                    <a:pt x="3" y="782"/>
                    <a:pt x="2" y="853"/>
                  </a:cubicBezTo>
                  <a:close/>
                </a:path>
              </a:pathLst>
            </a:custGeom>
            <a:grpFill/>
            <a:ln>
              <a:noFill/>
            </a:ln>
          </p:spPr>
          <p:txBody>
            <a:bodyPr vert="horz" wrap="square" lIns="91440" tIns="45720" rIns="91440" bIns="45720" numCol="1" rtlCol="0" anchor="t" anchorCtr="0" compatLnSpc="1">
              <a:prstTxWarp prst="textNoShape">
                <a:avLst/>
              </a:prstTxWarp>
            </a:bodyPr>
            <a:lstStyle/>
            <a:p>
              <a:pPr rtl="0"/>
              <a:endParaRPr/>
            </a:p>
          </p:txBody>
        </p:sp>
        <p:sp>
          <p:nvSpPr>
            <p:cNvPr id="117" name="Freeform 45"/>
            <p:cNvSpPr>
              <a:spLocks noEditPoints="1"/>
            </p:cNvSpPr>
            <p:nvPr/>
          </p:nvSpPr>
          <p:spPr bwMode="auto">
            <a:xfrm>
              <a:off x="903288" y="5772150"/>
              <a:ext cx="341313" cy="331788"/>
            </a:xfrm>
            <a:custGeom>
              <a:avLst/>
              <a:gdLst>
                <a:gd name="T0" fmla="*/ 127 w 152"/>
                <a:gd name="T1" fmla="*/ 122 h 148"/>
                <a:gd name="T2" fmla="*/ 84 w 152"/>
                <a:gd name="T3" fmla="*/ 134 h 148"/>
                <a:gd name="T4" fmla="*/ 112 w 152"/>
                <a:gd name="T5" fmla="*/ 131 h 148"/>
                <a:gd name="T6" fmla="*/ 48 w 152"/>
                <a:gd name="T7" fmla="*/ 142 h 148"/>
                <a:gd name="T8" fmla="*/ 4 w 152"/>
                <a:gd name="T9" fmla="*/ 95 h 148"/>
                <a:gd name="T10" fmla="*/ 20 w 152"/>
                <a:gd name="T11" fmla="*/ 61 h 148"/>
                <a:gd name="T12" fmla="*/ 26 w 152"/>
                <a:gd name="T13" fmla="*/ 58 h 148"/>
                <a:gd name="T14" fmla="*/ 31 w 152"/>
                <a:gd name="T15" fmla="*/ 23 h 148"/>
                <a:gd name="T16" fmla="*/ 19 w 152"/>
                <a:gd name="T17" fmla="*/ 0 h 148"/>
                <a:gd name="T18" fmla="*/ 33 w 152"/>
                <a:gd name="T19" fmla="*/ 57 h 148"/>
                <a:gd name="T20" fmla="*/ 41 w 152"/>
                <a:gd name="T21" fmla="*/ 63 h 148"/>
                <a:gd name="T22" fmla="*/ 36 w 152"/>
                <a:gd name="T23" fmla="*/ 80 h 148"/>
                <a:gd name="T24" fmla="*/ 26 w 152"/>
                <a:gd name="T25" fmla="*/ 67 h 148"/>
                <a:gd name="T26" fmla="*/ 64 w 152"/>
                <a:gd name="T27" fmla="*/ 132 h 148"/>
                <a:gd name="T28" fmla="*/ 84 w 152"/>
                <a:gd name="T29" fmla="*/ 112 h 148"/>
                <a:gd name="T30" fmla="*/ 77 w 152"/>
                <a:gd name="T31" fmla="*/ 131 h 148"/>
                <a:gd name="T32" fmla="*/ 152 w 152"/>
                <a:gd name="T33" fmla="*/ 129 h 148"/>
                <a:gd name="T34" fmla="*/ 114 w 152"/>
                <a:gd name="T35" fmla="*/ 131 h 148"/>
                <a:gd name="T36" fmla="*/ 127 w 152"/>
                <a:gd name="T37" fmla="*/ 122 h 148"/>
                <a:gd name="T38" fmla="*/ 74 w 152"/>
                <a:gd name="T39" fmla="*/ 128 h 148"/>
                <a:gd name="T40" fmla="*/ 68 w 152"/>
                <a:gd name="T41" fmla="*/ 112 h 148"/>
                <a:gd name="T42" fmla="*/ 66 w 152"/>
                <a:gd name="T43" fmla="*/ 117 h 148"/>
                <a:gd name="T44" fmla="*/ 66 w 152"/>
                <a:gd name="T45" fmla="*/ 125 h 148"/>
                <a:gd name="T46" fmla="*/ 73 w 152"/>
                <a:gd name="T47" fmla="*/ 128 h 148"/>
                <a:gd name="T48" fmla="*/ 74 w 152"/>
                <a:gd name="T49" fmla="*/ 114 h 148"/>
                <a:gd name="T50" fmla="*/ 74 w 152"/>
                <a:gd name="T51" fmla="*/ 128 h 148"/>
                <a:gd name="T52" fmla="*/ 9 w 152"/>
                <a:gd name="T53" fmla="*/ 88 h 148"/>
                <a:gd name="T54" fmla="*/ 56 w 152"/>
                <a:gd name="T55" fmla="*/ 135 h 148"/>
                <a:gd name="T56" fmla="*/ 9 w 152"/>
                <a:gd name="T57" fmla="*/ 88 h 148"/>
                <a:gd name="T58" fmla="*/ 37 w 152"/>
                <a:gd name="T59" fmla="*/ 61 h 148"/>
                <a:gd name="T60" fmla="*/ 31 w 152"/>
                <a:gd name="T61" fmla="*/ 77 h 148"/>
                <a:gd name="T62" fmla="*/ 37 w 152"/>
                <a:gd name="T63" fmla="*/ 61 h 148"/>
                <a:gd name="T64" fmla="*/ 30 w 152"/>
                <a:gd name="T65" fmla="*/ 57 h 148"/>
                <a:gd name="T66" fmla="*/ 33 w 152"/>
                <a:gd name="T67" fmla="*/ 31 h 148"/>
                <a:gd name="T68" fmla="*/ 30 w 152"/>
                <a:gd name="T69" fmla="*/ 57 h 148"/>
                <a:gd name="T70" fmla="*/ 30 w 152"/>
                <a:gd name="T71" fmla="*/ 61 h 148"/>
                <a:gd name="T72" fmla="*/ 30 w 152"/>
                <a:gd name="T73" fmla="*/ 74 h 148"/>
                <a:gd name="T74" fmla="*/ 30 w 152"/>
                <a:gd name="T75" fmla="*/ 61 h 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52" h="148">
                  <a:moveTo>
                    <a:pt x="127" y="122"/>
                  </a:moveTo>
                  <a:cubicBezTo>
                    <a:pt x="115" y="118"/>
                    <a:pt x="99" y="137"/>
                    <a:pt x="84" y="134"/>
                  </a:cubicBezTo>
                  <a:cubicBezTo>
                    <a:pt x="92" y="142"/>
                    <a:pt x="106" y="130"/>
                    <a:pt x="112" y="131"/>
                  </a:cubicBezTo>
                  <a:cubicBezTo>
                    <a:pt x="95" y="147"/>
                    <a:pt x="66" y="127"/>
                    <a:pt x="48" y="142"/>
                  </a:cubicBezTo>
                  <a:cubicBezTo>
                    <a:pt x="19" y="142"/>
                    <a:pt x="1" y="123"/>
                    <a:pt x="4" y="95"/>
                  </a:cubicBezTo>
                  <a:cubicBezTo>
                    <a:pt x="6" y="82"/>
                    <a:pt x="19" y="74"/>
                    <a:pt x="20" y="61"/>
                  </a:cubicBezTo>
                  <a:cubicBezTo>
                    <a:pt x="23" y="58"/>
                    <a:pt x="22" y="60"/>
                    <a:pt x="26" y="58"/>
                  </a:cubicBezTo>
                  <a:cubicBezTo>
                    <a:pt x="25" y="45"/>
                    <a:pt x="33" y="34"/>
                    <a:pt x="31" y="23"/>
                  </a:cubicBezTo>
                  <a:cubicBezTo>
                    <a:pt x="30" y="12"/>
                    <a:pt x="19" y="8"/>
                    <a:pt x="19" y="0"/>
                  </a:cubicBezTo>
                  <a:cubicBezTo>
                    <a:pt x="36" y="7"/>
                    <a:pt x="41" y="36"/>
                    <a:pt x="33" y="57"/>
                  </a:cubicBezTo>
                  <a:cubicBezTo>
                    <a:pt x="34" y="60"/>
                    <a:pt x="40" y="59"/>
                    <a:pt x="41" y="63"/>
                  </a:cubicBezTo>
                  <a:cubicBezTo>
                    <a:pt x="43" y="69"/>
                    <a:pt x="40" y="75"/>
                    <a:pt x="36" y="80"/>
                  </a:cubicBezTo>
                  <a:cubicBezTo>
                    <a:pt x="27" y="79"/>
                    <a:pt x="20" y="74"/>
                    <a:pt x="26" y="67"/>
                  </a:cubicBezTo>
                  <a:cubicBezTo>
                    <a:pt x="1" y="88"/>
                    <a:pt x="14" y="148"/>
                    <a:pt x="64" y="132"/>
                  </a:cubicBezTo>
                  <a:cubicBezTo>
                    <a:pt x="54" y="118"/>
                    <a:pt x="73" y="97"/>
                    <a:pt x="84" y="112"/>
                  </a:cubicBezTo>
                  <a:cubicBezTo>
                    <a:pt x="86" y="123"/>
                    <a:pt x="81" y="126"/>
                    <a:pt x="77" y="131"/>
                  </a:cubicBezTo>
                  <a:cubicBezTo>
                    <a:pt x="101" y="137"/>
                    <a:pt x="133" y="102"/>
                    <a:pt x="152" y="129"/>
                  </a:cubicBezTo>
                  <a:cubicBezTo>
                    <a:pt x="143" y="117"/>
                    <a:pt x="124" y="124"/>
                    <a:pt x="114" y="131"/>
                  </a:cubicBezTo>
                  <a:cubicBezTo>
                    <a:pt x="116" y="126"/>
                    <a:pt x="123" y="126"/>
                    <a:pt x="127" y="122"/>
                  </a:cubicBezTo>
                  <a:close/>
                  <a:moveTo>
                    <a:pt x="74" y="128"/>
                  </a:moveTo>
                  <a:cubicBezTo>
                    <a:pt x="91" y="127"/>
                    <a:pt x="78" y="98"/>
                    <a:pt x="68" y="112"/>
                  </a:cubicBezTo>
                  <a:cubicBezTo>
                    <a:pt x="75" y="112"/>
                    <a:pt x="69" y="117"/>
                    <a:pt x="66" y="117"/>
                  </a:cubicBezTo>
                  <a:cubicBezTo>
                    <a:pt x="66" y="119"/>
                    <a:pt x="66" y="122"/>
                    <a:pt x="66" y="125"/>
                  </a:cubicBezTo>
                  <a:cubicBezTo>
                    <a:pt x="68" y="126"/>
                    <a:pt x="69" y="128"/>
                    <a:pt x="73" y="128"/>
                  </a:cubicBezTo>
                  <a:cubicBezTo>
                    <a:pt x="75" y="124"/>
                    <a:pt x="80" y="117"/>
                    <a:pt x="74" y="114"/>
                  </a:cubicBezTo>
                  <a:cubicBezTo>
                    <a:pt x="84" y="115"/>
                    <a:pt x="78" y="125"/>
                    <a:pt x="74" y="128"/>
                  </a:cubicBezTo>
                  <a:close/>
                  <a:moveTo>
                    <a:pt x="9" y="88"/>
                  </a:moveTo>
                  <a:cubicBezTo>
                    <a:pt x="0" y="121"/>
                    <a:pt x="28" y="148"/>
                    <a:pt x="56" y="135"/>
                  </a:cubicBezTo>
                  <a:cubicBezTo>
                    <a:pt x="20" y="145"/>
                    <a:pt x="13" y="115"/>
                    <a:pt x="9" y="88"/>
                  </a:cubicBezTo>
                  <a:close/>
                  <a:moveTo>
                    <a:pt x="37" y="61"/>
                  </a:moveTo>
                  <a:cubicBezTo>
                    <a:pt x="38" y="69"/>
                    <a:pt x="34" y="72"/>
                    <a:pt x="31" y="77"/>
                  </a:cubicBezTo>
                  <a:cubicBezTo>
                    <a:pt x="40" y="78"/>
                    <a:pt x="42" y="66"/>
                    <a:pt x="37" y="61"/>
                  </a:cubicBezTo>
                  <a:close/>
                  <a:moveTo>
                    <a:pt x="30" y="57"/>
                  </a:moveTo>
                  <a:cubicBezTo>
                    <a:pt x="30" y="49"/>
                    <a:pt x="38" y="40"/>
                    <a:pt x="33" y="31"/>
                  </a:cubicBezTo>
                  <a:cubicBezTo>
                    <a:pt x="34" y="41"/>
                    <a:pt x="26" y="49"/>
                    <a:pt x="30" y="57"/>
                  </a:cubicBezTo>
                  <a:close/>
                  <a:moveTo>
                    <a:pt x="30" y="61"/>
                  </a:moveTo>
                  <a:cubicBezTo>
                    <a:pt x="28" y="63"/>
                    <a:pt x="27" y="72"/>
                    <a:pt x="30" y="74"/>
                  </a:cubicBezTo>
                  <a:cubicBezTo>
                    <a:pt x="33" y="70"/>
                    <a:pt x="36" y="63"/>
                    <a:pt x="30" y="61"/>
                  </a:cubicBezTo>
                  <a:close/>
                </a:path>
              </a:pathLst>
            </a:custGeom>
            <a:grpFill/>
            <a:ln>
              <a:noFill/>
            </a:ln>
          </p:spPr>
          <p:txBody>
            <a:bodyPr vert="horz" wrap="square" lIns="91440" tIns="45720" rIns="91440" bIns="45720" numCol="1" rtlCol="0" anchor="t" anchorCtr="0" compatLnSpc="1">
              <a:prstTxWarp prst="textNoShape">
                <a:avLst/>
              </a:prstTxWarp>
            </a:bodyPr>
            <a:lstStyle/>
            <a:p>
              <a:pPr rtl="0"/>
              <a:endParaRPr/>
            </a:p>
          </p:txBody>
        </p:sp>
        <p:sp>
          <p:nvSpPr>
            <p:cNvPr id="118" name="Freeform 46"/>
            <p:cNvSpPr>
              <a:spLocks noEditPoints="1"/>
            </p:cNvSpPr>
            <p:nvPr/>
          </p:nvSpPr>
          <p:spPr bwMode="auto">
            <a:xfrm>
              <a:off x="906463" y="5768975"/>
              <a:ext cx="341313" cy="323850"/>
            </a:xfrm>
            <a:custGeom>
              <a:avLst/>
              <a:gdLst>
                <a:gd name="T0" fmla="*/ 2 w 151"/>
                <a:gd name="T1" fmla="*/ 96 h 144"/>
                <a:gd name="T2" fmla="*/ 21 w 151"/>
                <a:gd name="T3" fmla="*/ 59 h 144"/>
                <a:gd name="T4" fmla="*/ 22 w 151"/>
                <a:gd name="T5" fmla="*/ 12 h 144"/>
                <a:gd name="T6" fmla="*/ 32 w 151"/>
                <a:gd name="T7" fmla="*/ 58 h 144"/>
                <a:gd name="T8" fmla="*/ 34 w 151"/>
                <a:gd name="T9" fmla="*/ 81 h 144"/>
                <a:gd name="T10" fmla="*/ 15 w 151"/>
                <a:gd name="T11" fmla="*/ 112 h 144"/>
                <a:gd name="T12" fmla="*/ 73 w 151"/>
                <a:gd name="T13" fmla="*/ 107 h 144"/>
                <a:gd name="T14" fmla="*/ 76 w 151"/>
                <a:gd name="T15" fmla="*/ 131 h 144"/>
                <a:gd name="T16" fmla="*/ 151 w 151"/>
                <a:gd name="T17" fmla="*/ 130 h 144"/>
                <a:gd name="T18" fmla="*/ 110 w 151"/>
                <a:gd name="T19" fmla="*/ 134 h 144"/>
                <a:gd name="T20" fmla="*/ 66 w 151"/>
                <a:gd name="T21" fmla="*/ 138 h 144"/>
                <a:gd name="T22" fmla="*/ 12 w 151"/>
                <a:gd name="T23" fmla="*/ 128 h 144"/>
                <a:gd name="T24" fmla="*/ 86 w 151"/>
                <a:gd name="T25" fmla="*/ 138 h 144"/>
                <a:gd name="T26" fmla="*/ 86 w 151"/>
                <a:gd name="T27" fmla="*/ 134 h 144"/>
                <a:gd name="T28" fmla="*/ 75 w 151"/>
                <a:gd name="T29" fmla="*/ 133 h 144"/>
                <a:gd name="T30" fmla="*/ 77 w 151"/>
                <a:gd name="T31" fmla="*/ 128 h 144"/>
                <a:gd name="T32" fmla="*/ 66 w 151"/>
                <a:gd name="T33" fmla="*/ 128 h 144"/>
                <a:gd name="T34" fmla="*/ 64 w 151"/>
                <a:gd name="T35" fmla="*/ 117 h 144"/>
                <a:gd name="T36" fmla="*/ 65 w 151"/>
                <a:gd name="T37" fmla="*/ 114 h 144"/>
                <a:gd name="T38" fmla="*/ 63 w 151"/>
                <a:gd name="T39" fmla="*/ 133 h 144"/>
                <a:gd name="T40" fmla="*/ 54 w 151"/>
                <a:gd name="T41" fmla="*/ 137 h 144"/>
                <a:gd name="T42" fmla="*/ 7 w 151"/>
                <a:gd name="T43" fmla="*/ 86 h 144"/>
                <a:gd name="T44" fmla="*/ 41 w 151"/>
                <a:gd name="T45" fmla="*/ 139 h 144"/>
                <a:gd name="T46" fmla="*/ 92 w 151"/>
                <a:gd name="T47" fmla="*/ 138 h 144"/>
                <a:gd name="T48" fmla="*/ 41 w 151"/>
                <a:gd name="T49" fmla="*/ 137 h 144"/>
                <a:gd name="T50" fmla="*/ 26 w 151"/>
                <a:gd name="T51" fmla="*/ 65 h 144"/>
                <a:gd name="T52" fmla="*/ 32 w 151"/>
                <a:gd name="T53" fmla="*/ 64 h 144"/>
                <a:gd name="T54" fmla="*/ 26 w 151"/>
                <a:gd name="T55" fmla="*/ 72 h 144"/>
                <a:gd name="T56" fmla="*/ 33 w 151"/>
                <a:gd name="T57" fmla="*/ 80 h 144"/>
                <a:gd name="T58" fmla="*/ 38 w 151"/>
                <a:gd name="T59" fmla="*/ 73 h 144"/>
                <a:gd name="T60" fmla="*/ 28 w 151"/>
                <a:gd name="T61" fmla="*/ 78 h 144"/>
                <a:gd name="T62" fmla="*/ 34 w 151"/>
                <a:gd name="T63" fmla="*/ 61 h 144"/>
                <a:gd name="T64" fmla="*/ 18 w 151"/>
                <a:gd name="T65" fmla="*/ 2 h 144"/>
                <a:gd name="T66" fmla="*/ 31 w 151"/>
                <a:gd name="T67" fmla="*/ 32 h 144"/>
                <a:gd name="T68" fmla="*/ 27 w 151"/>
                <a:gd name="T69" fmla="*/ 58 h 144"/>
                <a:gd name="T70" fmla="*/ 28 w 151"/>
                <a:gd name="T71" fmla="*/ 42 h 144"/>
                <a:gd name="T72" fmla="*/ 21 w 151"/>
                <a:gd name="T73" fmla="*/ 61 h 144"/>
                <a:gd name="T74" fmla="*/ 7 w 151"/>
                <a:gd name="T75" fmla="*/ 86 h 144"/>
                <a:gd name="T76" fmla="*/ 110 w 151"/>
                <a:gd name="T77" fmla="*/ 131 h 144"/>
                <a:gd name="T78" fmla="*/ 121 w 151"/>
                <a:gd name="T79" fmla="*/ 123 h 144"/>
                <a:gd name="T80" fmla="*/ 67 w 151"/>
                <a:gd name="T81" fmla="*/ 127 h 144"/>
                <a:gd name="T82" fmla="*/ 74 w 151"/>
                <a:gd name="T83" fmla="*/ 118 h 144"/>
                <a:gd name="T84" fmla="*/ 64 w 151"/>
                <a:gd name="T85" fmla="*/ 118 h 144"/>
                <a:gd name="T86" fmla="*/ 75 w 151"/>
                <a:gd name="T87" fmla="*/ 118 h 144"/>
                <a:gd name="T88" fmla="*/ 70 w 151"/>
                <a:gd name="T89" fmla="*/ 114 h 144"/>
                <a:gd name="T90" fmla="*/ 79 w 151"/>
                <a:gd name="T91" fmla="*/ 120 h 144"/>
                <a:gd name="T92" fmla="*/ 122 w 151"/>
                <a:gd name="T93" fmla="*/ 122 h 144"/>
                <a:gd name="T94" fmla="*/ 123 w 151"/>
                <a:gd name="T95" fmla="*/ 125 h 144"/>
                <a:gd name="T96" fmla="*/ 122 w 151"/>
                <a:gd name="T97" fmla="*/ 122 h 144"/>
                <a:gd name="T98" fmla="*/ 81 w 151"/>
                <a:gd name="T99" fmla="*/ 114 h 144"/>
                <a:gd name="T100" fmla="*/ 32 w 151"/>
                <a:gd name="T101" fmla="*/ 74 h 144"/>
                <a:gd name="T102" fmla="*/ 28 w 151"/>
                <a:gd name="T103" fmla="*/ 63 h 144"/>
                <a:gd name="T104" fmla="*/ 28 w 151"/>
                <a:gd name="T105" fmla="*/ 63 h 144"/>
                <a:gd name="T106" fmla="*/ 29 w 151"/>
                <a:gd name="T107" fmla="*/ 49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51" h="144">
                  <a:moveTo>
                    <a:pt x="47" y="144"/>
                  </a:moveTo>
                  <a:cubicBezTo>
                    <a:pt x="46" y="144"/>
                    <a:pt x="46" y="144"/>
                    <a:pt x="46" y="144"/>
                  </a:cubicBezTo>
                  <a:cubicBezTo>
                    <a:pt x="32" y="144"/>
                    <a:pt x="19" y="139"/>
                    <a:pt x="11" y="129"/>
                  </a:cubicBezTo>
                  <a:cubicBezTo>
                    <a:pt x="3" y="121"/>
                    <a:pt x="0" y="109"/>
                    <a:pt x="2" y="96"/>
                  </a:cubicBezTo>
                  <a:cubicBezTo>
                    <a:pt x="3" y="90"/>
                    <a:pt x="6" y="84"/>
                    <a:pt x="10" y="79"/>
                  </a:cubicBezTo>
                  <a:cubicBezTo>
                    <a:pt x="13" y="73"/>
                    <a:pt x="17" y="68"/>
                    <a:pt x="17" y="62"/>
                  </a:cubicBezTo>
                  <a:cubicBezTo>
                    <a:pt x="17" y="62"/>
                    <a:pt x="17" y="62"/>
                    <a:pt x="17" y="62"/>
                  </a:cubicBezTo>
                  <a:cubicBezTo>
                    <a:pt x="19" y="60"/>
                    <a:pt x="20" y="59"/>
                    <a:pt x="21" y="59"/>
                  </a:cubicBezTo>
                  <a:cubicBezTo>
                    <a:pt x="21" y="59"/>
                    <a:pt x="22" y="59"/>
                    <a:pt x="23" y="59"/>
                  </a:cubicBezTo>
                  <a:cubicBezTo>
                    <a:pt x="23" y="53"/>
                    <a:pt x="24" y="47"/>
                    <a:pt x="26" y="41"/>
                  </a:cubicBezTo>
                  <a:cubicBezTo>
                    <a:pt x="28" y="35"/>
                    <a:pt x="30" y="30"/>
                    <a:pt x="29" y="24"/>
                  </a:cubicBezTo>
                  <a:cubicBezTo>
                    <a:pt x="28" y="19"/>
                    <a:pt x="25" y="15"/>
                    <a:pt x="22" y="12"/>
                  </a:cubicBezTo>
                  <a:cubicBezTo>
                    <a:pt x="19" y="8"/>
                    <a:pt x="16" y="5"/>
                    <a:pt x="16" y="1"/>
                  </a:cubicBezTo>
                  <a:cubicBezTo>
                    <a:pt x="16" y="0"/>
                    <a:pt x="16" y="0"/>
                    <a:pt x="16" y="0"/>
                  </a:cubicBezTo>
                  <a:cubicBezTo>
                    <a:pt x="17" y="0"/>
                    <a:pt x="17" y="0"/>
                    <a:pt x="17" y="0"/>
                  </a:cubicBezTo>
                  <a:cubicBezTo>
                    <a:pt x="35" y="8"/>
                    <a:pt x="40" y="37"/>
                    <a:pt x="32" y="58"/>
                  </a:cubicBezTo>
                  <a:cubicBezTo>
                    <a:pt x="32" y="59"/>
                    <a:pt x="34" y="59"/>
                    <a:pt x="35" y="60"/>
                  </a:cubicBezTo>
                  <a:cubicBezTo>
                    <a:pt x="37" y="61"/>
                    <a:pt x="39" y="61"/>
                    <a:pt x="40" y="63"/>
                  </a:cubicBezTo>
                  <a:cubicBezTo>
                    <a:pt x="43" y="72"/>
                    <a:pt x="37" y="78"/>
                    <a:pt x="34" y="81"/>
                  </a:cubicBezTo>
                  <a:cubicBezTo>
                    <a:pt x="34" y="81"/>
                    <a:pt x="34" y="81"/>
                    <a:pt x="34" y="81"/>
                  </a:cubicBezTo>
                  <a:cubicBezTo>
                    <a:pt x="34" y="81"/>
                    <a:pt x="34" y="81"/>
                    <a:pt x="34" y="81"/>
                  </a:cubicBezTo>
                  <a:cubicBezTo>
                    <a:pt x="28" y="81"/>
                    <a:pt x="23" y="79"/>
                    <a:pt x="22" y="76"/>
                  </a:cubicBezTo>
                  <a:cubicBezTo>
                    <a:pt x="21" y="75"/>
                    <a:pt x="21" y="73"/>
                    <a:pt x="21" y="71"/>
                  </a:cubicBezTo>
                  <a:cubicBezTo>
                    <a:pt x="12" y="82"/>
                    <a:pt x="10" y="98"/>
                    <a:pt x="15" y="112"/>
                  </a:cubicBezTo>
                  <a:cubicBezTo>
                    <a:pt x="20" y="127"/>
                    <a:pt x="32" y="135"/>
                    <a:pt x="46" y="135"/>
                  </a:cubicBezTo>
                  <a:cubicBezTo>
                    <a:pt x="51" y="135"/>
                    <a:pt x="56" y="134"/>
                    <a:pt x="61" y="133"/>
                  </a:cubicBezTo>
                  <a:cubicBezTo>
                    <a:pt x="58" y="128"/>
                    <a:pt x="57" y="122"/>
                    <a:pt x="60" y="116"/>
                  </a:cubicBezTo>
                  <a:cubicBezTo>
                    <a:pt x="63" y="111"/>
                    <a:pt x="68" y="107"/>
                    <a:pt x="73" y="107"/>
                  </a:cubicBezTo>
                  <a:cubicBezTo>
                    <a:pt x="75" y="107"/>
                    <a:pt x="79" y="108"/>
                    <a:pt x="83" y="113"/>
                  </a:cubicBezTo>
                  <a:cubicBezTo>
                    <a:pt x="83" y="113"/>
                    <a:pt x="83" y="113"/>
                    <a:pt x="83" y="113"/>
                  </a:cubicBezTo>
                  <a:cubicBezTo>
                    <a:pt x="84" y="122"/>
                    <a:pt x="81" y="126"/>
                    <a:pt x="77" y="130"/>
                  </a:cubicBezTo>
                  <a:cubicBezTo>
                    <a:pt x="77" y="130"/>
                    <a:pt x="77" y="131"/>
                    <a:pt x="76" y="131"/>
                  </a:cubicBezTo>
                  <a:cubicBezTo>
                    <a:pt x="78" y="132"/>
                    <a:pt x="80" y="132"/>
                    <a:pt x="82" y="132"/>
                  </a:cubicBezTo>
                  <a:cubicBezTo>
                    <a:pt x="90" y="132"/>
                    <a:pt x="98" y="129"/>
                    <a:pt x="107" y="125"/>
                  </a:cubicBezTo>
                  <a:cubicBezTo>
                    <a:pt x="115" y="122"/>
                    <a:pt x="123" y="119"/>
                    <a:pt x="131" y="119"/>
                  </a:cubicBezTo>
                  <a:cubicBezTo>
                    <a:pt x="139" y="119"/>
                    <a:pt x="146" y="123"/>
                    <a:pt x="151" y="130"/>
                  </a:cubicBezTo>
                  <a:cubicBezTo>
                    <a:pt x="150" y="131"/>
                    <a:pt x="150" y="131"/>
                    <a:pt x="150" y="131"/>
                  </a:cubicBezTo>
                  <a:cubicBezTo>
                    <a:pt x="146" y="127"/>
                    <a:pt x="142" y="124"/>
                    <a:pt x="136" y="124"/>
                  </a:cubicBezTo>
                  <a:cubicBezTo>
                    <a:pt x="126" y="124"/>
                    <a:pt x="115" y="131"/>
                    <a:pt x="112" y="132"/>
                  </a:cubicBezTo>
                  <a:cubicBezTo>
                    <a:pt x="110" y="134"/>
                    <a:pt x="110" y="134"/>
                    <a:pt x="110" y="134"/>
                  </a:cubicBezTo>
                  <a:cubicBezTo>
                    <a:pt x="110" y="133"/>
                    <a:pt x="110" y="133"/>
                    <a:pt x="110" y="133"/>
                  </a:cubicBezTo>
                  <a:cubicBezTo>
                    <a:pt x="105" y="137"/>
                    <a:pt x="99" y="139"/>
                    <a:pt x="90" y="139"/>
                  </a:cubicBezTo>
                  <a:cubicBezTo>
                    <a:pt x="86" y="139"/>
                    <a:pt x="82" y="139"/>
                    <a:pt x="78" y="139"/>
                  </a:cubicBezTo>
                  <a:cubicBezTo>
                    <a:pt x="74" y="138"/>
                    <a:pt x="70" y="138"/>
                    <a:pt x="66" y="138"/>
                  </a:cubicBezTo>
                  <a:cubicBezTo>
                    <a:pt x="58" y="138"/>
                    <a:pt x="52" y="140"/>
                    <a:pt x="47" y="144"/>
                  </a:cubicBezTo>
                  <a:close/>
                  <a:moveTo>
                    <a:pt x="7" y="86"/>
                  </a:moveTo>
                  <a:cubicBezTo>
                    <a:pt x="5" y="89"/>
                    <a:pt x="4" y="93"/>
                    <a:pt x="3" y="96"/>
                  </a:cubicBezTo>
                  <a:cubicBezTo>
                    <a:pt x="2" y="109"/>
                    <a:pt x="5" y="120"/>
                    <a:pt x="12" y="128"/>
                  </a:cubicBezTo>
                  <a:cubicBezTo>
                    <a:pt x="20" y="137"/>
                    <a:pt x="32" y="142"/>
                    <a:pt x="46" y="142"/>
                  </a:cubicBezTo>
                  <a:cubicBezTo>
                    <a:pt x="51" y="138"/>
                    <a:pt x="57" y="136"/>
                    <a:pt x="66" y="136"/>
                  </a:cubicBezTo>
                  <a:cubicBezTo>
                    <a:pt x="70" y="136"/>
                    <a:pt x="74" y="137"/>
                    <a:pt x="78" y="137"/>
                  </a:cubicBezTo>
                  <a:cubicBezTo>
                    <a:pt x="81" y="137"/>
                    <a:pt x="83" y="138"/>
                    <a:pt x="86" y="138"/>
                  </a:cubicBezTo>
                  <a:cubicBezTo>
                    <a:pt x="84" y="137"/>
                    <a:pt x="83" y="136"/>
                    <a:pt x="81" y="135"/>
                  </a:cubicBezTo>
                  <a:cubicBezTo>
                    <a:pt x="80" y="133"/>
                    <a:pt x="80" y="133"/>
                    <a:pt x="80" y="133"/>
                  </a:cubicBezTo>
                  <a:cubicBezTo>
                    <a:pt x="82" y="134"/>
                    <a:pt x="82" y="134"/>
                    <a:pt x="82" y="134"/>
                  </a:cubicBezTo>
                  <a:cubicBezTo>
                    <a:pt x="83" y="134"/>
                    <a:pt x="84" y="134"/>
                    <a:pt x="86" y="134"/>
                  </a:cubicBezTo>
                  <a:cubicBezTo>
                    <a:pt x="92" y="134"/>
                    <a:pt x="99" y="131"/>
                    <a:pt x="105" y="128"/>
                  </a:cubicBezTo>
                  <a:cubicBezTo>
                    <a:pt x="105" y="128"/>
                    <a:pt x="105" y="128"/>
                    <a:pt x="105" y="128"/>
                  </a:cubicBezTo>
                  <a:cubicBezTo>
                    <a:pt x="97" y="131"/>
                    <a:pt x="89" y="133"/>
                    <a:pt x="82" y="133"/>
                  </a:cubicBezTo>
                  <a:cubicBezTo>
                    <a:pt x="79" y="133"/>
                    <a:pt x="77" y="133"/>
                    <a:pt x="75" y="133"/>
                  </a:cubicBezTo>
                  <a:cubicBezTo>
                    <a:pt x="74" y="132"/>
                    <a:pt x="74" y="132"/>
                    <a:pt x="74" y="132"/>
                  </a:cubicBezTo>
                  <a:cubicBezTo>
                    <a:pt x="74" y="131"/>
                    <a:pt x="74" y="131"/>
                    <a:pt x="74" y="131"/>
                  </a:cubicBezTo>
                  <a:cubicBezTo>
                    <a:pt x="75" y="131"/>
                    <a:pt x="76" y="130"/>
                    <a:pt x="76" y="129"/>
                  </a:cubicBezTo>
                  <a:cubicBezTo>
                    <a:pt x="77" y="129"/>
                    <a:pt x="77" y="128"/>
                    <a:pt x="77" y="128"/>
                  </a:cubicBezTo>
                  <a:cubicBezTo>
                    <a:pt x="76" y="129"/>
                    <a:pt x="74" y="130"/>
                    <a:pt x="72" y="130"/>
                  </a:cubicBezTo>
                  <a:cubicBezTo>
                    <a:pt x="70" y="130"/>
                    <a:pt x="70" y="130"/>
                    <a:pt x="70" y="130"/>
                  </a:cubicBezTo>
                  <a:cubicBezTo>
                    <a:pt x="70" y="130"/>
                    <a:pt x="70" y="130"/>
                    <a:pt x="70" y="130"/>
                  </a:cubicBezTo>
                  <a:cubicBezTo>
                    <a:pt x="68" y="130"/>
                    <a:pt x="67" y="129"/>
                    <a:pt x="66" y="128"/>
                  </a:cubicBezTo>
                  <a:cubicBezTo>
                    <a:pt x="65" y="128"/>
                    <a:pt x="64" y="127"/>
                    <a:pt x="63" y="127"/>
                  </a:cubicBezTo>
                  <a:cubicBezTo>
                    <a:pt x="63" y="127"/>
                    <a:pt x="63" y="127"/>
                    <a:pt x="63" y="127"/>
                  </a:cubicBezTo>
                  <a:cubicBezTo>
                    <a:pt x="63" y="117"/>
                    <a:pt x="63" y="117"/>
                    <a:pt x="63" y="117"/>
                  </a:cubicBezTo>
                  <a:cubicBezTo>
                    <a:pt x="64" y="117"/>
                    <a:pt x="64" y="117"/>
                    <a:pt x="64" y="117"/>
                  </a:cubicBezTo>
                  <a:cubicBezTo>
                    <a:pt x="64" y="117"/>
                    <a:pt x="64" y="117"/>
                    <a:pt x="64" y="117"/>
                  </a:cubicBezTo>
                  <a:cubicBezTo>
                    <a:pt x="66" y="117"/>
                    <a:pt x="68" y="115"/>
                    <a:pt x="68" y="114"/>
                  </a:cubicBezTo>
                  <a:cubicBezTo>
                    <a:pt x="68" y="114"/>
                    <a:pt x="68" y="114"/>
                    <a:pt x="66" y="114"/>
                  </a:cubicBezTo>
                  <a:cubicBezTo>
                    <a:pt x="65" y="114"/>
                    <a:pt x="65" y="114"/>
                    <a:pt x="65" y="114"/>
                  </a:cubicBezTo>
                  <a:cubicBezTo>
                    <a:pt x="66" y="113"/>
                    <a:pt x="66" y="113"/>
                    <a:pt x="66" y="113"/>
                  </a:cubicBezTo>
                  <a:cubicBezTo>
                    <a:pt x="67" y="110"/>
                    <a:pt x="69" y="109"/>
                    <a:pt x="71" y="109"/>
                  </a:cubicBezTo>
                  <a:cubicBezTo>
                    <a:pt x="67" y="110"/>
                    <a:pt x="64" y="113"/>
                    <a:pt x="62" y="117"/>
                  </a:cubicBezTo>
                  <a:cubicBezTo>
                    <a:pt x="59" y="122"/>
                    <a:pt x="59" y="128"/>
                    <a:pt x="63" y="133"/>
                  </a:cubicBezTo>
                  <a:cubicBezTo>
                    <a:pt x="63" y="134"/>
                    <a:pt x="63" y="134"/>
                    <a:pt x="63" y="134"/>
                  </a:cubicBezTo>
                  <a:cubicBezTo>
                    <a:pt x="62" y="134"/>
                    <a:pt x="62" y="134"/>
                    <a:pt x="62" y="134"/>
                  </a:cubicBezTo>
                  <a:cubicBezTo>
                    <a:pt x="59" y="135"/>
                    <a:pt x="56" y="136"/>
                    <a:pt x="54" y="136"/>
                  </a:cubicBezTo>
                  <a:cubicBezTo>
                    <a:pt x="54" y="137"/>
                    <a:pt x="54" y="137"/>
                    <a:pt x="54" y="137"/>
                  </a:cubicBezTo>
                  <a:cubicBezTo>
                    <a:pt x="49" y="139"/>
                    <a:pt x="44" y="140"/>
                    <a:pt x="39" y="140"/>
                  </a:cubicBezTo>
                  <a:cubicBezTo>
                    <a:pt x="29" y="140"/>
                    <a:pt x="19" y="135"/>
                    <a:pt x="13" y="127"/>
                  </a:cubicBezTo>
                  <a:cubicBezTo>
                    <a:pt x="5" y="116"/>
                    <a:pt x="2" y="103"/>
                    <a:pt x="6" y="89"/>
                  </a:cubicBezTo>
                  <a:lnTo>
                    <a:pt x="7" y="86"/>
                  </a:lnTo>
                  <a:close/>
                  <a:moveTo>
                    <a:pt x="7" y="93"/>
                  </a:moveTo>
                  <a:cubicBezTo>
                    <a:pt x="4" y="105"/>
                    <a:pt x="7" y="117"/>
                    <a:pt x="14" y="126"/>
                  </a:cubicBezTo>
                  <a:cubicBezTo>
                    <a:pt x="21" y="135"/>
                    <a:pt x="31" y="139"/>
                    <a:pt x="41" y="139"/>
                  </a:cubicBezTo>
                  <a:cubicBezTo>
                    <a:pt x="41" y="139"/>
                    <a:pt x="41" y="139"/>
                    <a:pt x="41" y="139"/>
                  </a:cubicBezTo>
                  <a:cubicBezTo>
                    <a:pt x="16" y="139"/>
                    <a:pt x="10" y="113"/>
                    <a:pt x="7" y="93"/>
                  </a:cubicBezTo>
                  <a:close/>
                  <a:moveTo>
                    <a:pt x="108" y="133"/>
                  </a:moveTo>
                  <a:cubicBezTo>
                    <a:pt x="106" y="133"/>
                    <a:pt x="104" y="134"/>
                    <a:pt x="102" y="135"/>
                  </a:cubicBezTo>
                  <a:cubicBezTo>
                    <a:pt x="99" y="136"/>
                    <a:pt x="95" y="137"/>
                    <a:pt x="92" y="138"/>
                  </a:cubicBezTo>
                  <a:cubicBezTo>
                    <a:pt x="99" y="138"/>
                    <a:pt x="104" y="136"/>
                    <a:pt x="108" y="133"/>
                  </a:cubicBezTo>
                  <a:close/>
                  <a:moveTo>
                    <a:pt x="7" y="86"/>
                  </a:moveTo>
                  <a:cubicBezTo>
                    <a:pt x="7" y="89"/>
                    <a:pt x="7" y="89"/>
                    <a:pt x="7" y="89"/>
                  </a:cubicBezTo>
                  <a:cubicBezTo>
                    <a:pt x="12" y="114"/>
                    <a:pt x="17" y="137"/>
                    <a:pt x="41" y="137"/>
                  </a:cubicBezTo>
                  <a:cubicBezTo>
                    <a:pt x="43" y="137"/>
                    <a:pt x="45" y="137"/>
                    <a:pt x="48" y="137"/>
                  </a:cubicBezTo>
                  <a:cubicBezTo>
                    <a:pt x="32" y="137"/>
                    <a:pt x="19" y="128"/>
                    <a:pt x="13" y="113"/>
                  </a:cubicBezTo>
                  <a:cubicBezTo>
                    <a:pt x="7" y="96"/>
                    <a:pt x="12" y="77"/>
                    <a:pt x="23" y="67"/>
                  </a:cubicBezTo>
                  <a:cubicBezTo>
                    <a:pt x="26" y="65"/>
                    <a:pt x="26" y="65"/>
                    <a:pt x="26" y="65"/>
                  </a:cubicBezTo>
                  <a:cubicBezTo>
                    <a:pt x="26" y="63"/>
                    <a:pt x="27" y="62"/>
                    <a:pt x="27" y="62"/>
                  </a:cubicBezTo>
                  <a:cubicBezTo>
                    <a:pt x="28" y="61"/>
                    <a:pt x="28" y="61"/>
                    <a:pt x="28" y="61"/>
                  </a:cubicBezTo>
                  <a:cubicBezTo>
                    <a:pt x="28" y="61"/>
                    <a:pt x="28" y="61"/>
                    <a:pt x="28" y="61"/>
                  </a:cubicBezTo>
                  <a:cubicBezTo>
                    <a:pt x="30" y="62"/>
                    <a:pt x="31" y="63"/>
                    <a:pt x="32" y="64"/>
                  </a:cubicBezTo>
                  <a:cubicBezTo>
                    <a:pt x="33" y="68"/>
                    <a:pt x="30" y="73"/>
                    <a:pt x="29" y="75"/>
                  </a:cubicBezTo>
                  <a:cubicBezTo>
                    <a:pt x="28" y="76"/>
                    <a:pt x="28" y="76"/>
                    <a:pt x="28" y="76"/>
                  </a:cubicBezTo>
                  <a:cubicBezTo>
                    <a:pt x="28" y="76"/>
                    <a:pt x="28" y="76"/>
                    <a:pt x="28" y="76"/>
                  </a:cubicBezTo>
                  <a:cubicBezTo>
                    <a:pt x="27" y="75"/>
                    <a:pt x="26" y="74"/>
                    <a:pt x="26" y="72"/>
                  </a:cubicBezTo>
                  <a:cubicBezTo>
                    <a:pt x="25" y="70"/>
                    <a:pt x="26" y="68"/>
                    <a:pt x="26" y="66"/>
                  </a:cubicBezTo>
                  <a:cubicBezTo>
                    <a:pt x="24" y="68"/>
                    <a:pt x="24" y="68"/>
                    <a:pt x="24" y="68"/>
                  </a:cubicBezTo>
                  <a:cubicBezTo>
                    <a:pt x="22" y="71"/>
                    <a:pt x="22" y="73"/>
                    <a:pt x="23" y="75"/>
                  </a:cubicBezTo>
                  <a:cubicBezTo>
                    <a:pt x="24" y="78"/>
                    <a:pt x="28" y="80"/>
                    <a:pt x="33" y="80"/>
                  </a:cubicBezTo>
                  <a:cubicBezTo>
                    <a:pt x="36" y="77"/>
                    <a:pt x="41" y="71"/>
                    <a:pt x="39" y="64"/>
                  </a:cubicBezTo>
                  <a:cubicBezTo>
                    <a:pt x="38" y="63"/>
                    <a:pt x="37" y="62"/>
                    <a:pt x="35" y="62"/>
                  </a:cubicBezTo>
                  <a:cubicBezTo>
                    <a:pt x="36" y="62"/>
                    <a:pt x="36" y="62"/>
                    <a:pt x="36" y="62"/>
                  </a:cubicBezTo>
                  <a:cubicBezTo>
                    <a:pt x="38" y="64"/>
                    <a:pt x="39" y="69"/>
                    <a:pt x="38" y="73"/>
                  </a:cubicBezTo>
                  <a:cubicBezTo>
                    <a:pt x="36" y="77"/>
                    <a:pt x="34" y="79"/>
                    <a:pt x="30" y="79"/>
                  </a:cubicBezTo>
                  <a:cubicBezTo>
                    <a:pt x="30" y="79"/>
                    <a:pt x="30" y="79"/>
                    <a:pt x="30" y="79"/>
                  </a:cubicBezTo>
                  <a:cubicBezTo>
                    <a:pt x="30" y="79"/>
                    <a:pt x="30" y="79"/>
                    <a:pt x="29" y="79"/>
                  </a:cubicBezTo>
                  <a:cubicBezTo>
                    <a:pt x="28" y="78"/>
                    <a:pt x="28" y="78"/>
                    <a:pt x="28" y="78"/>
                  </a:cubicBezTo>
                  <a:cubicBezTo>
                    <a:pt x="29" y="78"/>
                    <a:pt x="29" y="78"/>
                    <a:pt x="29" y="78"/>
                  </a:cubicBezTo>
                  <a:cubicBezTo>
                    <a:pt x="29" y="76"/>
                    <a:pt x="30" y="75"/>
                    <a:pt x="31" y="74"/>
                  </a:cubicBezTo>
                  <a:cubicBezTo>
                    <a:pt x="33" y="71"/>
                    <a:pt x="35" y="68"/>
                    <a:pt x="34" y="62"/>
                  </a:cubicBezTo>
                  <a:cubicBezTo>
                    <a:pt x="34" y="61"/>
                    <a:pt x="34" y="61"/>
                    <a:pt x="34" y="61"/>
                  </a:cubicBezTo>
                  <a:cubicBezTo>
                    <a:pt x="33" y="61"/>
                    <a:pt x="31" y="60"/>
                    <a:pt x="30" y="58"/>
                  </a:cubicBezTo>
                  <a:cubicBezTo>
                    <a:pt x="30" y="58"/>
                    <a:pt x="30" y="58"/>
                    <a:pt x="30" y="58"/>
                  </a:cubicBezTo>
                  <a:cubicBezTo>
                    <a:pt x="30" y="58"/>
                    <a:pt x="30" y="58"/>
                    <a:pt x="30" y="58"/>
                  </a:cubicBezTo>
                  <a:cubicBezTo>
                    <a:pt x="38" y="39"/>
                    <a:pt x="34" y="10"/>
                    <a:pt x="18" y="2"/>
                  </a:cubicBezTo>
                  <a:cubicBezTo>
                    <a:pt x="18" y="5"/>
                    <a:pt x="20" y="8"/>
                    <a:pt x="23" y="11"/>
                  </a:cubicBezTo>
                  <a:cubicBezTo>
                    <a:pt x="26" y="14"/>
                    <a:pt x="29" y="18"/>
                    <a:pt x="30" y="24"/>
                  </a:cubicBezTo>
                  <a:cubicBezTo>
                    <a:pt x="30" y="26"/>
                    <a:pt x="30" y="28"/>
                    <a:pt x="30" y="30"/>
                  </a:cubicBezTo>
                  <a:cubicBezTo>
                    <a:pt x="31" y="32"/>
                    <a:pt x="31" y="32"/>
                    <a:pt x="31" y="32"/>
                  </a:cubicBezTo>
                  <a:cubicBezTo>
                    <a:pt x="35" y="38"/>
                    <a:pt x="33" y="44"/>
                    <a:pt x="31" y="49"/>
                  </a:cubicBezTo>
                  <a:cubicBezTo>
                    <a:pt x="30" y="52"/>
                    <a:pt x="29" y="55"/>
                    <a:pt x="29" y="58"/>
                  </a:cubicBezTo>
                  <a:cubicBezTo>
                    <a:pt x="29" y="61"/>
                    <a:pt x="29" y="61"/>
                    <a:pt x="29" y="61"/>
                  </a:cubicBezTo>
                  <a:cubicBezTo>
                    <a:pt x="27" y="58"/>
                    <a:pt x="27" y="58"/>
                    <a:pt x="27" y="58"/>
                  </a:cubicBezTo>
                  <a:cubicBezTo>
                    <a:pt x="25" y="53"/>
                    <a:pt x="26" y="49"/>
                    <a:pt x="28" y="44"/>
                  </a:cubicBezTo>
                  <a:cubicBezTo>
                    <a:pt x="29" y="40"/>
                    <a:pt x="31" y="36"/>
                    <a:pt x="30" y="32"/>
                  </a:cubicBezTo>
                  <a:cubicBezTo>
                    <a:pt x="30" y="32"/>
                    <a:pt x="30" y="32"/>
                    <a:pt x="30" y="32"/>
                  </a:cubicBezTo>
                  <a:cubicBezTo>
                    <a:pt x="30" y="35"/>
                    <a:pt x="29" y="38"/>
                    <a:pt x="28" y="42"/>
                  </a:cubicBezTo>
                  <a:cubicBezTo>
                    <a:pt x="26" y="47"/>
                    <a:pt x="24" y="53"/>
                    <a:pt x="24" y="59"/>
                  </a:cubicBezTo>
                  <a:cubicBezTo>
                    <a:pt x="25" y="60"/>
                    <a:pt x="25" y="60"/>
                    <a:pt x="25" y="60"/>
                  </a:cubicBezTo>
                  <a:cubicBezTo>
                    <a:pt x="24" y="60"/>
                    <a:pt x="24" y="60"/>
                    <a:pt x="24" y="60"/>
                  </a:cubicBezTo>
                  <a:cubicBezTo>
                    <a:pt x="23" y="61"/>
                    <a:pt x="22" y="61"/>
                    <a:pt x="21" y="61"/>
                  </a:cubicBezTo>
                  <a:cubicBezTo>
                    <a:pt x="21" y="61"/>
                    <a:pt x="21" y="61"/>
                    <a:pt x="21" y="61"/>
                  </a:cubicBezTo>
                  <a:cubicBezTo>
                    <a:pt x="20" y="61"/>
                    <a:pt x="20" y="61"/>
                    <a:pt x="19" y="62"/>
                  </a:cubicBezTo>
                  <a:cubicBezTo>
                    <a:pt x="18" y="69"/>
                    <a:pt x="14" y="74"/>
                    <a:pt x="11" y="79"/>
                  </a:cubicBezTo>
                  <a:cubicBezTo>
                    <a:pt x="10" y="82"/>
                    <a:pt x="8" y="84"/>
                    <a:pt x="7" y="86"/>
                  </a:cubicBezTo>
                  <a:close/>
                  <a:moveTo>
                    <a:pt x="85" y="136"/>
                  </a:moveTo>
                  <a:cubicBezTo>
                    <a:pt x="86" y="136"/>
                    <a:pt x="87" y="137"/>
                    <a:pt x="89" y="137"/>
                  </a:cubicBezTo>
                  <a:cubicBezTo>
                    <a:pt x="93" y="137"/>
                    <a:pt x="97" y="135"/>
                    <a:pt x="101" y="133"/>
                  </a:cubicBezTo>
                  <a:cubicBezTo>
                    <a:pt x="105" y="132"/>
                    <a:pt x="108" y="131"/>
                    <a:pt x="110" y="131"/>
                  </a:cubicBezTo>
                  <a:cubicBezTo>
                    <a:pt x="111" y="131"/>
                    <a:pt x="111" y="131"/>
                    <a:pt x="111" y="131"/>
                  </a:cubicBezTo>
                  <a:cubicBezTo>
                    <a:pt x="113" y="129"/>
                    <a:pt x="116" y="127"/>
                    <a:pt x="118" y="126"/>
                  </a:cubicBezTo>
                  <a:cubicBezTo>
                    <a:pt x="120" y="125"/>
                    <a:pt x="122" y="125"/>
                    <a:pt x="123" y="124"/>
                  </a:cubicBezTo>
                  <a:cubicBezTo>
                    <a:pt x="122" y="124"/>
                    <a:pt x="122" y="123"/>
                    <a:pt x="121" y="123"/>
                  </a:cubicBezTo>
                  <a:cubicBezTo>
                    <a:pt x="117" y="123"/>
                    <a:pt x="111" y="126"/>
                    <a:pt x="106" y="129"/>
                  </a:cubicBezTo>
                  <a:cubicBezTo>
                    <a:pt x="99" y="132"/>
                    <a:pt x="92" y="136"/>
                    <a:pt x="85" y="136"/>
                  </a:cubicBezTo>
                  <a:close/>
                  <a:moveTo>
                    <a:pt x="64" y="126"/>
                  </a:moveTo>
                  <a:cubicBezTo>
                    <a:pt x="65" y="126"/>
                    <a:pt x="66" y="126"/>
                    <a:pt x="67" y="127"/>
                  </a:cubicBezTo>
                  <a:cubicBezTo>
                    <a:pt x="68" y="128"/>
                    <a:pt x="69" y="128"/>
                    <a:pt x="70" y="128"/>
                  </a:cubicBezTo>
                  <a:cubicBezTo>
                    <a:pt x="70" y="128"/>
                    <a:pt x="70" y="128"/>
                    <a:pt x="70" y="128"/>
                  </a:cubicBezTo>
                  <a:cubicBezTo>
                    <a:pt x="70" y="128"/>
                    <a:pt x="71" y="128"/>
                    <a:pt x="71" y="127"/>
                  </a:cubicBezTo>
                  <a:cubicBezTo>
                    <a:pt x="72" y="125"/>
                    <a:pt x="75" y="121"/>
                    <a:pt x="74" y="118"/>
                  </a:cubicBezTo>
                  <a:cubicBezTo>
                    <a:pt x="74" y="117"/>
                    <a:pt x="73" y="116"/>
                    <a:pt x="72" y="115"/>
                  </a:cubicBezTo>
                  <a:cubicBezTo>
                    <a:pt x="70" y="114"/>
                    <a:pt x="70" y="114"/>
                    <a:pt x="70" y="114"/>
                  </a:cubicBezTo>
                  <a:cubicBezTo>
                    <a:pt x="70" y="114"/>
                    <a:pt x="70" y="114"/>
                    <a:pt x="70" y="114"/>
                  </a:cubicBezTo>
                  <a:cubicBezTo>
                    <a:pt x="70" y="116"/>
                    <a:pt x="67" y="118"/>
                    <a:pt x="64" y="118"/>
                  </a:cubicBezTo>
                  <a:cubicBezTo>
                    <a:pt x="64" y="118"/>
                    <a:pt x="64" y="118"/>
                    <a:pt x="64" y="118"/>
                  </a:cubicBezTo>
                  <a:lnTo>
                    <a:pt x="64" y="126"/>
                  </a:lnTo>
                  <a:close/>
                  <a:moveTo>
                    <a:pt x="75" y="116"/>
                  </a:moveTo>
                  <a:cubicBezTo>
                    <a:pt x="75" y="117"/>
                    <a:pt x="75" y="117"/>
                    <a:pt x="75" y="118"/>
                  </a:cubicBezTo>
                  <a:cubicBezTo>
                    <a:pt x="76" y="121"/>
                    <a:pt x="74" y="125"/>
                    <a:pt x="72" y="128"/>
                  </a:cubicBezTo>
                  <a:cubicBezTo>
                    <a:pt x="75" y="126"/>
                    <a:pt x="77" y="121"/>
                    <a:pt x="77" y="118"/>
                  </a:cubicBezTo>
                  <a:cubicBezTo>
                    <a:pt x="76" y="118"/>
                    <a:pt x="76" y="117"/>
                    <a:pt x="75" y="116"/>
                  </a:cubicBezTo>
                  <a:close/>
                  <a:moveTo>
                    <a:pt x="70" y="114"/>
                  </a:moveTo>
                  <a:cubicBezTo>
                    <a:pt x="72" y="114"/>
                    <a:pt x="72" y="114"/>
                    <a:pt x="72" y="114"/>
                  </a:cubicBezTo>
                  <a:cubicBezTo>
                    <a:pt x="76" y="115"/>
                    <a:pt x="78" y="117"/>
                    <a:pt x="78" y="118"/>
                  </a:cubicBezTo>
                  <a:cubicBezTo>
                    <a:pt x="79" y="121"/>
                    <a:pt x="77" y="125"/>
                    <a:pt x="74" y="128"/>
                  </a:cubicBezTo>
                  <a:cubicBezTo>
                    <a:pt x="79" y="126"/>
                    <a:pt x="79" y="122"/>
                    <a:pt x="79" y="120"/>
                  </a:cubicBezTo>
                  <a:cubicBezTo>
                    <a:pt x="79" y="116"/>
                    <a:pt x="76" y="110"/>
                    <a:pt x="72" y="110"/>
                  </a:cubicBezTo>
                  <a:cubicBezTo>
                    <a:pt x="71" y="110"/>
                    <a:pt x="69" y="111"/>
                    <a:pt x="68" y="113"/>
                  </a:cubicBezTo>
                  <a:cubicBezTo>
                    <a:pt x="69" y="113"/>
                    <a:pt x="69" y="113"/>
                    <a:pt x="70" y="114"/>
                  </a:cubicBezTo>
                  <a:close/>
                  <a:moveTo>
                    <a:pt x="122" y="122"/>
                  </a:moveTo>
                  <a:cubicBezTo>
                    <a:pt x="123" y="122"/>
                    <a:pt x="124" y="122"/>
                    <a:pt x="125" y="123"/>
                  </a:cubicBezTo>
                  <a:cubicBezTo>
                    <a:pt x="126" y="123"/>
                    <a:pt x="126" y="123"/>
                    <a:pt x="126" y="123"/>
                  </a:cubicBezTo>
                  <a:cubicBezTo>
                    <a:pt x="125" y="124"/>
                    <a:pt x="125" y="124"/>
                    <a:pt x="125" y="124"/>
                  </a:cubicBezTo>
                  <a:cubicBezTo>
                    <a:pt x="125" y="124"/>
                    <a:pt x="124" y="125"/>
                    <a:pt x="123" y="125"/>
                  </a:cubicBezTo>
                  <a:cubicBezTo>
                    <a:pt x="127" y="124"/>
                    <a:pt x="131" y="123"/>
                    <a:pt x="136" y="123"/>
                  </a:cubicBezTo>
                  <a:cubicBezTo>
                    <a:pt x="139" y="123"/>
                    <a:pt x="141" y="123"/>
                    <a:pt x="143" y="124"/>
                  </a:cubicBezTo>
                  <a:cubicBezTo>
                    <a:pt x="140" y="122"/>
                    <a:pt x="136" y="121"/>
                    <a:pt x="131" y="121"/>
                  </a:cubicBezTo>
                  <a:cubicBezTo>
                    <a:pt x="128" y="121"/>
                    <a:pt x="125" y="121"/>
                    <a:pt x="122" y="122"/>
                  </a:cubicBezTo>
                  <a:close/>
                  <a:moveTo>
                    <a:pt x="72" y="109"/>
                  </a:moveTo>
                  <a:cubicBezTo>
                    <a:pt x="77" y="109"/>
                    <a:pt x="81" y="115"/>
                    <a:pt x="81" y="120"/>
                  </a:cubicBezTo>
                  <a:cubicBezTo>
                    <a:pt x="81" y="121"/>
                    <a:pt x="81" y="122"/>
                    <a:pt x="81" y="123"/>
                  </a:cubicBezTo>
                  <a:cubicBezTo>
                    <a:pt x="82" y="121"/>
                    <a:pt x="82" y="118"/>
                    <a:pt x="81" y="114"/>
                  </a:cubicBezTo>
                  <a:cubicBezTo>
                    <a:pt x="79" y="110"/>
                    <a:pt x="75" y="108"/>
                    <a:pt x="71" y="109"/>
                  </a:cubicBezTo>
                  <a:cubicBezTo>
                    <a:pt x="72" y="109"/>
                    <a:pt x="72" y="109"/>
                    <a:pt x="72" y="109"/>
                  </a:cubicBezTo>
                  <a:close/>
                  <a:moveTo>
                    <a:pt x="36" y="65"/>
                  </a:moveTo>
                  <a:cubicBezTo>
                    <a:pt x="36" y="69"/>
                    <a:pt x="34" y="72"/>
                    <a:pt x="32" y="74"/>
                  </a:cubicBezTo>
                  <a:cubicBezTo>
                    <a:pt x="32" y="75"/>
                    <a:pt x="31" y="76"/>
                    <a:pt x="31" y="77"/>
                  </a:cubicBezTo>
                  <a:cubicBezTo>
                    <a:pt x="34" y="77"/>
                    <a:pt x="36" y="74"/>
                    <a:pt x="36" y="73"/>
                  </a:cubicBezTo>
                  <a:cubicBezTo>
                    <a:pt x="37" y="70"/>
                    <a:pt x="37" y="67"/>
                    <a:pt x="36" y="65"/>
                  </a:cubicBezTo>
                  <a:close/>
                  <a:moveTo>
                    <a:pt x="28" y="63"/>
                  </a:moveTo>
                  <a:cubicBezTo>
                    <a:pt x="27" y="65"/>
                    <a:pt x="27" y="69"/>
                    <a:pt x="27" y="72"/>
                  </a:cubicBezTo>
                  <a:cubicBezTo>
                    <a:pt x="27" y="73"/>
                    <a:pt x="28" y="73"/>
                    <a:pt x="28" y="74"/>
                  </a:cubicBezTo>
                  <a:cubicBezTo>
                    <a:pt x="30" y="71"/>
                    <a:pt x="32" y="67"/>
                    <a:pt x="31" y="65"/>
                  </a:cubicBezTo>
                  <a:cubicBezTo>
                    <a:pt x="30" y="64"/>
                    <a:pt x="30" y="63"/>
                    <a:pt x="28" y="63"/>
                  </a:cubicBezTo>
                  <a:close/>
                  <a:moveTo>
                    <a:pt x="32" y="36"/>
                  </a:moveTo>
                  <a:cubicBezTo>
                    <a:pt x="31" y="39"/>
                    <a:pt x="30" y="42"/>
                    <a:pt x="29" y="44"/>
                  </a:cubicBezTo>
                  <a:cubicBezTo>
                    <a:pt x="28" y="48"/>
                    <a:pt x="27" y="51"/>
                    <a:pt x="28" y="55"/>
                  </a:cubicBezTo>
                  <a:cubicBezTo>
                    <a:pt x="28" y="53"/>
                    <a:pt x="29" y="51"/>
                    <a:pt x="29" y="49"/>
                  </a:cubicBezTo>
                  <a:cubicBezTo>
                    <a:pt x="31" y="45"/>
                    <a:pt x="32" y="41"/>
                    <a:pt x="32" y="36"/>
                  </a:cubicBezTo>
                  <a:close/>
                </a:path>
              </a:pathLst>
            </a:custGeom>
            <a:grpFill/>
            <a:ln>
              <a:noFill/>
            </a:ln>
          </p:spPr>
          <p:txBody>
            <a:bodyPr vert="horz" wrap="square" lIns="91440" tIns="45720" rIns="91440" bIns="45720" numCol="1" rtlCol="0" anchor="t" anchorCtr="0" compatLnSpc="1">
              <a:prstTxWarp prst="textNoShape">
                <a:avLst/>
              </a:prstTxWarp>
            </a:bodyPr>
            <a:lstStyle/>
            <a:p>
              <a:pPr rtl="0"/>
              <a:endParaRPr/>
            </a:p>
          </p:txBody>
        </p:sp>
        <p:sp>
          <p:nvSpPr>
            <p:cNvPr id="119" name="Freeform 47"/>
            <p:cNvSpPr>
              <a:spLocks noEditPoints="1"/>
            </p:cNvSpPr>
            <p:nvPr/>
          </p:nvSpPr>
          <p:spPr bwMode="auto">
            <a:xfrm>
              <a:off x="895350" y="3316288"/>
              <a:ext cx="363538" cy="328613"/>
            </a:xfrm>
            <a:custGeom>
              <a:avLst/>
              <a:gdLst>
                <a:gd name="T0" fmla="*/ 50 w 161"/>
                <a:gd name="T1" fmla="*/ 8 h 146"/>
                <a:gd name="T2" fmla="*/ 60 w 161"/>
                <a:gd name="T3" fmla="*/ 25 h 146"/>
                <a:gd name="T4" fmla="*/ 54 w 161"/>
                <a:gd name="T5" fmla="*/ 17 h 146"/>
                <a:gd name="T6" fmla="*/ 63 w 161"/>
                <a:gd name="T7" fmla="*/ 34 h 146"/>
                <a:gd name="T8" fmla="*/ 49 w 161"/>
                <a:gd name="T9" fmla="*/ 37 h 146"/>
                <a:gd name="T10" fmla="*/ 41 w 161"/>
                <a:gd name="T11" fmla="*/ 13 h 146"/>
                <a:gd name="T12" fmla="*/ 16 w 161"/>
                <a:gd name="T13" fmla="*/ 62 h 146"/>
                <a:gd name="T14" fmla="*/ 34 w 161"/>
                <a:gd name="T15" fmla="*/ 92 h 146"/>
                <a:gd name="T16" fmla="*/ 27 w 161"/>
                <a:gd name="T17" fmla="*/ 146 h 146"/>
                <a:gd name="T18" fmla="*/ 33 w 161"/>
                <a:gd name="T19" fmla="*/ 104 h 146"/>
                <a:gd name="T20" fmla="*/ 26 w 161"/>
                <a:gd name="T21" fmla="*/ 102 h 146"/>
                <a:gd name="T22" fmla="*/ 30 w 161"/>
                <a:gd name="T23" fmla="*/ 101 h 146"/>
                <a:gd name="T24" fmla="*/ 4 w 161"/>
                <a:gd name="T25" fmla="*/ 60 h 146"/>
                <a:gd name="T26" fmla="*/ 41 w 161"/>
                <a:gd name="T27" fmla="*/ 10 h 146"/>
                <a:gd name="T28" fmla="*/ 51 w 161"/>
                <a:gd name="T29" fmla="*/ 4 h 146"/>
                <a:gd name="T30" fmla="*/ 145 w 161"/>
                <a:gd name="T31" fmla="*/ 13 h 146"/>
                <a:gd name="T32" fmla="*/ 142 w 161"/>
                <a:gd name="T33" fmla="*/ 0 h 146"/>
                <a:gd name="T34" fmla="*/ 141 w 161"/>
                <a:gd name="T35" fmla="*/ 33 h 146"/>
                <a:gd name="T36" fmla="*/ 50 w 161"/>
                <a:gd name="T37" fmla="*/ 8 h 146"/>
                <a:gd name="T38" fmla="*/ 137 w 161"/>
                <a:gd name="T39" fmla="*/ 31 h 146"/>
                <a:gd name="T40" fmla="*/ 148 w 161"/>
                <a:gd name="T41" fmla="*/ 16 h 146"/>
                <a:gd name="T42" fmla="*/ 70 w 161"/>
                <a:gd name="T43" fmla="*/ 8 h 146"/>
                <a:gd name="T44" fmla="*/ 137 w 161"/>
                <a:gd name="T45" fmla="*/ 31 h 146"/>
                <a:gd name="T46" fmla="*/ 26 w 161"/>
                <a:gd name="T47" fmla="*/ 84 h 146"/>
                <a:gd name="T48" fmla="*/ 22 w 161"/>
                <a:gd name="T49" fmla="*/ 16 h 146"/>
                <a:gd name="T50" fmla="*/ 26 w 161"/>
                <a:gd name="T51" fmla="*/ 84 h 146"/>
                <a:gd name="T52" fmla="*/ 57 w 161"/>
                <a:gd name="T53" fmla="*/ 28 h 146"/>
                <a:gd name="T54" fmla="*/ 46 w 161"/>
                <a:gd name="T55" fmla="*/ 16 h 146"/>
                <a:gd name="T56" fmla="*/ 57 w 161"/>
                <a:gd name="T57" fmla="*/ 28 h 146"/>
                <a:gd name="T58" fmla="*/ 57 w 161"/>
                <a:gd name="T59" fmla="*/ 31 h 146"/>
                <a:gd name="T60" fmla="*/ 46 w 161"/>
                <a:gd name="T61" fmla="*/ 28 h 146"/>
                <a:gd name="T62" fmla="*/ 57 w 161"/>
                <a:gd name="T63" fmla="*/ 31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61" h="146">
                  <a:moveTo>
                    <a:pt x="50" y="8"/>
                  </a:moveTo>
                  <a:cubicBezTo>
                    <a:pt x="55" y="14"/>
                    <a:pt x="53" y="20"/>
                    <a:pt x="60" y="25"/>
                  </a:cubicBezTo>
                  <a:cubicBezTo>
                    <a:pt x="62" y="23"/>
                    <a:pt x="58" y="18"/>
                    <a:pt x="54" y="17"/>
                  </a:cubicBezTo>
                  <a:cubicBezTo>
                    <a:pt x="64" y="13"/>
                    <a:pt x="65" y="25"/>
                    <a:pt x="63" y="34"/>
                  </a:cubicBezTo>
                  <a:cubicBezTo>
                    <a:pt x="59" y="36"/>
                    <a:pt x="55" y="37"/>
                    <a:pt x="49" y="37"/>
                  </a:cubicBezTo>
                  <a:cubicBezTo>
                    <a:pt x="43" y="31"/>
                    <a:pt x="43" y="19"/>
                    <a:pt x="41" y="13"/>
                  </a:cubicBezTo>
                  <a:cubicBezTo>
                    <a:pt x="14" y="14"/>
                    <a:pt x="9" y="41"/>
                    <a:pt x="16" y="62"/>
                  </a:cubicBezTo>
                  <a:cubicBezTo>
                    <a:pt x="19" y="72"/>
                    <a:pt x="30" y="81"/>
                    <a:pt x="34" y="92"/>
                  </a:cubicBezTo>
                  <a:cubicBezTo>
                    <a:pt x="41" y="111"/>
                    <a:pt x="38" y="129"/>
                    <a:pt x="27" y="146"/>
                  </a:cubicBezTo>
                  <a:cubicBezTo>
                    <a:pt x="28" y="137"/>
                    <a:pt x="39" y="121"/>
                    <a:pt x="33" y="104"/>
                  </a:cubicBezTo>
                  <a:cubicBezTo>
                    <a:pt x="31" y="102"/>
                    <a:pt x="29" y="102"/>
                    <a:pt x="26" y="102"/>
                  </a:cubicBezTo>
                  <a:cubicBezTo>
                    <a:pt x="26" y="100"/>
                    <a:pt x="28" y="101"/>
                    <a:pt x="30" y="101"/>
                  </a:cubicBezTo>
                  <a:cubicBezTo>
                    <a:pt x="28" y="89"/>
                    <a:pt x="7" y="79"/>
                    <a:pt x="4" y="60"/>
                  </a:cubicBezTo>
                  <a:cubicBezTo>
                    <a:pt x="1" y="34"/>
                    <a:pt x="12" y="6"/>
                    <a:pt x="41" y="10"/>
                  </a:cubicBezTo>
                  <a:cubicBezTo>
                    <a:pt x="45" y="9"/>
                    <a:pt x="47" y="5"/>
                    <a:pt x="51" y="4"/>
                  </a:cubicBezTo>
                  <a:cubicBezTo>
                    <a:pt x="86" y="1"/>
                    <a:pt x="128" y="46"/>
                    <a:pt x="145" y="13"/>
                  </a:cubicBezTo>
                  <a:cubicBezTo>
                    <a:pt x="146" y="6"/>
                    <a:pt x="144" y="3"/>
                    <a:pt x="142" y="0"/>
                  </a:cubicBezTo>
                  <a:cubicBezTo>
                    <a:pt x="161" y="2"/>
                    <a:pt x="149" y="29"/>
                    <a:pt x="141" y="33"/>
                  </a:cubicBezTo>
                  <a:cubicBezTo>
                    <a:pt x="111" y="47"/>
                    <a:pt x="71" y="4"/>
                    <a:pt x="50" y="8"/>
                  </a:cubicBezTo>
                  <a:close/>
                  <a:moveTo>
                    <a:pt x="137" y="31"/>
                  </a:moveTo>
                  <a:cubicBezTo>
                    <a:pt x="142" y="29"/>
                    <a:pt x="151" y="17"/>
                    <a:pt x="148" y="16"/>
                  </a:cubicBezTo>
                  <a:cubicBezTo>
                    <a:pt x="130" y="43"/>
                    <a:pt x="93" y="14"/>
                    <a:pt x="70" y="8"/>
                  </a:cubicBezTo>
                  <a:cubicBezTo>
                    <a:pt x="87" y="21"/>
                    <a:pt x="105" y="33"/>
                    <a:pt x="137" y="31"/>
                  </a:cubicBezTo>
                  <a:close/>
                  <a:moveTo>
                    <a:pt x="26" y="84"/>
                  </a:moveTo>
                  <a:cubicBezTo>
                    <a:pt x="10" y="71"/>
                    <a:pt x="7" y="27"/>
                    <a:pt x="22" y="16"/>
                  </a:cubicBezTo>
                  <a:cubicBezTo>
                    <a:pt x="0" y="29"/>
                    <a:pt x="5" y="78"/>
                    <a:pt x="26" y="84"/>
                  </a:cubicBezTo>
                  <a:close/>
                  <a:moveTo>
                    <a:pt x="57" y="28"/>
                  </a:moveTo>
                  <a:cubicBezTo>
                    <a:pt x="55" y="22"/>
                    <a:pt x="53" y="16"/>
                    <a:pt x="46" y="16"/>
                  </a:cubicBezTo>
                  <a:cubicBezTo>
                    <a:pt x="46" y="23"/>
                    <a:pt x="50" y="27"/>
                    <a:pt x="57" y="28"/>
                  </a:cubicBezTo>
                  <a:close/>
                  <a:moveTo>
                    <a:pt x="57" y="31"/>
                  </a:moveTo>
                  <a:cubicBezTo>
                    <a:pt x="51" y="33"/>
                    <a:pt x="49" y="24"/>
                    <a:pt x="46" y="28"/>
                  </a:cubicBezTo>
                  <a:cubicBezTo>
                    <a:pt x="47" y="31"/>
                    <a:pt x="56" y="40"/>
                    <a:pt x="57" y="31"/>
                  </a:cubicBezTo>
                  <a:close/>
                </a:path>
              </a:pathLst>
            </a:custGeom>
            <a:grpFill/>
            <a:ln>
              <a:noFill/>
            </a:ln>
          </p:spPr>
          <p:txBody>
            <a:bodyPr vert="horz" wrap="square" lIns="91440" tIns="45720" rIns="91440" bIns="45720" numCol="1" rtlCol="0" anchor="t" anchorCtr="0" compatLnSpc="1">
              <a:prstTxWarp prst="textNoShape">
                <a:avLst/>
              </a:prstTxWarp>
            </a:bodyPr>
            <a:lstStyle/>
            <a:p>
              <a:pPr rtl="0"/>
              <a:endParaRPr/>
            </a:p>
          </p:txBody>
        </p:sp>
        <p:sp>
          <p:nvSpPr>
            <p:cNvPr id="120" name="Freeform 48"/>
            <p:cNvSpPr>
              <a:spLocks noEditPoints="1"/>
            </p:cNvSpPr>
            <p:nvPr/>
          </p:nvSpPr>
          <p:spPr bwMode="auto">
            <a:xfrm>
              <a:off x="903288" y="3313113"/>
              <a:ext cx="336550" cy="338138"/>
            </a:xfrm>
            <a:custGeom>
              <a:avLst/>
              <a:gdLst>
                <a:gd name="T0" fmla="*/ 81 w 150"/>
                <a:gd name="T1" fmla="*/ 22 h 150"/>
                <a:gd name="T2" fmla="*/ 52 w 150"/>
                <a:gd name="T3" fmla="*/ 17 h 150"/>
                <a:gd name="T4" fmla="*/ 60 w 150"/>
                <a:gd name="T5" fmla="*/ 35 h 150"/>
                <a:gd name="T6" fmla="*/ 45 w 150"/>
                <a:gd name="T7" fmla="*/ 39 h 150"/>
                <a:gd name="T8" fmla="*/ 39 w 150"/>
                <a:gd name="T9" fmla="*/ 20 h 150"/>
                <a:gd name="T10" fmla="*/ 14 w 150"/>
                <a:gd name="T11" fmla="*/ 63 h 150"/>
                <a:gd name="T12" fmla="*/ 25 w 150"/>
                <a:gd name="T13" fmla="*/ 148 h 150"/>
                <a:gd name="T14" fmla="*/ 26 w 150"/>
                <a:gd name="T15" fmla="*/ 137 h 150"/>
                <a:gd name="T16" fmla="*/ 23 w 150"/>
                <a:gd name="T17" fmla="*/ 104 h 150"/>
                <a:gd name="T18" fmla="*/ 26 w 150"/>
                <a:gd name="T19" fmla="*/ 101 h 150"/>
                <a:gd name="T20" fmla="*/ 1 w 150"/>
                <a:gd name="T21" fmla="*/ 61 h 150"/>
                <a:gd name="T22" fmla="*/ 38 w 150"/>
                <a:gd name="T23" fmla="*/ 10 h 150"/>
                <a:gd name="T24" fmla="*/ 91 w 150"/>
                <a:gd name="T25" fmla="*/ 16 h 150"/>
                <a:gd name="T26" fmla="*/ 139 w 150"/>
                <a:gd name="T27" fmla="*/ 2 h 150"/>
                <a:gd name="T28" fmla="*/ 150 w 150"/>
                <a:gd name="T29" fmla="*/ 12 h 150"/>
                <a:gd name="T30" fmla="*/ 82 w 150"/>
                <a:gd name="T31" fmla="*/ 20 h 150"/>
                <a:gd name="T32" fmla="*/ 141 w 150"/>
                <a:gd name="T33" fmla="*/ 2 h 150"/>
                <a:gd name="T34" fmla="*/ 143 w 150"/>
                <a:gd name="T35" fmla="*/ 14 h 150"/>
                <a:gd name="T36" fmla="*/ 44 w 150"/>
                <a:gd name="T37" fmla="*/ 9 h 150"/>
                <a:gd name="T38" fmla="*/ 38 w 150"/>
                <a:gd name="T39" fmla="*/ 12 h 150"/>
                <a:gd name="T40" fmla="*/ 2 w 150"/>
                <a:gd name="T41" fmla="*/ 60 h 150"/>
                <a:gd name="T42" fmla="*/ 28 w 150"/>
                <a:gd name="T43" fmla="*/ 102 h 150"/>
                <a:gd name="T44" fmla="*/ 30 w 150"/>
                <a:gd name="T45" fmla="*/ 104 h 150"/>
                <a:gd name="T46" fmla="*/ 32 w 150"/>
                <a:gd name="T47" fmla="*/ 116 h 150"/>
                <a:gd name="T48" fmla="*/ 31 w 150"/>
                <a:gd name="T49" fmla="*/ 93 h 150"/>
                <a:gd name="T50" fmla="*/ 11 w 150"/>
                <a:gd name="T51" fmla="*/ 61 h 150"/>
                <a:gd name="T52" fmla="*/ 23 w 150"/>
                <a:gd name="T53" fmla="*/ 85 h 150"/>
                <a:gd name="T54" fmla="*/ 19 w 150"/>
                <a:gd name="T55" fmla="*/ 17 h 150"/>
                <a:gd name="T56" fmla="*/ 39 w 150"/>
                <a:gd name="T57" fmla="*/ 13 h 150"/>
                <a:gd name="T58" fmla="*/ 42 w 150"/>
                <a:gd name="T59" fmla="*/ 29 h 150"/>
                <a:gd name="T60" fmla="*/ 48 w 150"/>
                <a:gd name="T61" fmla="*/ 29 h 150"/>
                <a:gd name="T62" fmla="*/ 55 w 150"/>
                <a:gd name="T63" fmla="*/ 32 h 150"/>
                <a:gd name="T64" fmla="*/ 42 w 150"/>
                <a:gd name="T65" fmla="*/ 30 h 150"/>
                <a:gd name="T66" fmla="*/ 60 w 150"/>
                <a:gd name="T67" fmla="*/ 27 h 150"/>
                <a:gd name="T68" fmla="*/ 58 w 150"/>
                <a:gd name="T69" fmla="*/ 25 h 150"/>
                <a:gd name="T70" fmla="*/ 56 w 150"/>
                <a:gd name="T71" fmla="*/ 27 h 150"/>
                <a:gd name="T72" fmla="*/ 50 w 150"/>
                <a:gd name="T73" fmla="*/ 18 h 150"/>
                <a:gd name="T74" fmla="*/ 45 w 150"/>
                <a:gd name="T75" fmla="*/ 9 h 150"/>
                <a:gd name="T76" fmla="*/ 57 w 150"/>
                <a:gd name="T77" fmla="*/ 25 h 150"/>
                <a:gd name="T78" fmla="*/ 53 w 150"/>
                <a:gd name="T79" fmla="*/ 33 h 150"/>
                <a:gd name="T80" fmla="*/ 44 w 150"/>
                <a:gd name="T81" fmla="*/ 29 h 150"/>
                <a:gd name="T82" fmla="*/ 8 w 150"/>
                <a:gd name="T83" fmla="*/ 46 h 150"/>
                <a:gd name="T84" fmla="*/ 146 w 150"/>
                <a:gd name="T85" fmla="*/ 18 h 150"/>
                <a:gd name="T86" fmla="*/ 134 w 150"/>
                <a:gd name="T87" fmla="*/ 33 h 150"/>
                <a:gd name="T88" fmla="*/ 67 w 150"/>
                <a:gd name="T89" fmla="*/ 9 h 150"/>
                <a:gd name="T90" fmla="*/ 145 w 150"/>
                <a:gd name="T91" fmla="*/ 16 h 150"/>
                <a:gd name="T92" fmla="*/ 133 w 150"/>
                <a:gd name="T93" fmla="*/ 31 h 150"/>
                <a:gd name="T94" fmla="*/ 71 w 150"/>
                <a:gd name="T95" fmla="*/ 11 h 150"/>
                <a:gd name="T96" fmla="*/ 54 w 150"/>
                <a:gd name="T97" fmla="*/ 30 h 150"/>
                <a:gd name="T98" fmla="*/ 43 w 150"/>
                <a:gd name="T99" fmla="*/ 16 h 150"/>
                <a:gd name="T100" fmla="*/ 43 w 150"/>
                <a:gd name="T101" fmla="*/ 17 h 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50" h="150">
                  <a:moveTo>
                    <a:pt x="150" y="12"/>
                  </a:moveTo>
                  <a:cubicBezTo>
                    <a:pt x="150" y="20"/>
                    <a:pt x="143" y="32"/>
                    <a:pt x="138" y="34"/>
                  </a:cubicBezTo>
                  <a:cubicBezTo>
                    <a:pt x="120" y="43"/>
                    <a:pt x="99" y="32"/>
                    <a:pt x="81" y="22"/>
                  </a:cubicBezTo>
                  <a:cubicBezTo>
                    <a:pt x="69" y="15"/>
                    <a:pt x="57" y="9"/>
                    <a:pt x="48" y="10"/>
                  </a:cubicBezTo>
                  <a:cubicBezTo>
                    <a:pt x="50" y="12"/>
                    <a:pt x="51" y="15"/>
                    <a:pt x="52" y="17"/>
                  </a:cubicBezTo>
                  <a:cubicBezTo>
                    <a:pt x="52" y="17"/>
                    <a:pt x="52" y="17"/>
                    <a:pt x="52" y="17"/>
                  </a:cubicBezTo>
                  <a:cubicBezTo>
                    <a:pt x="54" y="16"/>
                    <a:pt x="56" y="16"/>
                    <a:pt x="58" y="17"/>
                  </a:cubicBezTo>
                  <a:cubicBezTo>
                    <a:pt x="61" y="19"/>
                    <a:pt x="61" y="24"/>
                    <a:pt x="61" y="27"/>
                  </a:cubicBezTo>
                  <a:cubicBezTo>
                    <a:pt x="61" y="30"/>
                    <a:pt x="61" y="33"/>
                    <a:pt x="60" y="35"/>
                  </a:cubicBezTo>
                  <a:cubicBezTo>
                    <a:pt x="60" y="35"/>
                    <a:pt x="60" y="35"/>
                    <a:pt x="60" y="35"/>
                  </a:cubicBezTo>
                  <a:cubicBezTo>
                    <a:pt x="60" y="36"/>
                    <a:pt x="60" y="36"/>
                    <a:pt x="60" y="36"/>
                  </a:cubicBezTo>
                  <a:cubicBezTo>
                    <a:pt x="57" y="38"/>
                    <a:pt x="52" y="39"/>
                    <a:pt x="45" y="39"/>
                  </a:cubicBezTo>
                  <a:cubicBezTo>
                    <a:pt x="45" y="39"/>
                    <a:pt x="45" y="39"/>
                    <a:pt x="45" y="39"/>
                  </a:cubicBezTo>
                  <a:cubicBezTo>
                    <a:pt x="45" y="38"/>
                    <a:pt x="45" y="38"/>
                    <a:pt x="45" y="38"/>
                  </a:cubicBezTo>
                  <a:cubicBezTo>
                    <a:pt x="41" y="34"/>
                    <a:pt x="40" y="26"/>
                    <a:pt x="39" y="20"/>
                  </a:cubicBezTo>
                  <a:cubicBezTo>
                    <a:pt x="39" y="18"/>
                    <a:pt x="38" y="16"/>
                    <a:pt x="38" y="14"/>
                  </a:cubicBezTo>
                  <a:cubicBezTo>
                    <a:pt x="21" y="15"/>
                    <a:pt x="11" y="27"/>
                    <a:pt x="11" y="47"/>
                  </a:cubicBezTo>
                  <a:cubicBezTo>
                    <a:pt x="11" y="52"/>
                    <a:pt x="12" y="58"/>
                    <a:pt x="14" y="63"/>
                  </a:cubicBezTo>
                  <a:cubicBezTo>
                    <a:pt x="15" y="68"/>
                    <a:pt x="18" y="72"/>
                    <a:pt x="22" y="77"/>
                  </a:cubicBezTo>
                  <a:cubicBezTo>
                    <a:pt x="26" y="82"/>
                    <a:pt x="30" y="87"/>
                    <a:pt x="32" y="93"/>
                  </a:cubicBezTo>
                  <a:cubicBezTo>
                    <a:pt x="39" y="111"/>
                    <a:pt x="36" y="130"/>
                    <a:pt x="25" y="148"/>
                  </a:cubicBezTo>
                  <a:cubicBezTo>
                    <a:pt x="23" y="150"/>
                    <a:pt x="23" y="150"/>
                    <a:pt x="23" y="150"/>
                  </a:cubicBezTo>
                  <a:cubicBezTo>
                    <a:pt x="23" y="147"/>
                    <a:pt x="23" y="147"/>
                    <a:pt x="23" y="147"/>
                  </a:cubicBezTo>
                  <a:cubicBezTo>
                    <a:pt x="24" y="144"/>
                    <a:pt x="25" y="141"/>
                    <a:pt x="26" y="137"/>
                  </a:cubicBezTo>
                  <a:cubicBezTo>
                    <a:pt x="28" y="131"/>
                    <a:pt x="31" y="123"/>
                    <a:pt x="31" y="116"/>
                  </a:cubicBezTo>
                  <a:cubicBezTo>
                    <a:pt x="31" y="112"/>
                    <a:pt x="30" y="108"/>
                    <a:pt x="29" y="105"/>
                  </a:cubicBezTo>
                  <a:cubicBezTo>
                    <a:pt x="28" y="104"/>
                    <a:pt x="26" y="104"/>
                    <a:pt x="23" y="104"/>
                  </a:cubicBezTo>
                  <a:cubicBezTo>
                    <a:pt x="22" y="104"/>
                    <a:pt x="22" y="104"/>
                    <a:pt x="22" y="104"/>
                  </a:cubicBezTo>
                  <a:cubicBezTo>
                    <a:pt x="22" y="103"/>
                    <a:pt x="22" y="103"/>
                    <a:pt x="22" y="103"/>
                  </a:cubicBezTo>
                  <a:cubicBezTo>
                    <a:pt x="22" y="101"/>
                    <a:pt x="24" y="101"/>
                    <a:pt x="26" y="101"/>
                  </a:cubicBezTo>
                  <a:cubicBezTo>
                    <a:pt x="26" y="101"/>
                    <a:pt x="26" y="101"/>
                    <a:pt x="26" y="101"/>
                  </a:cubicBezTo>
                  <a:cubicBezTo>
                    <a:pt x="25" y="97"/>
                    <a:pt x="21" y="93"/>
                    <a:pt x="17" y="88"/>
                  </a:cubicBezTo>
                  <a:cubicBezTo>
                    <a:pt x="10" y="81"/>
                    <a:pt x="2" y="72"/>
                    <a:pt x="1" y="61"/>
                  </a:cubicBezTo>
                  <a:cubicBezTo>
                    <a:pt x="0" y="58"/>
                    <a:pt x="0" y="55"/>
                    <a:pt x="0" y="52"/>
                  </a:cubicBezTo>
                  <a:cubicBezTo>
                    <a:pt x="0" y="37"/>
                    <a:pt x="5" y="24"/>
                    <a:pt x="13" y="17"/>
                  </a:cubicBezTo>
                  <a:cubicBezTo>
                    <a:pt x="20" y="11"/>
                    <a:pt x="28" y="9"/>
                    <a:pt x="38" y="10"/>
                  </a:cubicBezTo>
                  <a:cubicBezTo>
                    <a:pt x="40" y="10"/>
                    <a:pt x="41" y="9"/>
                    <a:pt x="43" y="7"/>
                  </a:cubicBezTo>
                  <a:cubicBezTo>
                    <a:pt x="44" y="6"/>
                    <a:pt x="46" y="5"/>
                    <a:pt x="48" y="4"/>
                  </a:cubicBezTo>
                  <a:cubicBezTo>
                    <a:pt x="62" y="3"/>
                    <a:pt x="77" y="9"/>
                    <a:pt x="91" y="16"/>
                  </a:cubicBezTo>
                  <a:cubicBezTo>
                    <a:pt x="113" y="25"/>
                    <a:pt x="131" y="33"/>
                    <a:pt x="141" y="13"/>
                  </a:cubicBezTo>
                  <a:cubicBezTo>
                    <a:pt x="142" y="12"/>
                    <a:pt x="142" y="11"/>
                    <a:pt x="142" y="10"/>
                  </a:cubicBezTo>
                  <a:cubicBezTo>
                    <a:pt x="142" y="7"/>
                    <a:pt x="140" y="4"/>
                    <a:pt x="139" y="2"/>
                  </a:cubicBezTo>
                  <a:cubicBezTo>
                    <a:pt x="138" y="0"/>
                    <a:pt x="138" y="0"/>
                    <a:pt x="138" y="0"/>
                  </a:cubicBezTo>
                  <a:cubicBezTo>
                    <a:pt x="139" y="0"/>
                    <a:pt x="139" y="0"/>
                    <a:pt x="139" y="0"/>
                  </a:cubicBezTo>
                  <a:cubicBezTo>
                    <a:pt x="146" y="1"/>
                    <a:pt x="150" y="5"/>
                    <a:pt x="150" y="12"/>
                  </a:cubicBezTo>
                  <a:close/>
                  <a:moveTo>
                    <a:pt x="45" y="9"/>
                  </a:moveTo>
                  <a:cubicBezTo>
                    <a:pt x="47" y="9"/>
                    <a:pt x="47" y="9"/>
                    <a:pt x="47" y="9"/>
                  </a:cubicBezTo>
                  <a:cubicBezTo>
                    <a:pt x="56" y="7"/>
                    <a:pt x="68" y="13"/>
                    <a:pt x="82" y="20"/>
                  </a:cubicBezTo>
                  <a:cubicBezTo>
                    <a:pt x="100" y="30"/>
                    <a:pt x="120" y="41"/>
                    <a:pt x="138" y="33"/>
                  </a:cubicBezTo>
                  <a:cubicBezTo>
                    <a:pt x="142" y="31"/>
                    <a:pt x="148" y="20"/>
                    <a:pt x="148" y="12"/>
                  </a:cubicBezTo>
                  <a:cubicBezTo>
                    <a:pt x="148" y="8"/>
                    <a:pt x="147" y="3"/>
                    <a:pt x="141" y="2"/>
                  </a:cubicBezTo>
                  <a:cubicBezTo>
                    <a:pt x="142" y="4"/>
                    <a:pt x="143" y="7"/>
                    <a:pt x="143" y="10"/>
                  </a:cubicBezTo>
                  <a:cubicBezTo>
                    <a:pt x="143" y="11"/>
                    <a:pt x="143" y="13"/>
                    <a:pt x="143" y="14"/>
                  </a:cubicBezTo>
                  <a:cubicBezTo>
                    <a:pt x="143" y="14"/>
                    <a:pt x="143" y="14"/>
                    <a:pt x="143" y="14"/>
                  </a:cubicBezTo>
                  <a:cubicBezTo>
                    <a:pt x="132" y="35"/>
                    <a:pt x="112" y="26"/>
                    <a:pt x="91" y="17"/>
                  </a:cubicBezTo>
                  <a:cubicBezTo>
                    <a:pt x="76" y="11"/>
                    <a:pt x="62" y="5"/>
                    <a:pt x="48" y="6"/>
                  </a:cubicBezTo>
                  <a:cubicBezTo>
                    <a:pt x="46" y="6"/>
                    <a:pt x="45" y="7"/>
                    <a:pt x="44" y="9"/>
                  </a:cubicBezTo>
                  <a:cubicBezTo>
                    <a:pt x="42" y="10"/>
                    <a:pt x="41" y="11"/>
                    <a:pt x="39" y="12"/>
                  </a:cubicBezTo>
                  <a:cubicBezTo>
                    <a:pt x="38" y="12"/>
                    <a:pt x="38" y="12"/>
                    <a:pt x="38" y="12"/>
                  </a:cubicBezTo>
                  <a:cubicBezTo>
                    <a:pt x="38" y="12"/>
                    <a:pt x="38" y="12"/>
                    <a:pt x="38" y="12"/>
                  </a:cubicBezTo>
                  <a:cubicBezTo>
                    <a:pt x="29" y="10"/>
                    <a:pt x="20" y="13"/>
                    <a:pt x="14" y="18"/>
                  </a:cubicBezTo>
                  <a:cubicBezTo>
                    <a:pt x="6" y="25"/>
                    <a:pt x="2" y="37"/>
                    <a:pt x="2" y="52"/>
                  </a:cubicBezTo>
                  <a:cubicBezTo>
                    <a:pt x="2" y="55"/>
                    <a:pt x="2" y="58"/>
                    <a:pt x="2" y="60"/>
                  </a:cubicBezTo>
                  <a:cubicBezTo>
                    <a:pt x="4" y="72"/>
                    <a:pt x="11" y="80"/>
                    <a:pt x="18" y="87"/>
                  </a:cubicBezTo>
                  <a:cubicBezTo>
                    <a:pt x="23" y="92"/>
                    <a:pt x="27" y="97"/>
                    <a:pt x="28" y="102"/>
                  </a:cubicBezTo>
                  <a:cubicBezTo>
                    <a:pt x="28" y="102"/>
                    <a:pt x="28" y="102"/>
                    <a:pt x="28" y="102"/>
                  </a:cubicBezTo>
                  <a:cubicBezTo>
                    <a:pt x="27" y="102"/>
                    <a:pt x="27" y="102"/>
                    <a:pt x="27" y="102"/>
                  </a:cubicBezTo>
                  <a:cubicBezTo>
                    <a:pt x="27" y="102"/>
                    <a:pt x="27" y="102"/>
                    <a:pt x="27" y="102"/>
                  </a:cubicBezTo>
                  <a:cubicBezTo>
                    <a:pt x="28" y="103"/>
                    <a:pt x="29" y="103"/>
                    <a:pt x="30" y="104"/>
                  </a:cubicBezTo>
                  <a:cubicBezTo>
                    <a:pt x="31" y="104"/>
                    <a:pt x="31" y="104"/>
                    <a:pt x="31" y="104"/>
                  </a:cubicBezTo>
                  <a:cubicBezTo>
                    <a:pt x="31" y="104"/>
                    <a:pt x="31" y="104"/>
                    <a:pt x="31" y="104"/>
                  </a:cubicBezTo>
                  <a:cubicBezTo>
                    <a:pt x="32" y="108"/>
                    <a:pt x="32" y="112"/>
                    <a:pt x="32" y="116"/>
                  </a:cubicBezTo>
                  <a:cubicBezTo>
                    <a:pt x="32" y="124"/>
                    <a:pt x="30" y="131"/>
                    <a:pt x="28" y="138"/>
                  </a:cubicBezTo>
                  <a:cubicBezTo>
                    <a:pt x="27" y="140"/>
                    <a:pt x="26" y="141"/>
                    <a:pt x="26" y="143"/>
                  </a:cubicBezTo>
                  <a:cubicBezTo>
                    <a:pt x="35" y="127"/>
                    <a:pt x="37" y="110"/>
                    <a:pt x="31" y="93"/>
                  </a:cubicBezTo>
                  <a:cubicBezTo>
                    <a:pt x="28" y="88"/>
                    <a:pt x="25" y="83"/>
                    <a:pt x="21" y="78"/>
                  </a:cubicBezTo>
                  <a:cubicBezTo>
                    <a:pt x="17" y="73"/>
                    <a:pt x="14" y="69"/>
                    <a:pt x="12" y="64"/>
                  </a:cubicBezTo>
                  <a:cubicBezTo>
                    <a:pt x="12" y="63"/>
                    <a:pt x="12" y="62"/>
                    <a:pt x="11" y="61"/>
                  </a:cubicBezTo>
                  <a:cubicBezTo>
                    <a:pt x="13" y="71"/>
                    <a:pt x="17" y="79"/>
                    <a:pt x="23" y="84"/>
                  </a:cubicBezTo>
                  <a:cubicBezTo>
                    <a:pt x="26" y="86"/>
                    <a:pt x="26" y="86"/>
                    <a:pt x="26" y="86"/>
                  </a:cubicBezTo>
                  <a:cubicBezTo>
                    <a:pt x="23" y="85"/>
                    <a:pt x="23" y="85"/>
                    <a:pt x="23" y="85"/>
                  </a:cubicBezTo>
                  <a:cubicBezTo>
                    <a:pt x="10" y="82"/>
                    <a:pt x="4" y="64"/>
                    <a:pt x="4" y="49"/>
                  </a:cubicBezTo>
                  <a:cubicBezTo>
                    <a:pt x="4" y="34"/>
                    <a:pt x="9" y="21"/>
                    <a:pt x="18" y="16"/>
                  </a:cubicBezTo>
                  <a:cubicBezTo>
                    <a:pt x="19" y="17"/>
                    <a:pt x="19" y="17"/>
                    <a:pt x="19" y="17"/>
                  </a:cubicBezTo>
                  <a:cubicBezTo>
                    <a:pt x="15" y="21"/>
                    <a:pt x="12" y="28"/>
                    <a:pt x="10" y="37"/>
                  </a:cubicBezTo>
                  <a:cubicBezTo>
                    <a:pt x="13" y="22"/>
                    <a:pt x="23" y="14"/>
                    <a:pt x="38" y="13"/>
                  </a:cubicBezTo>
                  <a:cubicBezTo>
                    <a:pt x="39" y="13"/>
                    <a:pt x="39" y="13"/>
                    <a:pt x="39" y="13"/>
                  </a:cubicBezTo>
                  <a:cubicBezTo>
                    <a:pt x="39" y="13"/>
                    <a:pt x="39" y="13"/>
                    <a:pt x="39" y="13"/>
                  </a:cubicBezTo>
                  <a:cubicBezTo>
                    <a:pt x="40" y="15"/>
                    <a:pt x="40" y="18"/>
                    <a:pt x="40" y="20"/>
                  </a:cubicBezTo>
                  <a:cubicBezTo>
                    <a:pt x="41" y="23"/>
                    <a:pt x="41" y="26"/>
                    <a:pt x="42" y="29"/>
                  </a:cubicBezTo>
                  <a:cubicBezTo>
                    <a:pt x="42" y="29"/>
                    <a:pt x="42" y="29"/>
                    <a:pt x="42" y="29"/>
                  </a:cubicBezTo>
                  <a:cubicBezTo>
                    <a:pt x="43" y="28"/>
                    <a:pt x="44" y="27"/>
                    <a:pt x="44" y="27"/>
                  </a:cubicBezTo>
                  <a:cubicBezTo>
                    <a:pt x="46" y="27"/>
                    <a:pt x="47" y="28"/>
                    <a:pt x="48" y="29"/>
                  </a:cubicBezTo>
                  <a:cubicBezTo>
                    <a:pt x="50" y="31"/>
                    <a:pt x="52" y="32"/>
                    <a:pt x="54" y="31"/>
                  </a:cubicBezTo>
                  <a:cubicBezTo>
                    <a:pt x="55" y="31"/>
                    <a:pt x="55" y="31"/>
                    <a:pt x="55" y="31"/>
                  </a:cubicBezTo>
                  <a:cubicBezTo>
                    <a:pt x="55" y="32"/>
                    <a:pt x="55" y="32"/>
                    <a:pt x="55" y="32"/>
                  </a:cubicBezTo>
                  <a:cubicBezTo>
                    <a:pt x="54" y="35"/>
                    <a:pt x="53" y="36"/>
                    <a:pt x="52" y="37"/>
                  </a:cubicBezTo>
                  <a:cubicBezTo>
                    <a:pt x="48" y="38"/>
                    <a:pt x="43" y="32"/>
                    <a:pt x="42" y="30"/>
                  </a:cubicBezTo>
                  <a:cubicBezTo>
                    <a:pt x="42" y="30"/>
                    <a:pt x="42" y="30"/>
                    <a:pt x="42" y="30"/>
                  </a:cubicBezTo>
                  <a:cubicBezTo>
                    <a:pt x="43" y="33"/>
                    <a:pt x="44" y="35"/>
                    <a:pt x="46" y="37"/>
                  </a:cubicBezTo>
                  <a:cubicBezTo>
                    <a:pt x="52" y="38"/>
                    <a:pt x="56" y="37"/>
                    <a:pt x="59" y="35"/>
                  </a:cubicBezTo>
                  <a:cubicBezTo>
                    <a:pt x="60" y="32"/>
                    <a:pt x="60" y="30"/>
                    <a:pt x="60" y="27"/>
                  </a:cubicBezTo>
                  <a:cubicBezTo>
                    <a:pt x="60" y="23"/>
                    <a:pt x="59" y="20"/>
                    <a:pt x="57" y="18"/>
                  </a:cubicBezTo>
                  <a:cubicBezTo>
                    <a:pt x="56" y="18"/>
                    <a:pt x="55" y="18"/>
                    <a:pt x="53" y="18"/>
                  </a:cubicBezTo>
                  <a:cubicBezTo>
                    <a:pt x="56" y="19"/>
                    <a:pt x="58" y="22"/>
                    <a:pt x="58" y="25"/>
                  </a:cubicBezTo>
                  <a:cubicBezTo>
                    <a:pt x="58" y="26"/>
                    <a:pt x="58" y="26"/>
                    <a:pt x="57" y="27"/>
                  </a:cubicBezTo>
                  <a:cubicBezTo>
                    <a:pt x="57" y="27"/>
                    <a:pt x="57" y="27"/>
                    <a:pt x="57" y="27"/>
                  </a:cubicBezTo>
                  <a:cubicBezTo>
                    <a:pt x="56" y="27"/>
                    <a:pt x="56" y="27"/>
                    <a:pt x="56" y="27"/>
                  </a:cubicBezTo>
                  <a:cubicBezTo>
                    <a:pt x="53" y="24"/>
                    <a:pt x="52" y="21"/>
                    <a:pt x="51" y="19"/>
                  </a:cubicBezTo>
                  <a:cubicBezTo>
                    <a:pt x="49" y="18"/>
                    <a:pt x="49" y="18"/>
                    <a:pt x="49" y="18"/>
                  </a:cubicBezTo>
                  <a:cubicBezTo>
                    <a:pt x="50" y="18"/>
                    <a:pt x="50" y="18"/>
                    <a:pt x="50" y="18"/>
                  </a:cubicBezTo>
                  <a:cubicBezTo>
                    <a:pt x="50" y="17"/>
                    <a:pt x="50" y="17"/>
                    <a:pt x="50" y="17"/>
                  </a:cubicBezTo>
                  <a:cubicBezTo>
                    <a:pt x="49" y="15"/>
                    <a:pt x="49" y="12"/>
                    <a:pt x="46" y="10"/>
                  </a:cubicBezTo>
                  <a:lnTo>
                    <a:pt x="45" y="9"/>
                  </a:lnTo>
                  <a:close/>
                  <a:moveTo>
                    <a:pt x="57" y="25"/>
                  </a:moveTo>
                  <a:cubicBezTo>
                    <a:pt x="57" y="24"/>
                    <a:pt x="55" y="21"/>
                    <a:pt x="53" y="19"/>
                  </a:cubicBezTo>
                  <a:cubicBezTo>
                    <a:pt x="53" y="21"/>
                    <a:pt x="54" y="23"/>
                    <a:pt x="57" y="25"/>
                  </a:cubicBezTo>
                  <a:close/>
                  <a:moveTo>
                    <a:pt x="44" y="29"/>
                  </a:moveTo>
                  <a:cubicBezTo>
                    <a:pt x="45" y="32"/>
                    <a:pt x="49" y="36"/>
                    <a:pt x="51" y="35"/>
                  </a:cubicBezTo>
                  <a:cubicBezTo>
                    <a:pt x="52" y="35"/>
                    <a:pt x="53" y="34"/>
                    <a:pt x="53" y="33"/>
                  </a:cubicBezTo>
                  <a:cubicBezTo>
                    <a:pt x="51" y="33"/>
                    <a:pt x="49" y="32"/>
                    <a:pt x="47" y="30"/>
                  </a:cubicBezTo>
                  <a:cubicBezTo>
                    <a:pt x="46" y="30"/>
                    <a:pt x="45" y="29"/>
                    <a:pt x="45" y="29"/>
                  </a:cubicBezTo>
                  <a:cubicBezTo>
                    <a:pt x="44" y="29"/>
                    <a:pt x="44" y="29"/>
                    <a:pt x="44" y="29"/>
                  </a:cubicBezTo>
                  <a:close/>
                  <a:moveTo>
                    <a:pt x="5" y="49"/>
                  </a:moveTo>
                  <a:cubicBezTo>
                    <a:pt x="5" y="62"/>
                    <a:pt x="10" y="77"/>
                    <a:pt x="19" y="82"/>
                  </a:cubicBezTo>
                  <a:cubicBezTo>
                    <a:pt x="12" y="74"/>
                    <a:pt x="8" y="58"/>
                    <a:pt x="8" y="46"/>
                  </a:cubicBezTo>
                  <a:cubicBezTo>
                    <a:pt x="8" y="36"/>
                    <a:pt x="10" y="28"/>
                    <a:pt x="13" y="22"/>
                  </a:cubicBezTo>
                  <a:cubicBezTo>
                    <a:pt x="8" y="29"/>
                    <a:pt x="5" y="38"/>
                    <a:pt x="5" y="49"/>
                  </a:cubicBezTo>
                  <a:close/>
                  <a:moveTo>
                    <a:pt x="146" y="18"/>
                  </a:moveTo>
                  <a:cubicBezTo>
                    <a:pt x="146" y="18"/>
                    <a:pt x="146" y="18"/>
                    <a:pt x="146" y="18"/>
                  </a:cubicBezTo>
                  <a:cubicBezTo>
                    <a:pt x="146" y="21"/>
                    <a:pt x="139" y="31"/>
                    <a:pt x="134" y="33"/>
                  </a:cubicBezTo>
                  <a:cubicBezTo>
                    <a:pt x="134" y="33"/>
                    <a:pt x="134" y="33"/>
                    <a:pt x="134" y="33"/>
                  </a:cubicBezTo>
                  <a:cubicBezTo>
                    <a:pt x="103" y="35"/>
                    <a:pt x="85" y="24"/>
                    <a:pt x="66" y="10"/>
                  </a:cubicBezTo>
                  <a:cubicBezTo>
                    <a:pt x="63" y="8"/>
                    <a:pt x="63" y="8"/>
                    <a:pt x="63" y="8"/>
                  </a:cubicBezTo>
                  <a:cubicBezTo>
                    <a:pt x="67" y="9"/>
                    <a:pt x="67" y="9"/>
                    <a:pt x="67" y="9"/>
                  </a:cubicBezTo>
                  <a:cubicBezTo>
                    <a:pt x="73" y="10"/>
                    <a:pt x="80" y="13"/>
                    <a:pt x="88" y="17"/>
                  </a:cubicBezTo>
                  <a:cubicBezTo>
                    <a:pt x="108" y="26"/>
                    <a:pt x="131" y="36"/>
                    <a:pt x="144" y="16"/>
                  </a:cubicBezTo>
                  <a:cubicBezTo>
                    <a:pt x="145" y="16"/>
                    <a:pt x="145" y="16"/>
                    <a:pt x="145" y="16"/>
                  </a:cubicBezTo>
                  <a:cubicBezTo>
                    <a:pt x="145" y="16"/>
                    <a:pt x="145" y="16"/>
                    <a:pt x="145" y="16"/>
                  </a:cubicBezTo>
                  <a:cubicBezTo>
                    <a:pt x="146" y="16"/>
                    <a:pt x="146" y="16"/>
                    <a:pt x="146" y="18"/>
                  </a:cubicBezTo>
                  <a:close/>
                  <a:moveTo>
                    <a:pt x="133" y="31"/>
                  </a:moveTo>
                  <a:cubicBezTo>
                    <a:pt x="138" y="29"/>
                    <a:pt x="144" y="21"/>
                    <a:pt x="145" y="18"/>
                  </a:cubicBezTo>
                  <a:cubicBezTo>
                    <a:pt x="131" y="37"/>
                    <a:pt x="108" y="27"/>
                    <a:pt x="87" y="18"/>
                  </a:cubicBezTo>
                  <a:cubicBezTo>
                    <a:pt x="81" y="15"/>
                    <a:pt x="76" y="13"/>
                    <a:pt x="71" y="11"/>
                  </a:cubicBezTo>
                  <a:cubicBezTo>
                    <a:pt x="88" y="23"/>
                    <a:pt x="105" y="33"/>
                    <a:pt x="133" y="31"/>
                  </a:cubicBezTo>
                  <a:close/>
                  <a:moveTo>
                    <a:pt x="55" y="30"/>
                  </a:moveTo>
                  <a:cubicBezTo>
                    <a:pt x="54" y="30"/>
                    <a:pt x="54" y="30"/>
                    <a:pt x="54" y="30"/>
                  </a:cubicBezTo>
                  <a:cubicBezTo>
                    <a:pt x="47" y="29"/>
                    <a:pt x="42" y="25"/>
                    <a:pt x="42" y="17"/>
                  </a:cubicBezTo>
                  <a:cubicBezTo>
                    <a:pt x="42" y="16"/>
                    <a:pt x="42" y="16"/>
                    <a:pt x="42" y="16"/>
                  </a:cubicBezTo>
                  <a:cubicBezTo>
                    <a:pt x="43" y="16"/>
                    <a:pt x="43" y="16"/>
                    <a:pt x="43" y="16"/>
                  </a:cubicBezTo>
                  <a:cubicBezTo>
                    <a:pt x="50" y="17"/>
                    <a:pt x="53" y="23"/>
                    <a:pt x="55" y="29"/>
                  </a:cubicBezTo>
                  <a:lnTo>
                    <a:pt x="55" y="30"/>
                  </a:lnTo>
                  <a:close/>
                  <a:moveTo>
                    <a:pt x="43" y="17"/>
                  </a:moveTo>
                  <a:cubicBezTo>
                    <a:pt x="44" y="24"/>
                    <a:pt x="47" y="27"/>
                    <a:pt x="53" y="28"/>
                  </a:cubicBezTo>
                  <a:cubicBezTo>
                    <a:pt x="51" y="23"/>
                    <a:pt x="49" y="19"/>
                    <a:pt x="43" y="17"/>
                  </a:cubicBezTo>
                  <a:close/>
                </a:path>
              </a:pathLst>
            </a:custGeom>
            <a:grpFill/>
            <a:ln>
              <a:noFill/>
            </a:ln>
          </p:spPr>
          <p:txBody>
            <a:bodyPr vert="horz" wrap="square" lIns="91440" tIns="45720" rIns="91440" bIns="45720" numCol="1" rtlCol="0" anchor="t" anchorCtr="0" compatLnSpc="1">
              <a:prstTxWarp prst="textNoShape">
                <a:avLst/>
              </a:prstTxWarp>
            </a:bodyPr>
            <a:lstStyle/>
            <a:p>
              <a:pPr rtl="0"/>
              <a:endParaRPr/>
            </a:p>
          </p:txBody>
        </p:sp>
        <p:sp>
          <p:nvSpPr>
            <p:cNvPr id="121" name="Freeform 49"/>
            <p:cNvSpPr>
              <a:spLocks noEditPoints="1"/>
            </p:cNvSpPr>
            <p:nvPr/>
          </p:nvSpPr>
          <p:spPr bwMode="auto">
            <a:xfrm>
              <a:off x="4162425" y="3344863"/>
              <a:ext cx="334963" cy="328613"/>
            </a:xfrm>
            <a:custGeom>
              <a:avLst/>
              <a:gdLst>
                <a:gd name="T0" fmla="*/ 61 w 149"/>
                <a:gd name="T1" fmla="*/ 17 h 146"/>
                <a:gd name="T2" fmla="*/ 70 w 149"/>
                <a:gd name="T3" fmla="*/ 13 h 146"/>
                <a:gd name="T4" fmla="*/ 67 w 149"/>
                <a:gd name="T5" fmla="*/ 22 h 146"/>
                <a:gd name="T6" fmla="*/ 71 w 149"/>
                <a:gd name="T7" fmla="*/ 8 h 146"/>
                <a:gd name="T8" fmla="*/ 77 w 149"/>
                <a:gd name="T9" fmla="*/ 20 h 146"/>
                <a:gd name="T10" fmla="*/ 146 w 149"/>
                <a:gd name="T11" fmla="*/ 39 h 146"/>
                <a:gd name="T12" fmla="*/ 125 w 149"/>
                <a:gd name="T13" fmla="*/ 103 h 146"/>
                <a:gd name="T14" fmla="*/ 146 w 149"/>
                <a:gd name="T15" fmla="*/ 99 h 146"/>
                <a:gd name="T16" fmla="*/ 148 w 149"/>
                <a:gd name="T17" fmla="*/ 120 h 146"/>
                <a:gd name="T18" fmla="*/ 129 w 149"/>
                <a:gd name="T19" fmla="*/ 119 h 146"/>
                <a:gd name="T20" fmla="*/ 141 w 149"/>
                <a:gd name="T21" fmla="*/ 143 h 146"/>
                <a:gd name="T22" fmla="*/ 124 w 149"/>
                <a:gd name="T23" fmla="*/ 108 h 146"/>
                <a:gd name="T24" fmla="*/ 121 w 149"/>
                <a:gd name="T25" fmla="*/ 76 h 146"/>
                <a:gd name="T26" fmla="*/ 132 w 149"/>
                <a:gd name="T27" fmla="*/ 18 h 146"/>
                <a:gd name="T28" fmla="*/ 46 w 149"/>
                <a:gd name="T29" fmla="*/ 31 h 146"/>
                <a:gd name="T30" fmla="*/ 0 w 149"/>
                <a:gd name="T31" fmla="*/ 27 h 146"/>
                <a:gd name="T32" fmla="*/ 60 w 149"/>
                <a:gd name="T33" fmla="*/ 24 h 146"/>
                <a:gd name="T34" fmla="*/ 58 w 149"/>
                <a:gd name="T35" fmla="*/ 11 h 146"/>
                <a:gd name="T36" fmla="*/ 68 w 149"/>
                <a:gd name="T37" fmla="*/ 8 h 146"/>
                <a:gd name="T38" fmla="*/ 61 w 149"/>
                <a:gd name="T39" fmla="*/ 17 h 146"/>
                <a:gd name="T40" fmla="*/ 58 w 149"/>
                <a:gd name="T41" fmla="*/ 27 h 146"/>
                <a:gd name="T42" fmla="*/ 31 w 149"/>
                <a:gd name="T43" fmla="*/ 25 h 146"/>
                <a:gd name="T44" fmla="*/ 58 w 149"/>
                <a:gd name="T45" fmla="*/ 27 h 146"/>
                <a:gd name="T46" fmla="*/ 101 w 149"/>
                <a:gd name="T47" fmla="*/ 11 h 146"/>
                <a:gd name="T48" fmla="*/ 88 w 149"/>
                <a:gd name="T49" fmla="*/ 20 h 146"/>
                <a:gd name="T50" fmla="*/ 101 w 149"/>
                <a:gd name="T51" fmla="*/ 11 h 146"/>
                <a:gd name="T52" fmla="*/ 142 w 149"/>
                <a:gd name="T53" fmla="*/ 32 h 146"/>
                <a:gd name="T54" fmla="*/ 141 w 149"/>
                <a:gd name="T55" fmla="*/ 34 h 146"/>
                <a:gd name="T56" fmla="*/ 122 w 149"/>
                <a:gd name="T57" fmla="*/ 95 h 146"/>
                <a:gd name="T58" fmla="*/ 142 w 149"/>
                <a:gd name="T59" fmla="*/ 32 h 146"/>
                <a:gd name="T60" fmla="*/ 145 w 149"/>
                <a:gd name="T61" fmla="*/ 119 h 146"/>
                <a:gd name="T62" fmla="*/ 142 w 149"/>
                <a:gd name="T63" fmla="*/ 106 h 146"/>
                <a:gd name="T64" fmla="*/ 132 w 149"/>
                <a:gd name="T65" fmla="*/ 106 h 146"/>
                <a:gd name="T66" fmla="*/ 145 w 149"/>
                <a:gd name="T67" fmla="*/ 119 h 146"/>
                <a:gd name="T68" fmla="*/ 146 w 149"/>
                <a:gd name="T69" fmla="*/ 103 h 146"/>
                <a:gd name="T70" fmla="*/ 134 w 149"/>
                <a:gd name="T71" fmla="*/ 103 h 146"/>
                <a:gd name="T72" fmla="*/ 146 w 149"/>
                <a:gd name="T73" fmla="*/ 103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49" h="146">
                  <a:moveTo>
                    <a:pt x="61" y="17"/>
                  </a:moveTo>
                  <a:cubicBezTo>
                    <a:pt x="64" y="17"/>
                    <a:pt x="67" y="9"/>
                    <a:pt x="70" y="13"/>
                  </a:cubicBezTo>
                  <a:cubicBezTo>
                    <a:pt x="68" y="15"/>
                    <a:pt x="65" y="17"/>
                    <a:pt x="67" y="22"/>
                  </a:cubicBezTo>
                  <a:cubicBezTo>
                    <a:pt x="78" y="22"/>
                    <a:pt x="72" y="11"/>
                    <a:pt x="71" y="8"/>
                  </a:cubicBezTo>
                  <a:cubicBezTo>
                    <a:pt x="75" y="4"/>
                    <a:pt x="81" y="15"/>
                    <a:pt x="77" y="20"/>
                  </a:cubicBezTo>
                  <a:cubicBezTo>
                    <a:pt x="103" y="0"/>
                    <a:pt x="144" y="7"/>
                    <a:pt x="146" y="39"/>
                  </a:cubicBezTo>
                  <a:cubicBezTo>
                    <a:pt x="148" y="63"/>
                    <a:pt x="123" y="79"/>
                    <a:pt x="125" y="103"/>
                  </a:cubicBezTo>
                  <a:cubicBezTo>
                    <a:pt x="130" y="105"/>
                    <a:pt x="138" y="94"/>
                    <a:pt x="146" y="99"/>
                  </a:cubicBezTo>
                  <a:cubicBezTo>
                    <a:pt x="149" y="104"/>
                    <a:pt x="147" y="114"/>
                    <a:pt x="148" y="120"/>
                  </a:cubicBezTo>
                  <a:cubicBezTo>
                    <a:pt x="142" y="125"/>
                    <a:pt x="135" y="122"/>
                    <a:pt x="129" y="119"/>
                  </a:cubicBezTo>
                  <a:cubicBezTo>
                    <a:pt x="129" y="131"/>
                    <a:pt x="129" y="143"/>
                    <a:pt x="141" y="143"/>
                  </a:cubicBezTo>
                  <a:cubicBezTo>
                    <a:pt x="120" y="146"/>
                    <a:pt x="125" y="125"/>
                    <a:pt x="124" y="108"/>
                  </a:cubicBezTo>
                  <a:cubicBezTo>
                    <a:pt x="123" y="95"/>
                    <a:pt x="118" y="88"/>
                    <a:pt x="121" y="76"/>
                  </a:cubicBezTo>
                  <a:cubicBezTo>
                    <a:pt x="125" y="57"/>
                    <a:pt x="149" y="40"/>
                    <a:pt x="132" y="18"/>
                  </a:cubicBezTo>
                  <a:cubicBezTo>
                    <a:pt x="101" y="5"/>
                    <a:pt x="76" y="33"/>
                    <a:pt x="46" y="31"/>
                  </a:cubicBezTo>
                  <a:cubicBezTo>
                    <a:pt x="31" y="30"/>
                    <a:pt x="16" y="16"/>
                    <a:pt x="0" y="27"/>
                  </a:cubicBezTo>
                  <a:cubicBezTo>
                    <a:pt x="14" y="12"/>
                    <a:pt x="37" y="23"/>
                    <a:pt x="60" y="24"/>
                  </a:cubicBezTo>
                  <a:cubicBezTo>
                    <a:pt x="62" y="22"/>
                    <a:pt x="58" y="15"/>
                    <a:pt x="58" y="11"/>
                  </a:cubicBezTo>
                  <a:cubicBezTo>
                    <a:pt x="61" y="10"/>
                    <a:pt x="64" y="4"/>
                    <a:pt x="68" y="8"/>
                  </a:cubicBezTo>
                  <a:cubicBezTo>
                    <a:pt x="67" y="9"/>
                    <a:pt x="59" y="9"/>
                    <a:pt x="61" y="17"/>
                  </a:cubicBezTo>
                  <a:close/>
                  <a:moveTo>
                    <a:pt x="58" y="27"/>
                  </a:moveTo>
                  <a:cubicBezTo>
                    <a:pt x="49" y="25"/>
                    <a:pt x="41" y="22"/>
                    <a:pt x="31" y="25"/>
                  </a:cubicBezTo>
                  <a:cubicBezTo>
                    <a:pt x="41" y="26"/>
                    <a:pt x="49" y="32"/>
                    <a:pt x="58" y="27"/>
                  </a:cubicBezTo>
                  <a:close/>
                  <a:moveTo>
                    <a:pt x="101" y="11"/>
                  </a:moveTo>
                  <a:cubicBezTo>
                    <a:pt x="98" y="14"/>
                    <a:pt x="85" y="15"/>
                    <a:pt x="88" y="20"/>
                  </a:cubicBezTo>
                  <a:cubicBezTo>
                    <a:pt x="90" y="15"/>
                    <a:pt x="104" y="16"/>
                    <a:pt x="101" y="11"/>
                  </a:cubicBezTo>
                  <a:close/>
                  <a:moveTo>
                    <a:pt x="142" y="32"/>
                  </a:moveTo>
                  <a:cubicBezTo>
                    <a:pt x="140" y="29"/>
                    <a:pt x="138" y="30"/>
                    <a:pt x="141" y="34"/>
                  </a:cubicBezTo>
                  <a:cubicBezTo>
                    <a:pt x="139" y="59"/>
                    <a:pt x="121" y="67"/>
                    <a:pt x="122" y="95"/>
                  </a:cubicBezTo>
                  <a:cubicBezTo>
                    <a:pt x="127" y="73"/>
                    <a:pt x="146" y="59"/>
                    <a:pt x="142" y="32"/>
                  </a:cubicBezTo>
                  <a:close/>
                  <a:moveTo>
                    <a:pt x="145" y="119"/>
                  </a:moveTo>
                  <a:cubicBezTo>
                    <a:pt x="145" y="113"/>
                    <a:pt x="145" y="109"/>
                    <a:pt x="142" y="106"/>
                  </a:cubicBezTo>
                  <a:cubicBezTo>
                    <a:pt x="139" y="106"/>
                    <a:pt x="135" y="106"/>
                    <a:pt x="132" y="106"/>
                  </a:cubicBezTo>
                  <a:cubicBezTo>
                    <a:pt x="126" y="113"/>
                    <a:pt x="134" y="121"/>
                    <a:pt x="145" y="119"/>
                  </a:cubicBezTo>
                  <a:close/>
                  <a:moveTo>
                    <a:pt x="146" y="103"/>
                  </a:moveTo>
                  <a:cubicBezTo>
                    <a:pt x="142" y="100"/>
                    <a:pt x="137" y="100"/>
                    <a:pt x="134" y="103"/>
                  </a:cubicBezTo>
                  <a:cubicBezTo>
                    <a:pt x="139" y="101"/>
                    <a:pt x="144" y="107"/>
                    <a:pt x="146" y="103"/>
                  </a:cubicBezTo>
                  <a:close/>
                </a:path>
              </a:pathLst>
            </a:custGeom>
            <a:grpFill/>
            <a:ln>
              <a:noFill/>
            </a:ln>
          </p:spPr>
          <p:txBody>
            <a:bodyPr vert="horz" wrap="square" lIns="91440" tIns="45720" rIns="91440" bIns="45720" numCol="1" rtlCol="0" anchor="t" anchorCtr="0" compatLnSpc="1">
              <a:prstTxWarp prst="textNoShape">
                <a:avLst/>
              </a:prstTxWarp>
            </a:bodyPr>
            <a:lstStyle/>
            <a:p>
              <a:pPr rtl="0"/>
              <a:endParaRPr/>
            </a:p>
          </p:txBody>
        </p:sp>
        <p:sp>
          <p:nvSpPr>
            <p:cNvPr id="122" name="Freeform 50"/>
            <p:cNvSpPr>
              <a:spLocks noEditPoints="1"/>
            </p:cNvSpPr>
            <p:nvPr/>
          </p:nvSpPr>
          <p:spPr bwMode="auto">
            <a:xfrm>
              <a:off x="4162425" y="3359150"/>
              <a:ext cx="334963" cy="309563"/>
            </a:xfrm>
            <a:custGeom>
              <a:avLst/>
              <a:gdLst>
                <a:gd name="T0" fmla="*/ 69 w 149"/>
                <a:gd name="T1" fmla="*/ 3 h 138"/>
                <a:gd name="T2" fmla="*/ 64 w 149"/>
                <a:gd name="T3" fmla="*/ 7 h 138"/>
                <a:gd name="T4" fmla="*/ 70 w 149"/>
                <a:gd name="T5" fmla="*/ 7 h 138"/>
                <a:gd name="T6" fmla="*/ 70 w 149"/>
                <a:gd name="T7" fmla="*/ 3 h 138"/>
                <a:gd name="T8" fmla="*/ 73 w 149"/>
                <a:gd name="T9" fmla="*/ 1 h 138"/>
                <a:gd name="T10" fmla="*/ 147 w 149"/>
                <a:gd name="T11" fmla="*/ 33 h 138"/>
                <a:gd name="T12" fmla="*/ 142 w 149"/>
                <a:gd name="T13" fmla="*/ 91 h 138"/>
                <a:gd name="T14" fmla="*/ 149 w 149"/>
                <a:gd name="T15" fmla="*/ 114 h 138"/>
                <a:gd name="T16" fmla="*/ 130 w 149"/>
                <a:gd name="T17" fmla="*/ 114 h 138"/>
                <a:gd name="T18" fmla="*/ 137 w 149"/>
                <a:gd name="T19" fmla="*/ 138 h 138"/>
                <a:gd name="T20" fmla="*/ 122 w 149"/>
                <a:gd name="T21" fmla="*/ 94 h 138"/>
                <a:gd name="T22" fmla="*/ 129 w 149"/>
                <a:gd name="T23" fmla="*/ 51 h 138"/>
                <a:gd name="T24" fmla="*/ 49 w 149"/>
                <a:gd name="T25" fmla="*/ 26 h 138"/>
                <a:gd name="T26" fmla="*/ 1 w 149"/>
                <a:gd name="T27" fmla="*/ 21 h 138"/>
                <a:gd name="T28" fmla="*/ 39 w 149"/>
                <a:gd name="T29" fmla="*/ 15 h 138"/>
                <a:gd name="T30" fmla="*/ 58 w 149"/>
                <a:gd name="T31" fmla="*/ 5 h 138"/>
                <a:gd name="T32" fmla="*/ 67 w 149"/>
                <a:gd name="T33" fmla="*/ 2 h 138"/>
                <a:gd name="T34" fmla="*/ 60 w 149"/>
                <a:gd name="T35" fmla="*/ 10 h 138"/>
                <a:gd name="T36" fmla="*/ 77 w 149"/>
                <a:gd name="T37" fmla="*/ 14 h 138"/>
                <a:gd name="T38" fmla="*/ 73 w 149"/>
                <a:gd name="T39" fmla="*/ 15 h 138"/>
                <a:gd name="T40" fmla="*/ 68 w 149"/>
                <a:gd name="T41" fmla="*/ 8 h 138"/>
                <a:gd name="T42" fmla="*/ 61 w 149"/>
                <a:gd name="T43" fmla="*/ 12 h 138"/>
                <a:gd name="T44" fmla="*/ 60 w 149"/>
                <a:gd name="T45" fmla="*/ 19 h 138"/>
                <a:gd name="T46" fmla="*/ 7 w 149"/>
                <a:gd name="T47" fmla="*/ 17 h 138"/>
                <a:gd name="T48" fmla="*/ 40 w 149"/>
                <a:gd name="T49" fmla="*/ 17 h 138"/>
                <a:gd name="T50" fmla="*/ 60 w 149"/>
                <a:gd name="T51" fmla="*/ 20 h 138"/>
                <a:gd name="T52" fmla="*/ 31 w 149"/>
                <a:gd name="T53" fmla="*/ 20 h 138"/>
                <a:gd name="T54" fmla="*/ 49 w 149"/>
                <a:gd name="T55" fmla="*/ 24 h 138"/>
                <a:gd name="T56" fmla="*/ 87 w 149"/>
                <a:gd name="T57" fmla="*/ 12 h 138"/>
                <a:gd name="T58" fmla="*/ 77 w 149"/>
                <a:gd name="T59" fmla="*/ 14 h 138"/>
                <a:gd name="T60" fmla="*/ 124 w 149"/>
                <a:gd name="T61" fmla="*/ 97 h 138"/>
                <a:gd name="T62" fmla="*/ 101 w 149"/>
                <a:gd name="T63" fmla="*/ 4 h 138"/>
                <a:gd name="T64" fmla="*/ 89 w 149"/>
                <a:gd name="T65" fmla="*/ 14 h 138"/>
                <a:gd name="T66" fmla="*/ 133 w 149"/>
                <a:gd name="T67" fmla="*/ 12 h 138"/>
                <a:gd name="T68" fmla="*/ 131 w 149"/>
                <a:gd name="T69" fmla="*/ 55 h 138"/>
                <a:gd name="T70" fmla="*/ 140 w 149"/>
                <a:gd name="T71" fmla="*/ 24 h 138"/>
                <a:gd name="T72" fmla="*/ 123 w 149"/>
                <a:gd name="T73" fmla="*/ 89 h 138"/>
                <a:gd name="T74" fmla="*/ 135 w 149"/>
                <a:gd name="T75" fmla="*/ 137 h 138"/>
                <a:gd name="T76" fmla="*/ 141 w 149"/>
                <a:gd name="T77" fmla="*/ 116 h 138"/>
                <a:gd name="T78" fmla="*/ 147 w 149"/>
                <a:gd name="T79" fmla="*/ 98 h 138"/>
                <a:gd name="T80" fmla="*/ 131 w 149"/>
                <a:gd name="T81" fmla="*/ 99 h 138"/>
                <a:gd name="T82" fmla="*/ 146 w 149"/>
                <a:gd name="T83" fmla="*/ 94 h 138"/>
                <a:gd name="T84" fmla="*/ 88 w 149"/>
                <a:gd name="T85" fmla="*/ 12 h 138"/>
                <a:gd name="T86" fmla="*/ 95 w 149"/>
                <a:gd name="T87" fmla="*/ 9 h 138"/>
                <a:gd name="T88" fmla="*/ 40 w 149"/>
                <a:gd name="T89" fmla="*/ 19 h 138"/>
                <a:gd name="T90" fmla="*/ 56 w 149"/>
                <a:gd name="T91" fmla="*/ 21 h 138"/>
                <a:gd name="T92" fmla="*/ 141 w 149"/>
                <a:gd name="T93" fmla="*/ 28 h 138"/>
                <a:gd name="T94" fmla="*/ 131 w 149"/>
                <a:gd name="T95" fmla="*/ 66 h 138"/>
                <a:gd name="T96" fmla="*/ 141 w 149"/>
                <a:gd name="T97" fmla="*/ 97 h 138"/>
                <a:gd name="T98" fmla="*/ 143 w 149"/>
                <a:gd name="T99" fmla="*/ 100 h 138"/>
                <a:gd name="T100" fmla="*/ 130 w 149"/>
                <a:gd name="T101" fmla="*/ 108 h 138"/>
                <a:gd name="T102" fmla="*/ 131 w 149"/>
                <a:gd name="T103" fmla="*/ 107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49" h="138">
                  <a:moveTo>
                    <a:pt x="65" y="0"/>
                  </a:moveTo>
                  <a:cubicBezTo>
                    <a:pt x="66" y="0"/>
                    <a:pt x="68" y="1"/>
                    <a:pt x="69" y="2"/>
                  </a:cubicBezTo>
                  <a:cubicBezTo>
                    <a:pt x="69" y="2"/>
                    <a:pt x="69" y="2"/>
                    <a:pt x="69" y="2"/>
                  </a:cubicBezTo>
                  <a:cubicBezTo>
                    <a:pt x="69" y="3"/>
                    <a:pt x="69" y="3"/>
                    <a:pt x="69" y="3"/>
                  </a:cubicBezTo>
                  <a:cubicBezTo>
                    <a:pt x="68" y="3"/>
                    <a:pt x="68" y="3"/>
                    <a:pt x="67" y="4"/>
                  </a:cubicBezTo>
                  <a:cubicBezTo>
                    <a:pt x="65" y="4"/>
                    <a:pt x="63" y="4"/>
                    <a:pt x="62" y="6"/>
                  </a:cubicBezTo>
                  <a:cubicBezTo>
                    <a:pt x="62" y="7"/>
                    <a:pt x="61" y="8"/>
                    <a:pt x="62" y="10"/>
                  </a:cubicBezTo>
                  <a:cubicBezTo>
                    <a:pt x="63" y="9"/>
                    <a:pt x="63" y="8"/>
                    <a:pt x="64" y="7"/>
                  </a:cubicBezTo>
                  <a:cubicBezTo>
                    <a:pt x="66" y="6"/>
                    <a:pt x="67" y="5"/>
                    <a:pt x="68" y="5"/>
                  </a:cubicBezTo>
                  <a:cubicBezTo>
                    <a:pt x="69" y="5"/>
                    <a:pt x="70" y="5"/>
                    <a:pt x="70" y="6"/>
                  </a:cubicBezTo>
                  <a:cubicBezTo>
                    <a:pt x="71" y="6"/>
                    <a:pt x="71" y="6"/>
                    <a:pt x="71" y="6"/>
                  </a:cubicBezTo>
                  <a:cubicBezTo>
                    <a:pt x="70" y="7"/>
                    <a:pt x="70" y="7"/>
                    <a:pt x="70" y="7"/>
                  </a:cubicBezTo>
                  <a:cubicBezTo>
                    <a:pt x="70" y="8"/>
                    <a:pt x="69" y="8"/>
                    <a:pt x="69" y="9"/>
                  </a:cubicBezTo>
                  <a:cubicBezTo>
                    <a:pt x="68" y="11"/>
                    <a:pt x="67" y="12"/>
                    <a:pt x="67" y="16"/>
                  </a:cubicBezTo>
                  <a:cubicBezTo>
                    <a:pt x="70" y="16"/>
                    <a:pt x="71" y="15"/>
                    <a:pt x="72" y="14"/>
                  </a:cubicBezTo>
                  <a:cubicBezTo>
                    <a:pt x="74" y="11"/>
                    <a:pt x="71" y="5"/>
                    <a:pt x="70" y="3"/>
                  </a:cubicBezTo>
                  <a:cubicBezTo>
                    <a:pt x="70" y="2"/>
                    <a:pt x="70" y="2"/>
                    <a:pt x="70" y="2"/>
                  </a:cubicBezTo>
                  <a:cubicBezTo>
                    <a:pt x="71" y="2"/>
                    <a:pt x="71" y="2"/>
                    <a:pt x="71" y="2"/>
                  </a:cubicBezTo>
                  <a:cubicBezTo>
                    <a:pt x="71" y="1"/>
                    <a:pt x="72" y="1"/>
                    <a:pt x="73" y="1"/>
                  </a:cubicBezTo>
                  <a:cubicBezTo>
                    <a:pt x="73" y="1"/>
                    <a:pt x="73" y="1"/>
                    <a:pt x="73" y="1"/>
                  </a:cubicBezTo>
                  <a:cubicBezTo>
                    <a:pt x="75" y="1"/>
                    <a:pt x="77" y="3"/>
                    <a:pt x="78" y="5"/>
                  </a:cubicBezTo>
                  <a:cubicBezTo>
                    <a:pt x="79" y="7"/>
                    <a:pt x="79" y="9"/>
                    <a:pt x="79" y="11"/>
                  </a:cubicBezTo>
                  <a:cubicBezTo>
                    <a:pt x="88" y="5"/>
                    <a:pt x="99" y="2"/>
                    <a:pt x="110" y="2"/>
                  </a:cubicBezTo>
                  <a:cubicBezTo>
                    <a:pt x="131" y="2"/>
                    <a:pt x="145" y="14"/>
                    <a:pt x="147" y="33"/>
                  </a:cubicBezTo>
                  <a:cubicBezTo>
                    <a:pt x="148" y="45"/>
                    <a:pt x="142" y="55"/>
                    <a:pt x="137" y="65"/>
                  </a:cubicBezTo>
                  <a:cubicBezTo>
                    <a:pt x="131" y="75"/>
                    <a:pt x="125" y="85"/>
                    <a:pt x="126" y="97"/>
                  </a:cubicBezTo>
                  <a:cubicBezTo>
                    <a:pt x="127" y="97"/>
                    <a:pt x="130" y="96"/>
                    <a:pt x="132" y="95"/>
                  </a:cubicBezTo>
                  <a:cubicBezTo>
                    <a:pt x="135" y="93"/>
                    <a:pt x="138" y="91"/>
                    <a:pt x="142" y="91"/>
                  </a:cubicBezTo>
                  <a:cubicBezTo>
                    <a:pt x="144" y="91"/>
                    <a:pt x="145" y="92"/>
                    <a:pt x="147" y="93"/>
                  </a:cubicBezTo>
                  <a:cubicBezTo>
                    <a:pt x="147" y="93"/>
                    <a:pt x="147" y="93"/>
                    <a:pt x="147" y="93"/>
                  </a:cubicBezTo>
                  <a:cubicBezTo>
                    <a:pt x="149" y="96"/>
                    <a:pt x="149" y="101"/>
                    <a:pt x="149" y="106"/>
                  </a:cubicBezTo>
                  <a:cubicBezTo>
                    <a:pt x="148" y="109"/>
                    <a:pt x="148" y="112"/>
                    <a:pt x="149" y="114"/>
                  </a:cubicBezTo>
                  <a:cubicBezTo>
                    <a:pt x="149" y="115"/>
                    <a:pt x="149" y="115"/>
                    <a:pt x="149" y="115"/>
                  </a:cubicBezTo>
                  <a:cubicBezTo>
                    <a:pt x="148" y="115"/>
                    <a:pt x="148" y="115"/>
                    <a:pt x="148" y="115"/>
                  </a:cubicBezTo>
                  <a:cubicBezTo>
                    <a:pt x="146" y="117"/>
                    <a:pt x="143" y="118"/>
                    <a:pt x="141" y="118"/>
                  </a:cubicBezTo>
                  <a:cubicBezTo>
                    <a:pt x="137" y="118"/>
                    <a:pt x="134" y="116"/>
                    <a:pt x="130" y="114"/>
                  </a:cubicBezTo>
                  <a:cubicBezTo>
                    <a:pt x="130" y="115"/>
                    <a:pt x="130" y="115"/>
                    <a:pt x="130" y="115"/>
                  </a:cubicBezTo>
                  <a:cubicBezTo>
                    <a:pt x="130" y="126"/>
                    <a:pt x="130" y="136"/>
                    <a:pt x="141" y="136"/>
                  </a:cubicBezTo>
                  <a:cubicBezTo>
                    <a:pt x="141" y="138"/>
                    <a:pt x="141" y="138"/>
                    <a:pt x="141" y="138"/>
                  </a:cubicBezTo>
                  <a:cubicBezTo>
                    <a:pt x="139" y="138"/>
                    <a:pt x="138" y="138"/>
                    <a:pt x="137" y="138"/>
                  </a:cubicBezTo>
                  <a:cubicBezTo>
                    <a:pt x="123" y="138"/>
                    <a:pt x="123" y="125"/>
                    <a:pt x="123" y="112"/>
                  </a:cubicBezTo>
                  <a:cubicBezTo>
                    <a:pt x="123" y="108"/>
                    <a:pt x="123" y="105"/>
                    <a:pt x="123" y="102"/>
                  </a:cubicBezTo>
                  <a:cubicBezTo>
                    <a:pt x="123" y="99"/>
                    <a:pt x="122" y="96"/>
                    <a:pt x="122" y="94"/>
                  </a:cubicBezTo>
                  <a:cubicBezTo>
                    <a:pt x="122" y="94"/>
                    <a:pt x="122" y="94"/>
                    <a:pt x="122" y="94"/>
                  </a:cubicBezTo>
                  <a:cubicBezTo>
                    <a:pt x="122" y="93"/>
                    <a:pt x="122" y="93"/>
                    <a:pt x="122" y="93"/>
                  </a:cubicBezTo>
                  <a:cubicBezTo>
                    <a:pt x="121" y="92"/>
                    <a:pt x="121" y="91"/>
                    <a:pt x="121" y="90"/>
                  </a:cubicBezTo>
                  <a:cubicBezTo>
                    <a:pt x="120" y="84"/>
                    <a:pt x="118" y="78"/>
                    <a:pt x="120" y="70"/>
                  </a:cubicBezTo>
                  <a:cubicBezTo>
                    <a:pt x="122" y="64"/>
                    <a:pt x="125" y="57"/>
                    <a:pt x="129" y="51"/>
                  </a:cubicBezTo>
                  <a:cubicBezTo>
                    <a:pt x="136" y="39"/>
                    <a:pt x="143" y="27"/>
                    <a:pt x="132" y="13"/>
                  </a:cubicBezTo>
                  <a:cubicBezTo>
                    <a:pt x="126" y="11"/>
                    <a:pt x="121" y="10"/>
                    <a:pt x="115" y="10"/>
                  </a:cubicBezTo>
                  <a:cubicBezTo>
                    <a:pt x="104" y="10"/>
                    <a:pt x="93" y="14"/>
                    <a:pt x="83" y="18"/>
                  </a:cubicBezTo>
                  <a:cubicBezTo>
                    <a:pt x="72" y="22"/>
                    <a:pt x="61" y="26"/>
                    <a:pt x="49" y="26"/>
                  </a:cubicBezTo>
                  <a:cubicBezTo>
                    <a:pt x="48" y="26"/>
                    <a:pt x="47" y="26"/>
                    <a:pt x="45" y="26"/>
                  </a:cubicBezTo>
                  <a:cubicBezTo>
                    <a:pt x="40" y="25"/>
                    <a:pt x="35" y="23"/>
                    <a:pt x="30" y="22"/>
                  </a:cubicBezTo>
                  <a:cubicBezTo>
                    <a:pt x="25" y="19"/>
                    <a:pt x="19" y="17"/>
                    <a:pt x="13" y="17"/>
                  </a:cubicBezTo>
                  <a:cubicBezTo>
                    <a:pt x="9" y="17"/>
                    <a:pt x="4" y="19"/>
                    <a:pt x="1" y="21"/>
                  </a:cubicBezTo>
                  <a:cubicBezTo>
                    <a:pt x="0" y="20"/>
                    <a:pt x="0" y="20"/>
                    <a:pt x="0" y="20"/>
                  </a:cubicBezTo>
                  <a:cubicBezTo>
                    <a:pt x="5" y="15"/>
                    <a:pt x="11" y="13"/>
                    <a:pt x="20" y="13"/>
                  </a:cubicBezTo>
                  <a:cubicBezTo>
                    <a:pt x="20" y="13"/>
                    <a:pt x="20" y="13"/>
                    <a:pt x="20" y="13"/>
                  </a:cubicBezTo>
                  <a:cubicBezTo>
                    <a:pt x="26" y="13"/>
                    <a:pt x="33" y="14"/>
                    <a:pt x="39" y="15"/>
                  </a:cubicBezTo>
                  <a:cubicBezTo>
                    <a:pt x="46" y="16"/>
                    <a:pt x="53" y="17"/>
                    <a:pt x="59" y="17"/>
                  </a:cubicBezTo>
                  <a:cubicBezTo>
                    <a:pt x="61" y="16"/>
                    <a:pt x="60" y="13"/>
                    <a:pt x="59" y="10"/>
                  </a:cubicBezTo>
                  <a:cubicBezTo>
                    <a:pt x="58" y="8"/>
                    <a:pt x="58" y="7"/>
                    <a:pt x="58" y="5"/>
                  </a:cubicBezTo>
                  <a:cubicBezTo>
                    <a:pt x="58" y="5"/>
                    <a:pt x="58" y="5"/>
                    <a:pt x="58" y="5"/>
                  </a:cubicBezTo>
                  <a:cubicBezTo>
                    <a:pt x="58" y="4"/>
                    <a:pt x="58" y="4"/>
                    <a:pt x="58" y="4"/>
                  </a:cubicBezTo>
                  <a:cubicBezTo>
                    <a:pt x="59" y="4"/>
                    <a:pt x="59" y="3"/>
                    <a:pt x="60" y="3"/>
                  </a:cubicBezTo>
                  <a:cubicBezTo>
                    <a:pt x="62" y="1"/>
                    <a:pt x="63" y="0"/>
                    <a:pt x="65" y="0"/>
                  </a:cubicBezTo>
                  <a:close/>
                  <a:moveTo>
                    <a:pt x="67" y="2"/>
                  </a:moveTo>
                  <a:cubicBezTo>
                    <a:pt x="65" y="1"/>
                    <a:pt x="63" y="2"/>
                    <a:pt x="61" y="4"/>
                  </a:cubicBezTo>
                  <a:cubicBezTo>
                    <a:pt x="60" y="4"/>
                    <a:pt x="60" y="5"/>
                    <a:pt x="59" y="5"/>
                  </a:cubicBezTo>
                  <a:cubicBezTo>
                    <a:pt x="59" y="7"/>
                    <a:pt x="60" y="8"/>
                    <a:pt x="60" y="10"/>
                  </a:cubicBezTo>
                  <a:cubicBezTo>
                    <a:pt x="60" y="10"/>
                    <a:pt x="60" y="10"/>
                    <a:pt x="60" y="10"/>
                  </a:cubicBezTo>
                  <a:cubicBezTo>
                    <a:pt x="60" y="8"/>
                    <a:pt x="60" y="7"/>
                    <a:pt x="61" y="5"/>
                  </a:cubicBezTo>
                  <a:cubicBezTo>
                    <a:pt x="62" y="3"/>
                    <a:pt x="65" y="3"/>
                    <a:pt x="66" y="2"/>
                  </a:cubicBezTo>
                  <a:cubicBezTo>
                    <a:pt x="66" y="2"/>
                    <a:pt x="67" y="2"/>
                    <a:pt x="67" y="2"/>
                  </a:cubicBezTo>
                  <a:close/>
                  <a:moveTo>
                    <a:pt x="77" y="14"/>
                  </a:moveTo>
                  <a:cubicBezTo>
                    <a:pt x="76" y="13"/>
                    <a:pt x="76" y="13"/>
                    <a:pt x="76" y="13"/>
                  </a:cubicBezTo>
                  <a:cubicBezTo>
                    <a:pt x="78" y="11"/>
                    <a:pt x="78" y="8"/>
                    <a:pt x="77" y="6"/>
                  </a:cubicBezTo>
                  <a:cubicBezTo>
                    <a:pt x="75" y="3"/>
                    <a:pt x="73" y="1"/>
                    <a:pt x="72" y="2"/>
                  </a:cubicBezTo>
                  <a:cubicBezTo>
                    <a:pt x="73" y="5"/>
                    <a:pt x="76" y="11"/>
                    <a:pt x="73" y="15"/>
                  </a:cubicBezTo>
                  <a:cubicBezTo>
                    <a:pt x="72" y="16"/>
                    <a:pt x="70" y="17"/>
                    <a:pt x="67" y="17"/>
                  </a:cubicBezTo>
                  <a:cubicBezTo>
                    <a:pt x="66" y="17"/>
                    <a:pt x="66" y="17"/>
                    <a:pt x="66" y="17"/>
                  </a:cubicBezTo>
                  <a:cubicBezTo>
                    <a:pt x="66" y="17"/>
                    <a:pt x="66" y="17"/>
                    <a:pt x="66" y="17"/>
                  </a:cubicBezTo>
                  <a:cubicBezTo>
                    <a:pt x="65" y="12"/>
                    <a:pt x="66" y="10"/>
                    <a:pt x="68" y="8"/>
                  </a:cubicBezTo>
                  <a:cubicBezTo>
                    <a:pt x="68" y="8"/>
                    <a:pt x="68" y="7"/>
                    <a:pt x="69" y="7"/>
                  </a:cubicBezTo>
                  <a:cubicBezTo>
                    <a:pt x="69" y="6"/>
                    <a:pt x="68" y="6"/>
                    <a:pt x="68" y="6"/>
                  </a:cubicBezTo>
                  <a:cubicBezTo>
                    <a:pt x="67" y="6"/>
                    <a:pt x="66" y="7"/>
                    <a:pt x="65" y="8"/>
                  </a:cubicBezTo>
                  <a:cubicBezTo>
                    <a:pt x="64" y="10"/>
                    <a:pt x="63" y="11"/>
                    <a:pt x="61" y="12"/>
                  </a:cubicBezTo>
                  <a:cubicBezTo>
                    <a:pt x="61" y="12"/>
                    <a:pt x="61" y="12"/>
                    <a:pt x="61" y="12"/>
                  </a:cubicBezTo>
                  <a:cubicBezTo>
                    <a:pt x="61" y="14"/>
                    <a:pt x="62" y="17"/>
                    <a:pt x="60" y="18"/>
                  </a:cubicBezTo>
                  <a:cubicBezTo>
                    <a:pt x="60" y="19"/>
                    <a:pt x="60" y="19"/>
                    <a:pt x="60" y="19"/>
                  </a:cubicBezTo>
                  <a:cubicBezTo>
                    <a:pt x="60" y="19"/>
                    <a:pt x="60" y="19"/>
                    <a:pt x="60" y="19"/>
                  </a:cubicBezTo>
                  <a:cubicBezTo>
                    <a:pt x="53" y="18"/>
                    <a:pt x="46" y="17"/>
                    <a:pt x="39" y="16"/>
                  </a:cubicBezTo>
                  <a:cubicBezTo>
                    <a:pt x="32" y="15"/>
                    <a:pt x="26" y="14"/>
                    <a:pt x="20" y="14"/>
                  </a:cubicBezTo>
                  <a:cubicBezTo>
                    <a:pt x="20" y="14"/>
                    <a:pt x="20" y="14"/>
                    <a:pt x="20" y="14"/>
                  </a:cubicBezTo>
                  <a:cubicBezTo>
                    <a:pt x="15" y="14"/>
                    <a:pt x="11" y="15"/>
                    <a:pt x="7" y="17"/>
                  </a:cubicBezTo>
                  <a:cubicBezTo>
                    <a:pt x="9" y="16"/>
                    <a:pt x="11" y="16"/>
                    <a:pt x="13" y="16"/>
                  </a:cubicBezTo>
                  <a:cubicBezTo>
                    <a:pt x="18" y="16"/>
                    <a:pt x="24" y="18"/>
                    <a:pt x="29" y="19"/>
                  </a:cubicBezTo>
                  <a:cubicBezTo>
                    <a:pt x="31" y="19"/>
                    <a:pt x="31" y="19"/>
                    <a:pt x="31" y="19"/>
                  </a:cubicBezTo>
                  <a:cubicBezTo>
                    <a:pt x="34" y="18"/>
                    <a:pt x="37" y="17"/>
                    <a:pt x="40" y="17"/>
                  </a:cubicBezTo>
                  <a:cubicBezTo>
                    <a:pt x="40" y="17"/>
                    <a:pt x="40" y="17"/>
                    <a:pt x="40" y="17"/>
                  </a:cubicBezTo>
                  <a:cubicBezTo>
                    <a:pt x="45" y="17"/>
                    <a:pt x="49" y="18"/>
                    <a:pt x="54" y="19"/>
                  </a:cubicBezTo>
                  <a:cubicBezTo>
                    <a:pt x="55" y="19"/>
                    <a:pt x="57" y="20"/>
                    <a:pt x="58" y="20"/>
                  </a:cubicBezTo>
                  <a:cubicBezTo>
                    <a:pt x="60" y="20"/>
                    <a:pt x="60" y="20"/>
                    <a:pt x="60" y="20"/>
                  </a:cubicBezTo>
                  <a:cubicBezTo>
                    <a:pt x="59" y="21"/>
                    <a:pt x="59" y="21"/>
                    <a:pt x="59" y="21"/>
                  </a:cubicBezTo>
                  <a:cubicBezTo>
                    <a:pt x="56" y="23"/>
                    <a:pt x="53" y="24"/>
                    <a:pt x="50" y="24"/>
                  </a:cubicBezTo>
                  <a:cubicBezTo>
                    <a:pt x="47" y="24"/>
                    <a:pt x="43" y="23"/>
                    <a:pt x="40" y="22"/>
                  </a:cubicBezTo>
                  <a:cubicBezTo>
                    <a:pt x="37" y="21"/>
                    <a:pt x="34" y="20"/>
                    <a:pt x="31" y="20"/>
                  </a:cubicBezTo>
                  <a:cubicBezTo>
                    <a:pt x="30" y="20"/>
                    <a:pt x="30" y="20"/>
                    <a:pt x="30" y="20"/>
                  </a:cubicBezTo>
                  <a:cubicBezTo>
                    <a:pt x="30" y="20"/>
                    <a:pt x="31" y="20"/>
                    <a:pt x="31" y="20"/>
                  </a:cubicBezTo>
                  <a:cubicBezTo>
                    <a:pt x="36" y="22"/>
                    <a:pt x="41" y="24"/>
                    <a:pt x="46" y="24"/>
                  </a:cubicBezTo>
                  <a:cubicBezTo>
                    <a:pt x="47" y="24"/>
                    <a:pt x="48" y="24"/>
                    <a:pt x="49" y="24"/>
                  </a:cubicBezTo>
                  <a:cubicBezTo>
                    <a:pt x="61" y="24"/>
                    <a:pt x="72" y="20"/>
                    <a:pt x="82" y="16"/>
                  </a:cubicBezTo>
                  <a:cubicBezTo>
                    <a:pt x="84" y="16"/>
                    <a:pt x="86" y="15"/>
                    <a:pt x="88" y="14"/>
                  </a:cubicBezTo>
                  <a:cubicBezTo>
                    <a:pt x="88" y="14"/>
                    <a:pt x="88" y="14"/>
                    <a:pt x="88" y="14"/>
                  </a:cubicBezTo>
                  <a:cubicBezTo>
                    <a:pt x="87" y="13"/>
                    <a:pt x="87" y="12"/>
                    <a:pt x="87" y="12"/>
                  </a:cubicBezTo>
                  <a:cubicBezTo>
                    <a:pt x="88" y="10"/>
                    <a:pt x="91" y="9"/>
                    <a:pt x="94" y="7"/>
                  </a:cubicBezTo>
                  <a:cubicBezTo>
                    <a:pt x="97" y="7"/>
                    <a:pt x="99" y="6"/>
                    <a:pt x="100" y="5"/>
                  </a:cubicBezTo>
                  <a:cubicBezTo>
                    <a:pt x="101" y="4"/>
                    <a:pt x="101" y="4"/>
                    <a:pt x="101" y="4"/>
                  </a:cubicBezTo>
                  <a:cubicBezTo>
                    <a:pt x="92" y="6"/>
                    <a:pt x="84" y="9"/>
                    <a:pt x="77" y="14"/>
                  </a:cubicBezTo>
                  <a:close/>
                  <a:moveTo>
                    <a:pt x="126" y="98"/>
                  </a:moveTo>
                  <a:cubicBezTo>
                    <a:pt x="126" y="98"/>
                    <a:pt x="125" y="98"/>
                    <a:pt x="125" y="98"/>
                  </a:cubicBezTo>
                  <a:cubicBezTo>
                    <a:pt x="124" y="98"/>
                    <a:pt x="124" y="98"/>
                    <a:pt x="124" y="98"/>
                  </a:cubicBezTo>
                  <a:cubicBezTo>
                    <a:pt x="124" y="97"/>
                    <a:pt x="124" y="97"/>
                    <a:pt x="124" y="97"/>
                  </a:cubicBezTo>
                  <a:cubicBezTo>
                    <a:pt x="123" y="85"/>
                    <a:pt x="129" y="74"/>
                    <a:pt x="135" y="64"/>
                  </a:cubicBezTo>
                  <a:cubicBezTo>
                    <a:pt x="141" y="54"/>
                    <a:pt x="147" y="45"/>
                    <a:pt x="146" y="34"/>
                  </a:cubicBezTo>
                  <a:cubicBezTo>
                    <a:pt x="144" y="15"/>
                    <a:pt x="130" y="4"/>
                    <a:pt x="110" y="4"/>
                  </a:cubicBezTo>
                  <a:cubicBezTo>
                    <a:pt x="107" y="4"/>
                    <a:pt x="104" y="4"/>
                    <a:pt x="101" y="4"/>
                  </a:cubicBezTo>
                  <a:cubicBezTo>
                    <a:pt x="102" y="5"/>
                    <a:pt x="102" y="5"/>
                    <a:pt x="102" y="5"/>
                  </a:cubicBezTo>
                  <a:cubicBezTo>
                    <a:pt x="102" y="6"/>
                    <a:pt x="102" y="6"/>
                    <a:pt x="102" y="7"/>
                  </a:cubicBezTo>
                  <a:cubicBezTo>
                    <a:pt x="101" y="9"/>
                    <a:pt x="99" y="10"/>
                    <a:pt x="96" y="11"/>
                  </a:cubicBezTo>
                  <a:cubicBezTo>
                    <a:pt x="93" y="11"/>
                    <a:pt x="90" y="12"/>
                    <a:pt x="89" y="14"/>
                  </a:cubicBezTo>
                  <a:cubicBezTo>
                    <a:pt x="97" y="11"/>
                    <a:pt x="106" y="8"/>
                    <a:pt x="115" y="8"/>
                  </a:cubicBezTo>
                  <a:cubicBezTo>
                    <a:pt x="121" y="8"/>
                    <a:pt x="127" y="9"/>
                    <a:pt x="132" y="12"/>
                  </a:cubicBezTo>
                  <a:cubicBezTo>
                    <a:pt x="133" y="12"/>
                    <a:pt x="133" y="12"/>
                    <a:pt x="133" y="12"/>
                  </a:cubicBezTo>
                  <a:cubicBezTo>
                    <a:pt x="133" y="12"/>
                    <a:pt x="133" y="12"/>
                    <a:pt x="133" y="12"/>
                  </a:cubicBezTo>
                  <a:cubicBezTo>
                    <a:pt x="145" y="27"/>
                    <a:pt x="137" y="40"/>
                    <a:pt x="130" y="52"/>
                  </a:cubicBezTo>
                  <a:cubicBezTo>
                    <a:pt x="126" y="58"/>
                    <a:pt x="123" y="64"/>
                    <a:pt x="122" y="71"/>
                  </a:cubicBezTo>
                  <a:cubicBezTo>
                    <a:pt x="120" y="76"/>
                    <a:pt x="121" y="80"/>
                    <a:pt x="121" y="84"/>
                  </a:cubicBezTo>
                  <a:cubicBezTo>
                    <a:pt x="122" y="72"/>
                    <a:pt x="126" y="63"/>
                    <a:pt x="131" y="55"/>
                  </a:cubicBezTo>
                  <a:cubicBezTo>
                    <a:pt x="135" y="47"/>
                    <a:pt x="139" y="39"/>
                    <a:pt x="140" y="28"/>
                  </a:cubicBezTo>
                  <a:cubicBezTo>
                    <a:pt x="139" y="27"/>
                    <a:pt x="138" y="25"/>
                    <a:pt x="139" y="24"/>
                  </a:cubicBezTo>
                  <a:cubicBezTo>
                    <a:pt x="139" y="24"/>
                    <a:pt x="139" y="24"/>
                    <a:pt x="140" y="24"/>
                  </a:cubicBezTo>
                  <a:cubicBezTo>
                    <a:pt x="140" y="24"/>
                    <a:pt x="140" y="24"/>
                    <a:pt x="140" y="24"/>
                  </a:cubicBezTo>
                  <a:cubicBezTo>
                    <a:pt x="141" y="24"/>
                    <a:pt x="142" y="24"/>
                    <a:pt x="143" y="26"/>
                  </a:cubicBezTo>
                  <a:cubicBezTo>
                    <a:pt x="143" y="26"/>
                    <a:pt x="143" y="26"/>
                    <a:pt x="143" y="26"/>
                  </a:cubicBezTo>
                  <a:cubicBezTo>
                    <a:pt x="145" y="43"/>
                    <a:pt x="139" y="55"/>
                    <a:pt x="133" y="66"/>
                  </a:cubicBezTo>
                  <a:cubicBezTo>
                    <a:pt x="129" y="73"/>
                    <a:pt x="125" y="81"/>
                    <a:pt x="123" y="89"/>
                  </a:cubicBezTo>
                  <a:cubicBezTo>
                    <a:pt x="123" y="90"/>
                    <a:pt x="123" y="90"/>
                    <a:pt x="123" y="90"/>
                  </a:cubicBezTo>
                  <a:cubicBezTo>
                    <a:pt x="123" y="94"/>
                    <a:pt x="124" y="97"/>
                    <a:pt x="124" y="102"/>
                  </a:cubicBezTo>
                  <a:cubicBezTo>
                    <a:pt x="125" y="105"/>
                    <a:pt x="125" y="108"/>
                    <a:pt x="125" y="112"/>
                  </a:cubicBezTo>
                  <a:cubicBezTo>
                    <a:pt x="125" y="124"/>
                    <a:pt x="125" y="135"/>
                    <a:pt x="135" y="137"/>
                  </a:cubicBezTo>
                  <a:cubicBezTo>
                    <a:pt x="129" y="133"/>
                    <a:pt x="129" y="124"/>
                    <a:pt x="129" y="115"/>
                  </a:cubicBezTo>
                  <a:cubicBezTo>
                    <a:pt x="129" y="112"/>
                    <a:pt x="129" y="112"/>
                    <a:pt x="129" y="112"/>
                  </a:cubicBezTo>
                  <a:cubicBezTo>
                    <a:pt x="130" y="112"/>
                    <a:pt x="130" y="112"/>
                    <a:pt x="130" y="112"/>
                  </a:cubicBezTo>
                  <a:cubicBezTo>
                    <a:pt x="133" y="115"/>
                    <a:pt x="137" y="116"/>
                    <a:pt x="141" y="116"/>
                  </a:cubicBezTo>
                  <a:cubicBezTo>
                    <a:pt x="143" y="116"/>
                    <a:pt x="145" y="115"/>
                    <a:pt x="147" y="114"/>
                  </a:cubicBezTo>
                  <a:cubicBezTo>
                    <a:pt x="147" y="112"/>
                    <a:pt x="147" y="109"/>
                    <a:pt x="147" y="106"/>
                  </a:cubicBezTo>
                  <a:cubicBezTo>
                    <a:pt x="147" y="103"/>
                    <a:pt x="147" y="100"/>
                    <a:pt x="147" y="98"/>
                  </a:cubicBezTo>
                  <a:cubicBezTo>
                    <a:pt x="147" y="98"/>
                    <a:pt x="147" y="98"/>
                    <a:pt x="147" y="98"/>
                  </a:cubicBezTo>
                  <a:cubicBezTo>
                    <a:pt x="146" y="99"/>
                    <a:pt x="145" y="99"/>
                    <a:pt x="144" y="99"/>
                  </a:cubicBezTo>
                  <a:cubicBezTo>
                    <a:pt x="143" y="99"/>
                    <a:pt x="142" y="99"/>
                    <a:pt x="141" y="99"/>
                  </a:cubicBezTo>
                  <a:cubicBezTo>
                    <a:pt x="138" y="98"/>
                    <a:pt x="136" y="97"/>
                    <a:pt x="134" y="98"/>
                  </a:cubicBezTo>
                  <a:cubicBezTo>
                    <a:pt x="131" y="99"/>
                    <a:pt x="131" y="99"/>
                    <a:pt x="131" y="99"/>
                  </a:cubicBezTo>
                  <a:cubicBezTo>
                    <a:pt x="133" y="97"/>
                    <a:pt x="133" y="97"/>
                    <a:pt x="133" y="97"/>
                  </a:cubicBezTo>
                  <a:cubicBezTo>
                    <a:pt x="137" y="93"/>
                    <a:pt x="142" y="93"/>
                    <a:pt x="147" y="97"/>
                  </a:cubicBezTo>
                  <a:cubicBezTo>
                    <a:pt x="147" y="97"/>
                    <a:pt x="147" y="97"/>
                    <a:pt x="147" y="97"/>
                  </a:cubicBezTo>
                  <a:cubicBezTo>
                    <a:pt x="147" y="96"/>
                    <a:pt x="146" y="95"/>
                    <a:pt x="146" y="94"/>
                  </a:cubicBezTo>
                  <a:cubicBezTo>
                    <a:pt x="145" y="93"/>
                    <a:pt x="143" y="93"/>
                    <a:pt x="142" y="93"/>
                  </a:cubicBezTo>
                  <a:cubicBezTo>
                    <a:pt x="139" y="93"/>
                    <a:pt x="136" y="94"/>
                    <a:pt x="133" y="96"/>
                  </a:cubicBezTo>
                  <a:cubicBezTo>
                    <a:pt x="130" y="97"/>
                    <a:pt x="128" y="98"/>
                    <a:pt x="126" y="98"/>
                  </a:cubicBezTo>
                  <a:close/>
                  <a:moveTo>
                    <a:pt x="88" y="12"/>
                  </a:moveTo>
                  <a:cubicBezTo>
                    <a:pt x="90" y="11"/>
                    <a:pt x="93" y="10"/>
                    <a:pt x="95" y="9"/>
                  </a:cubicBezTo>
                  <a:cubicBezTo>
                    <a:pt x="98" y="8"/>
                    <a:pt x="100" y="8"/>
                    <a:pt x="101" y="7"/>
                  </a:cubicBezTo>
                  <a:cubicBezTo>
                    <a:pt x="101" y="7"/>
                    <a:pt x="101" y="6"/>
                    <a:pt x="101" y="6"/>
                  </a:cubicBezTo>
                  <a:cubicBezTo>
                    <a:pt x="99" y="7"/>
                    <a:pt x="97" y="8"/>
                    <a:pt x="95" y="9"/>
                  </a:cubicBezTo>
                  <a:cubicBezTo>
                    <a:pt x="92" y="10"/>
                    <a:pt x="89" y="11"/>
                    <a:pt x="88" y="12"/>
                  </a:cubicBezTo>
                  <a:close/>
                  <a:moveTo>
                    <a:pt x="56" y="21"/>
                  </a:moveTo>
                  <a:cubicBezTo>
                    <a:pt x="55" y="21"/>
                    <a:pt x="54" y="21"/>
                    <a:pt x="53" y="20"/>
                  </a:cubicBezTo>
                  <a:cubicBezTo>
                    <a:pt x="49" y="19"/>
                    <a:pt x="45" y="19"/>
                    <a:pt x="40" y="19"/>
                  </a:cubicBezTo>
                  <a:cubicBezTo>
                    <a:pt x="39" y="19"/>
                    <a:pt x="37" y="19"/>
                    <a:pt x="35" y="19"/>
                  </a:cubicBezTo>
                  <a:cubicBezTo>
                    <a:pt x="37" y="20"/>
                    <a:pt x="38" y="20"/>
                    <a:pt x="40" y="20"/>
                  </a:cubicBezTo>
                  <a:cubicBezTo>
                    <a:pt x="44" y="21"/>
                    <a:pt x="47" y="22"/>
                    <a:pt x="50" y="22"/>
                  </a:cubicBezTo>
                  <a:cubicBezTo>
                    <a:pt x="52" y="22"/>
                    <a:pt x="54" y="22"/>
                    <a:pt x="56" y="21"/>
                  </a:cubicBezTo>
                  <a:close/>
                  <a:moveTo>
                    <a:pt x="141" y="27"/>
                  </a:moveTo>
                  <a:cubicBezTo>
                    <a:pt x="141" y="26"/>
                    <a:pt x="141" y="26"/>
                    <a:pt x="140" y="25"/>
                  </a:cubicBezTo>
                  <a:cubicBezTo>
                    <a:pt x="141" y="26"/>
                    <a:pt x="141" y="27"/>
                    <a:pt x="141" y="27"/>
                  </a:cubicBezTo>
                  <a:cubicBezTo>
                    <a:pt x="141" y="28"/>
                    <a:pt x="141" y="28"/>
                    <a:pt x="141" y="28"/>
                  </a:cubicBezTo>
                  <a:cubicBezTo>
                    <a:pt x="141" y="28"/>
                    <a:pt x="141" y="28"/>
                    <a:pt x="141" y="28"/>
                  </a:cubicBezTo>
                  <a:cubicBezTo>
                    <a:pt x="141" y="40"/>
                    <a:pt x="136" y="48"/>
                    <a:pt x="132" y="56"/>
                  </a:cubicBezTo>
                  <a:cubicBezTo>
                    <a:pt x="128" y="64"/>
                    <a:pt x="123" y="72"/>
                    <a:pt x="123" y="84"/>
                  </a:cubicBezTo>
                  <a:cubicBezTo>
                    <a:pt x="125" y="77"/>
                    <a:pt x="128" y="71"/>
                    <a:pt x="131" y="66"/>
                  </a:cubicBezTo>
                  <a:cubicBezTo>
                    <a:pt x="138" y="54"/>
                    <a:pt x="144" y="43"/>
                    <a:pt x="141" y="27"/>
                  </a:cubicBezTo>
                  <a:close/>
                  <a:moveTo>
                    <a:pt x="145" y="98"/>
                  </a:moveTo>
                  <a:cubicBezTo>
                    <a:pt x="142" y="95"/>
                    <a:pt x="139" y="95"/>
                    <a:pt x="136" y="96"/>
                  </a:cubicBezTo>
                  <a:cubicBezTo>
                    <a:pt x="138" y="96"/>
                    <a:pt x="140" y="97"/>
                    <a:pt x="141" y="97"/>
                  </a:cubicBezTo>
                  <a:cubicBezTo>
                    <a:pt x="143" y="98"/>
                    <a:pt x="144" y="98"/>
                    <a:pt x="145" y="98"/>
                  </a:cubicBezTo>
                  <a:close/>
                  <a:moveTo>
                    <a:pt x="132" y="100"/>
                  </a:moveTo>
                  <a:cubicBezTo>
                    <a:pt x="142" y="100"/>
                    <a:pt x="142" y="100"/>
                    <a:pt x="142" y="100"/>
                  </a:cubicBezTo>
                  <a:cubicBezTo>
                    <a:pt x="143" y="100"/>
                    <a:pt x="143" y="100"/>
                    <a:pt x="143" y="100"/>
                  </a:cubicBezTo>
                  <a:cubicBezTo>
                    <a:pt x="146" y="102"/>
                    <a:pt x="146" y="108"/>
                    <a:pt x="146" y="113"/>
                  </a:cubicBezTo>
                  <a:cubicBezTo>
                    <a:pt x="146" y="114"/>
                    <a:pt x="146" y="114"/>
                    <a:pt x="146" y="114"/>
                  </a:cubicBezTo>
                  <a:cubicBezTo>
                    <a:pt x="145" y="114"/>
                    <a:pt x="145" y="114"/>
                    <a:pt x="145" y="114"/>
                  </a:cubicBezTo>
                  <a:cubicBezTo>
                    <a:pt x="138" y="115"/>
                    <a:pt x="132" y="112"/>
                    <a:pt x="130" y="108"/>
                  </a:cubicBezTo>
                  <a:cubicBezTo>
                    <a:pt x="129" y="105"/>
                    <a:pt x="129" y="102"/>
                    <a:pt x="132" y="100"/>
                  </a:cubicBezTo>
                  <a:close/>
                  <a:moveTo>
                    <a:pt x="142" y="101"/>
                  </a:moveTo>
                  <a:cubicBezTo>
                    <a:pt x="133" y="101"/>
                    <a:pt x="133" y="101"/>
                    <a:pt x="133" y="101"/>
                  </a:cubicBezTo>
                  <a:cubicBezTo>
                    <a:pt x="131" y="103"/>
                    <a:pt x="130" y="105"/>
                    <a:pt x="131" y="107"/>
                  </a:cubicBezTo>
                  <a:cubicBezTo>
                    <a:pt x="133" y="111"/>
                    <a:pt x="138" y="113"/>
                    <a:pt x="144" y="112"/>
                  </a:cubicBezTo>
                  <a:cubicBezTo>
                    <a:pt x="145" y="106"/>
                    <a:pt x="144" y="103"/>
                    <a:pt x="142" y="101"/>
                  </a:cubicBezTo>
                  <a:close/>
                </a:path>
              </a:pathLst>
            </a:custGeom>
            <a:grpFill/>
            <a:ln>
              <a:noFill/>
            </a:ln>
          </p:spPr>
          <p:txBody>
            <a:bodyPr vert="horz" wrap="square" lIns="91440" tIns="45720" rIns="91440" bIns="45720" numCol="1" rtlCol="0" anchor="t" anchorCtr="0" compatLnSpc="1">
              <a:prstTxWarp prst="textNoShape">
                <a:avLst/>
              </a:prstTxWarp>
            </a:bodyPr>
            <a:lstStyle/>
            <a:p>
              <a:pPr rtl="0"/>
              <a:endParaRPr/>
            </a:p>
          </p:txBody>
        </p:sp>
        <p:sp>
          <p:nvSpPr>
            <p:cNvPr id="123" name="Freeform 51"/>
            <p:cNvSpPr>
              <a:spLocks noEditPoints="1"/>
            </p:cNvSpPr>
            <p:nvPr/>
          </p:nvSpPr>
          <p:spPr bwMode="auto">
            <a:xfrm>
              <a:off x="4205288" y="5753100"/>
              <a:ext cx="303213" cy="344488"/>
            </a:xfrm>
            <a:custGeom>
              <a:avLst/>
              <a:gdLst>
                <a:gd name="T0" fmla="*/ 47 w 135"/>
                <a:gd name="T1" fmla="*/ 133 h 153"/>
                <a:gd name="T2" fmla="*/ 91 w 135"/>
                <a:gd name="T3" fmla="*/ 114 h 153"/>
                <a:gd name="T4" fmla="*/ 47 w 135"/>
                <a:gd name="T5" fmla="*/ 138 h 153"/>
                <a:gd name="T6" fmla="*/ 0 w 135"/>
                <a:gd name="T7" fmla="*/ 124 h 153"/>
                <a:gd name="T8" fmla="*/ 4 w 135"/>
                <a:gd name="T9" fmla="*/ 133 h 153"/>
                <a:gd name="T10" fmla="*/ 97 w 135"/>
                <a:gd name="T11" fmla="*/ 109 h 153"/>
                <a:gd name="T12" fmla="*/ 100 w 135"/>
                <a:gd name="T13" fmla="*/ 94 h 153"/>
                <a:gd name="T14" fmla="*/ 125 w 135"/>
                <a:gd name="T15" fmla="*/ 22 h 153"/>
                <a:gd name="T16" fmla="*/ 101 w 135"/>
                <a:gd name="T17" fmla="*/ 15 h 153"/>
                <a:gd name="T18" fmla="*/ 114 w 135"/>
                <a:gd name="T19" fmla="*/ 5 h 153"/>
                <a:gd name="T20" fmla="*/ 132 w 135"/>
                <a:gd name="T21" fmla="*/ 30 h 153"/>
                <a:gd name="T22" fmla="*/ 107 w 135"/>
                <a:gd name="T23" fmla="*/ 106 h 153"/>
                <a:gd name="T24" fmla="*/ 100 w 135"/>
                <a:gd name="T25" fmla="*/ 137 h 153"/>
                <a:gd name="T26" fmla="*/ 95 w 135"/>
                <a:gd name="T27" fmla="*/ 113 h 153"/>
                <a:gd name="T28" fmla="*/ 47 w 135"/>
                <a:gd name="T29" fmla="*/ 133 h 153"/>
                <a:gd name="T30" fmla="*/ 102 w 135"/>
                <a:gd name="T31" fmla="*/ 107 h 153"/>
                <a:gd name="T32" fmla="*/ 128 w 135"/>
                <a:gd name="T33" fmla="*/ 36 h 153"/>
                <a:gd name="T34" fmla="*/ 102 w 135"/>
                <a:gd name="T35" fmla="*/ 107 h 153"/>
                <a:gd name="T36" fmla="*/ 114 w 135"/>
                <a:gd name="T37" fmla="*/ 110 h 153"/>
                <a:gd name="T38" fmla="*/ 118 w 135"/>
                <a:gd name="T39" fmla="*/ 128 h 153"/>
                <a:gd name="T40" fmla="*/ 114 w 135"/>
                <a:gd name="T41" fmla="*/ 110 h 153"/>
                <a:gd name="T42" fmla="*/ 104 w 135"/>
                <a:gd name="T43" fmla="*/ 110 h 153"/>
                <a:gd name="T44" fmla="*/ 102 w 135"/>
                <a:gd name="T45" fmla="*/ 131 h 153"/>
                <a:gd name="T46" fmla="*/ 115 w 135"/>
                <a:gd name="T47" fmla="*/ 133 h 153"/>
                <a:gd name="T48" fmla="*/ 104 w 135"/>
                <a:gd name="T49" fmla="*/ 110 h 1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35" h="153">
                  <a:moveTo>
                    <a:pt x="47" y="133"/>
                  </a:moveTo>
                  <a:cubicBezTo>
                    <a:pt x="62" y="133"/>
                    <a:pt x="76" y="119"/>
                    <a:pt x="91" y="114"/>
                  </a:cubicBezTo>
                  <a:cubicBezTo>
                    <a:pt x="82" y="120"/>
                    <a:pt x="63" y="134"/>
                    <a:pt x="47" y="138"/>
                  </a:cubicBezTo>
                  <a:cubicBezTo>
                    <a:pt x="28" y="143"/>
                    <a:pt x="0" y="144"/>
                    <a:pt x="0" y="124"/>
                  </a:cubicBezTo>
                  <a:cubicBezTo>
                    <a:pt x="6" y="123"/>
                    <a:pt x="1" y="132"/>
                    <a:pt x="4" y="133"/>
                  </a:cubicBezTo>
                  <a:cubicBezTo>
                    <a:pt x="38" y="148"/>
                    <a:pt x="65" y="113"/>
                    <a:pt x="97" y="109"/>
                  </a:cubicBezTo>
                  <a:cubicBezTo>
                    <a:pt x="98" y="104"/>
                    <a:pt x="100" y="100"/>
                    <a:pt x="100" y="94"/>
                  </a:cubicBezTo>
                  <a:cubicBezTo>
                    <a:pt x="109" y="85"/>
                    <a:pt x="131" y="46"/>
                    <a:pt x="125" y="22"/>
                  </a:cubicBezTo>
                  <a:cubicBezTo>
                    <a:pt x="123" y="12"/>
                    <a:pt x="109" y="0"/>
                    <a:pt x="101" y="15"/>
                  </a:cubicBezTo>
                  <a:cubicBezTo>
                    <a:pt x="97" y="9"/>
                    <a:pt x="107" y="4"/>
                    <a:pt x="114" y="5"/>
                  </a:cubicBezTo>
                  <a:cubicBezTo>
                    <a:pt x="125" y="6"/>
                    <a:pt x="131" y="18"/>
                    <a:pt x="132" y="30"/>
                  </a:cubicBezTo>
                  <a:cubicBezTo>
                    <a:pt x="135" y="56"/>
                    <a:pt x="111" y="90"/>
                    <a:pt x="107" y="106"/>
                  </a:cubicBezTo>
                  <a:cubicBezTo>
                    <a:pt x="133" y="105"/>
                    <a:pt x="126" y="153"/>
                    <a:pt x="100" y="137"/>
                  </a:cubicBezTo>
                  <a:cubicBezTo>
                    <a:pt x="97" y="130"/>
                    <a:pt x="98" y="120"/>
                    <a:pt x="95" y="113"/>
                  </a:cubicBezTo>
                  <a:cubicBezTo>
                    <a:pt x="78" y="113"/>
                    <a:pt x="63" y="127"/>
                    <a:pt x="47" y="133"/>
                  </a:cubicBezTo>
                  <a:close/>
                  <a:moveTo>
                    <a:pt x="102" y="107"/>
                  </a:moveTo>
                  <a:cubicBezTo>
                    <a:pt x="112" y="84"/>
                    <a:pt x="130" y="63"/>
                    <a:pt x="128" y="36"/>
                  </a:cubicBezTo>
                  <a:cubicBezTo>
                    <a:pt x="126" y="65"/>
                    <a:pt x="105" y="83"/>
                    <a:pt x="102" y="107"/>
                  </a:cubicBezTo>
                  <a:close/>
                  <a:moveTo>
                    <a:pt x="114" y="110"/>
                  </a:moveTo>
                  <a:cubicBezTo>
                    <a:pt x="117" y="118"/>
                    <a:pt x="121" y="121"/>
                    <a:pt x="118" y="128"/>
                  </a:cubicBezTo>
                  <a:cubicBezTo>
                    <a:pt x="128" y="125"/>
                    <a:pt x="119" y="112"/>
                    <a:pt x="114" y="110"/>
                  </a:cubicBezTo>
                  <a:close/>
                  <a:moveTo>
                    <a:pt x="104" y="110"/>
                  </a:moveTo>
                  <a:cubicBezTo>
                    <a:pt x="100" y="114"/>
                    <a:pt x="100" y="125"/>
                    <a:pt x="102" y="131"/>
                  </a:cubicBezTo>
                  <a:cubicBezTo>
                    <a:pt x="108" y="132"/>
                    <a:pt x="110" y="135"/>
                    <a:pt x="115" y="133"/>
                  </a:cubicBezTo>
                  <a:cubicBezTo>
                    <a:pt x="120" y="121"/>
                    <a:pt x="114" y="111"/>
                    <a:pt x="104" y="110"/>
                  </a:cubicBezTo>
                  <a:close/>
                </a:path>
              </a:pathLst>
            </a:custGeom>
            <a:grpFill/>
            <a:ln>
              <a:noFill/>
            </a:ln>
          </p:spPr>
          <p:txBody>
            <a:bodyPr vert="horz" wrap="square" lIns="91440" tIns="45720" rIns="91440" bIns="45720" numCol="1" rtlCol="0" anchor="t" anchorCtr="0" compatLnSpc="1">
              <a:prstTxWarp prst="textNoShape">
                <a:avLst/>
              </a:prstTxWarp>
            </a:bodyPr>
            <a:lstStyle/>
            <a:p>
              <a:pPr rtl="0"/>
              <a:endParaRPr/>
            </a:p>
          </p:txBody>
        </p:sp>
        <p:sp>
          <p:nvSpPr>
            <p:cNvPr id="124" name="Freeform 52"/>
            <p:cNvSpPr>
              <a:spLocks noEditPoints="1"/>
            </p:cNvSpPr>
            <p:nvPr/>
          </p:nvSpPr>
          <p:spPr bwMode="auto">
            <a:xfrm>
              <a:off x="4202113" y="5762625"/>
              <a:ext cx="306388" cy="311150"/>
            </a:xfrm>
            <a:custGeom>
              <a:avLst/>
              <a:gdLst>
                <a:gd name="T0" fmla="*/ 0 w 136"/>
                <a:gd name="T1" fmla="*/ 120 h 138"/>
                <a:gd name="T2" fmla="*/ 4 w 136"/>
                <a:gd name="T3" fmla="*/ 120 h 138"/>
                <a:gd name="T4" fmla="*/ 23 w 136"/>
                <a:gd name="T5" fmla="*/ 132 h 138"/>
                <a:gd name="T6" fmla="*/ 97 w 136"/>
                <a:gd name="T7" fmla="*/ 104 h 138"/>
                <a:gd name="T8" fmla="*/ 100 w 136"/>
                <a:gd name="T9" fmla="*/ 90 h 138"/>
                <a:gd name="T10" fmla="*/ 103 w 136"/>
                <a:gd name="T11" fmla="*/ 11 h 138"/>
                <a:gd name="T12" fmla="*/ 101 w 136"/>
                <a:gd name="T13" fmla="*/ 6 h 138"/>
                <a:gd name="T14" fmla="*/ 134 w 136"/>
                <a:gd name="T15" fmla="*/ 26 h 138"/>
                <a:gd name="T16" fmla="*/ 125 w 136"/>
                <a:gd name="T17" fmla="*/ 119 h 138"/>
                <a:gd name="T18" fmla="*/ 100 w 136"/>
                <a:gd name="T19" fmla="*/ 133 h 138"/>
                <a:gd name="T20" fmla="*/ 96 w 136"/>
                <a:gd name="T21" fmla="*/ 110 h 138"/>
                <a:gd name="T22" fmla="*/ 87 w 136"/>
                <a:gd name="T23" fmla="*/ 115 h 138"/>
                <a:gd name="T24" fmla="*/ 5 w 136"/>
                <a:gd name="T25" fmla="*/ 129 h 138"/>
                <a:gd name="T26" fmla="*/ 48 w 136"/>
                <a:gd name="T27" fmla="*/ 134 h 138"/>
                <a:gd name="T28" fmla="*/ 48 w 136"/>
                <a:gd name="T29" fmla="*/ 129 h 138"/>
                <a:gd name="T30" fmla="*/ 65 w 136"/>
                <a:gd name="T31" fmla="*/ 120 h 138"/>
                <a:gd name="T32" fmla="*/ 97 w 136"/>
                <a:gd name="T33" fmla="*/ 108 h 138"/>
                <a:gd name="T34" fmla="*/ 97 w 136"/>
                <a:gd name="T35" fmla="*/ 109 h 138"/>
                <a:gd name="T36" fmla="*/ 111 w 136"/>
                <a:gd name="T37" fmla="*/ 135 h 138"/>
                <a:gd name="T38" fmla="*/ 118 w 136"/>
                <a:gd name="T39" fmla="*/ 125 h 138"/>
                <a:gd name="T40" fmla="*/ 117 w 136"/>
                <a:gd name="T41" fmla="*/ 129 h 138"/>
                <a:gd name="T42" fmla="*/ 108 w 136"/>
                <a:gd name="T43" fmla="*/ 129 h 138"/>
                <a:gd name="T44" fmla="*/ 103 w 136"/>
                <a:gd name="T45" fmla="*/ 128 h 138"/>
                <a:gd name="T46" fmla="*/ 105 w 136"/>
                <a:gd name="T47" fmla="*/ 105 h 138"/>
                <a:gd name="T48" fmla="*/ 118 w 136"/>
                <a:gd name="T49" fmla="*/ 124 h 138"/>
                <a:gd name="T50" fmla="*/ 114 w 136"/>
                <a:gd name="T51" fmla="*/ 105 h 138"/>
                <a:gd name="T52" fmla="*/ 108 w 136"/>
                <a:gd name="T53" fmla="*/ 102 h 138"/>
                <a:gd name="T54" fmla="*/ 115 w 136"/>
                <a:gd name="T55" fmla="*/ 82 h 138"/>
                <a:gd name="T56" fmla="*/ 102 w 136"/>
                <a:gd name="T57" fmla="*/ 7 h 138"/>
                <a:gd name="T58" fmla="*/ 127 w 136"/>
                <a:gd name="T59" fmla="*/ 18 h 138"/>
                <a:gd name="T60" fmla="*/ 98 w 136"/>
                <a:gd name="T61" fmla="*/ 105 h 138"/>
                <a:gd name="T62" fmla="*/ 23 w 136"/>
                <a:gd name="T63" fmla="*/ 133 h 138"/>
                <a:gd name="T64" fmla="*/ 104 w 136"/>
                <a:gd name="T65" fmla="*/ 127 h 138"/>
                <a:gd name="T66" fmla="*/ 115 w 136"/>
                <a:gd name="T67" fmla="*/ 113 h 138"/>
                <a:gd name="T68" fmla="*/ 89 w 136"/>
                <a:gd name="T69" fmla="*/ 110 h 138"/>
                <a:gd name="T70" fmla="*/ 74 w 136"/>
                <a:gd name="T71" fmla="*/ 118 h 138"/>
                <a:gd name="T72" fmla="*/ 4 w 136"/>
                <a:gd name="T73" fmla="*/ 127 h 138"/>
                <a:gd name="T74" fmla="*/ 2 w 136"/>
                <a:gd name="T75" fmla="*/ 121 h 138"/>
                <a:gd name="T76" fmla="*/ 120 w 136"/>
                <a:gd name="T77" fmla="*/ 123 h 138"/>
                <a:gd name="T78" fmla="*/ 102 w 136"/>
                <a:gd name="T79" fmla="*/ 108 h 138"/>
                <a:gd name="T80" fmla="*/ 128 w 136"/>
                <a:gd name="T81" fmla="*/ 32 h 138"/>
                <a:gd name="T82" fmla="*/ 104 w 136"/>
                <a:gd name="T83" fmla="*/ 103 h 138"/>
                <a:gd name="T84" fmla="*/ 116 w 136"/>
                <a:gd name="T85" fmla="*/ 72 h 138"/>
                <a:gd name="T86" fmla="*/ 128 w 136"/>
                <a:gd name="T87" fmla="*/ 44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36" h="138">
                  <a:moveTo>
                    <a:pt x="26" y="138"/>
                  </a:moveTo>
                  <a:cubicBezTo>
                    <a:pt x="16" y="138"/>
                    <a:pt x="9" y="136"/>
                    <a:pt x="5" y="131"/>
                  </a:cubicBezTo>
                  <a:cubicBezTo>
                    <a:pt x="2" y="129"/>
                    <a:pt x="0" y="125"/>
                    <a:pt x="0" y="120"/>
                  </a:cubicBezTo>
                  <a:cubicBezTo>
                    <a:pt x="0" y="120"/>
                    <a:pt x="0" y="120"/>
                    <a:pt x="0" y="120"/>
                  </a:cubicBezTo>
                  <a:cubicBezTo>
                    <a:pt x="1" y="119"/>
                    <a:pt x="1" y="119"/>
                    <a:pt x="1" y="119"/>
                  </a:cubicBezTo>
                  <a:cubicBezTo>
                    <a:pt x="2" y="119"/>
                    <a:pt x="3" y="119"/>
                    <a:pt x="4" y="120"/>
                  </a:cubicBezTo>
                  <a:cubicBezTo>
                    <a:pt x="5" y="121"/>
                    <a:pt x="5" y="123"/>
                    <a:pt x="5" y="124"/>
                  </a:cubicBezTo>
                  <a:cubicBezTo>
                    <a:pt x="5" y="126"/>
                    <a:pt x="5" y="128"/>
                    <a:pt x="6" y="128"/>
                  </a:cubicBezTo>
                  <a:cubicBezTo>
                    <a:pt x="11" y="131"/>
                    <a:pt x="17" y="132"/>
                    <a:pt x="23" y="132"/>
                  </a:cubicBezTo>
                  <a:cubicBezTo>
                    <a:pt x="37" y="132"/>
                    <a:pt x="49" y="125"/>
                    <a:pt x="63" y="118"/>
                  </a:cubicBezTo>
                  <a:cubicBezTo>
                    <a:pt x="74" y="112"/>
                    <a:pt x="85" y="106"/>
                    <a:pt x="97" y="104"/>
                  </a:cubicBezTo>
                  <a:cubicBezTo>
                    <a:pt x="97" y="104"/>
                    <a:pt x="97" y="104"/>
                    <a:pt x="97" y="104"/>
                  </a:cubicBezTo>
                  <a:cubicBezTo>
                    <a:pt x="99" y="100"/>
                    <a:pt x="100" y="96"/>
                    <a:pt x="100" y="90"/>
                  </a:cubicBezTo>
                  <a:cubicBezTo>
                    <a:pt x="100" y="90"/>
                    <a:pt x="100" y="90"/>
                    <a:pt x="100" y="90"/>
                  </a:cubicBezTo>
                  <a:cubicBezTo>
                    <a:pt x="100" y="90"/>
                    <a:pt x="100" y="90"/>
                    <a:pt x="100" y="90"/>
                  </a:cubicBezTo>
                  <a:cubicBezTo>
                    <a:pt x="109" y="81"/>
                    <a:pt x="132" y="42"/>
                    <a:pt x="125" y="18"/>
                  </a:cubicBezTo>
                  <a:cubicBezTo>
                    <a:pt x="124" y="12"/>
                    <a:pt x="117" y="4"/>
                    <a:pt x="111" y="4"/>
                  </a:cubicBezTo>
                  <a:cubicBezTo>
                    <a:pt x="108" y="4"/>
                    <a:pt x="105" y="7"/>
                    <a:pt x="103" y="11"/>
                  </a:cubicBezTo>
                  <a:cubicBezTo>
                    <a:pt x="102" y="12"/>
                    <a:pt x="102" y="12"/>
                    <a:pt x="102" y="12"/>
                  </a:cubicBezTo>
                  <a:cubicBezTo>
                    <a:pt x="101" y="11"/>
                    <a:pt x="101" y="11"/>
                    <a:pt x="101" y="11"/>
                  </a:cubicBezTo>
                  <a:cubicBezTo>
                    <a:pt x="100" y="9"/>
                    <a:pt x="100" y="8"/>
                    <a:pt x="101" y="6"/>
                  </a:cubicBezTo>
                  <a:cubicBezTo>
                    <a:pt x="103" y="2"/>
                    <a:pt x="109" y="0"/>
                    <a:pt x="114" y="0"/>
                  </a:cubicBezTo>
                  <a:cubicBezTo>
                    <a:pt x="114" y="0"/>
                    <a:pt x="114" y="0"/>
                    <a:pt x="115" y="0"/>
                  </a:cubicBezTo>
                  <a:cubicBezTo>
                    <a:pt x="127" y="1"/>
                    <a:pt x="133" y="14"/>
                    <a:pt x="134" y="26"/>
                  </a:cubicBezTo>
                  <a:cubicBezTo>
                    <a:pt x="136" y="44"/>
                    <a:pt x="125" y="66"/>
                    <a:pt x="117" y="83"/>
                  </a:cubicBezTo>
                  <a:cubicBezTo>
                    <a:pt x="113" y="90"/>
                    <a:pt x="110" y="96"/>
                    <a:pt x="109" y="101"/>
                  </a:cubicBezTo>
                  <a:cubicBezTo>
                    <a:pt x="120" y="101"/>
                    <a:pt x="125" y="110"/>
                    <a:pt x="125" y="119"/>
                  </a:cubicBezTo>
                  <a:cubicBezTo>
                    <a:pt x="125" y="128"/>
                    <a:pt x="120" y="137"/>
                    <a:pt x="111" y="137"/>
                  </a:cubicBezTo>
                  <a:cubicBezTo>
                    <a:pt x="107" y="137"/>
                    <a:pt x="104" y="136"/>
                    <a:pt x="100" y="134"/>
                  </a:cubicBezTo>
                  <a:cubicBezTo>
                    <a:pt x="100" y="133"/>
                    <a:pt x="100" y="133"/>
                    <a:pt x="100" y="133"/>
                  </a:cubicBezTo>
                  <a:cubicBezTo>
                    <a:pt x="100" y="133"/>
                    <a:pt x="100" y="133"/>
                    <a:pt x="100" y="133"/>
                  </a:cubicBezTo>
                  <a:cubicBezTo>
                    <a:pt x="98" y="130"/>
                    <a:pt x="98" y="125"/>
                    <a:pt x="97" y="120"/>
                  </a:cubicBezTo>
                  <a:cubicBezTo>
                    <a:pt x="97" y="116"/>
                    <a:pt x="97" y="113"/>
                    <a:pt x="96" y="110"/>
                  </a:cubicBezTo>
                  <a:cubicBezTo>
                    <a:pt x="95" y="110"/>
                    <a:pt x="95" y="110"/>
                    <a:pt x="94" y="110"/>
                  </a:cubicBezTo>
                  <a:cubicBezTo>
                    <a:pt x="92" y="111"/>
                    <a:pt x="92" y="111"/>
                    <a:pt x="92" y="111"/>
                  </a:cubicBezTo>
                  <a:cubicBezTo>
                    <a:pt x="91" y="112"/>
                    <a:pt x="89" y="113"/>
                    <a:pt x="87" y="115"/>
                  </a:cubicBezTo>
                  <a:cubicBezTo>
                    <a:pt x="77" y="121"/>
                    <a:pt x="61" y="132"/>
                    <a:pt x="48" y="135"/>
                  </a:cubicBezTo>
                  <a:cubicBezTo>
                    <a:pt x="41" y="137"/>
                    <a:pt x="33" y="138"/>
                    <a:pt x="26" y="138"/>
                  </a:cubicBezTo>
                  <a:close/>
                  <a:moveTo>
                    <a:pt x="5" y="129"/>
                  </a:moveTo>
                  <a:cubicBezTo>
                    <a:pt x="5" y="130"/>
                    <a:pt x="5" y="130"/>
                    <a:pt x="6" y="130"/>
                  </a:cubicBezTo>
                  <a:cubicBezTo>
                    <a:pt x="10" y="134"/>
                    <a:pt x="17" y="137"/>
                    <a:pt x="26" y="137"/>
                  </a:cubicBezTo>
                  <a:cubicBezTo>
                    <a:pt x="33" y="137"/>
                    <a:pt x="41" y="135"/>
                    <a:pt x="48" y="134"/>
                  </a:cubicBezTo>
                  <a:cubicBezTo>
                    <a:pt x="61" y="130"/>
                    <a:pt x="76" y="120"/>
                    <a:pt x="86" y="114"/>
                  </a:cubicBezTo>
                  <a:cubicBezTo>
                    <a:pt x="82" y="115"/>
                    <a:pt x="78" y="117"/>
                    <a:pt x="75" y="119"/>
                  </a:cubicBezTo>
                  <a:cubicBezTo>
                    <a:pt x="66" y="124"/>
                    <a:pt x="57" y="129"/>
                    <a:pt x="48" y="129"/>
                  </a:cubicBezTo>
                  <a:cubicBezTo>
                    <a:pt x="44" y="129"/>
                    <a:pt x="44" y="129"/>
                    <a:pt x="44" y="129"/>
                  </a:cubicBezTo>
                  <a:cubicBezTo>
                    <a:pt x="48" y="128"/>
                    <a:pt x="48" y="128"/>
                    <a:pt x="48" y="128"/>
                  </a:cubicBezTo>
                  <a:cubicBezTo>
                    <a:pt x="54" y="126"/>
                    <a:pt x="59" y="123"/>
                    <a:pt x="65" y="120"/>
                  </a:cubicBezTo>
                  <a:cubicBezTo>
                    <a:pt x="75" y="114"/>
                    <a:pt x="85" y="108"/>
                    <a:pt x="96" y="108"/>
                  </a:cubicBezTo>
                  <a:cubicBezTo>
                    <a:pt x="96" y="108"/>
                    <a:pt x="96" y="108"/>
                    <a:pt x="96" y="108"/>
                  </a:cubicBezTo>
                  <a:cubicBezTo>
                    <a:pt x="97" y="108"/>
                    <a:pt x="97" y="108"/>
                    <a:pt x="97" y="108"/>
                  </a:cubicBezTo>
                  <a:cubicBezTo>
                    <a:pt x="97" y="108"/>
                    <a:pt x="97" y="108"/>
                    <a:pt x="97" y="108"/>
                  </a:cubicBezTo>
                  <a:cubicBezTo>
                    <a:pt x="97" y="108"/>
                    <a:pt x="97" y="108"/>
                    <a:pt x="97" y="108"/>
                  </a:cubicBezTo>
                  <a:cubicBezTo>
                    <a:pt x="97" y="109"/>
                    <a:pt x="97" y="109"/>
                    <a:pt x="97" y="109"/>
                  </a:cubicBezTo>
                  <a:cubicBezTo>
                    <a:pt x="98" y="112"/>
                    <a:pt x="99" y="116"/>
                    <a:pt x="99" y="120"/>
                  </a:cubicBezTo>
                  <a:cubicBezTo>
                    <a:pt x="99" y="124"/>
                    <a:pt x="100" y="129"/>
                    <a:pt x="101" y="132"/>
                  </a:cubicBezTo>
                  <a:cubicBezTo>
                    <a:pt x="104" y="134"/>
                    <a:pt x="108" y="135"/>
                    <a:pt x="111" y="135"/>
                  </a:cubicBezTo>
                  <a:cubicBezTo>
                    <a:pt x="118" y="135"/>
                    <a:pt x="122" y="129"/>
                    <a:pt x="123" y="123"/>
                  </a:cubicBezTo>
                  <a:cubicBezTo>
                    <a:pt x="122" y="124"/>
                    <a:pt x="121" y="125"/>
                    <a:pt x="119" y="125"/>
                  </a:cubicBezTo>
                  <a:cubicBezTo>
                    <a:pt x="118" y="125"/>
                    <a:pt x="118" y="125"/>
                    <a:pt x="118" y="125"/>
                  </a:cubicBezTo>
                  <a:cubicBezTo>
                    <a:pt x="118" y="127"/>
                    <a:pt x="117" y="128"/>
                    <a:pt x="117" y="129"/>
                  </a:cubicBezTo>
                  <a:cubicBezTo>
                    <a:pt x="117" y="129"/>
                    <a:pt x="117" y="129"/>
                    <a:pt x="117" y="129"/>
                  </a:cubicBezTo>
                  <a:cubicBezTo>
                    <a:pt x="117" y="129"/>
                    <a:pt x="117" y="129"/>
                    <a:pt x="117" y="129"/>
                  </a:cubicBezTo>
                  <a:cubicBezTo>
                    <a:pt x="115" y="130"/>
                    <a:pt x="114" y="130"/>
                    <a:pt x="113" y="130"/>
                  </a:cubicBezTo>
                  <a:cubicBezTo>
                    <a:pt x="113" y="130"/>
                    <a:pt x="113" y="130"/>
                    <a:pt x="113" y="130"/>
                  </a:cubicBezTo>
                  <a:cubicBezTo>
                    <a:pt x="111" y="130"/>
                    <a:pt x="109" y="130"/>
                    <a:pt x="108" y="129"/>
                  </a:cubicBezTo>
                  <a:cubicBezTo>
                    <a:pt x="106" y="129"/>
                    <a:pt x="105" y="128"/>
                    <a:pt x="103" y="128"/>
                  </a:cubicBezTo>
                  <a:cubicBezTo>
                    <a:pt x="103" y="128"/>
                    <a:pt x="103" y="128"/>
                    <a:pt x="103" y="128"/>
                  </a:cubicBezTo>
                  <a:cubicBezTo>
                    <a:pt x="103" y="128"/>
                    <a:pt x="103" y="128"/>
                    <a:pt x="103" y="128"/>
                  </a:cubicBezTo>
                  <a:cubicBezTo>
                    <a:pt x="100" y="122"/>
                    <a:pt x="100" y="110"/>
                    <a:pt x="104" y="105"/>
                  </a:cubicBezTo>
                  <a:cubicBezTo>
                    <a:pt x="105" y="105"/>
                    <a:pt x="105" y="105"/>
                    <a:pt x="105" y="105"/>
                  </a:cubicBezTo>
                  <a:cubicBezTo>
                    <a:pt x="105" y="105"/>
                    <a:pt x="105" y="105"/>
                    <a:pt x="105" y="105"/>
                  </a:cubicBezTo>
                  <a:cubicBezTo>
                    <a:pt x="110" y="106"/>
                    <a:pt x="114" y="108"/>
                    <a:pt x="116" y="112"/>
                  </a:cubicBezTo>
                  <a:cubicBezTo>
                    <a:pt x="118" y="116"/>
                    <a:pt x="119" y="120"/>
                    <a:pt x="118" y="124"/>
                  </a:cubicBezTo>
                  <a:cubicBezTo>
                    <a:pt x="118" y="124"/>
                    <a:pt x="118" y="124"/>
                    <a:pt x="118" y="124"/>
                  </a:cubicBezTo>
                  <a:cubicBezTo>
                    <a:pt x="121" y="119"/>
                    <a:pt x="119" y="116"/>
                    <a:pt x="117" y="112"/>
                  </a:cubicBezTo>
                  <a:cubicBezTo>
                    <a:pt x="116" y="110"/>
                    <a:pt x="115" y="109"/>
                    <a:pt x="114" y="106"/>
                  </a:cubicBezTo>
                  <a:cubicBezTo>
                    <a:pt x="114" y="105"/>
                    <a:pt x="114" y="105"/>
                    <a:pt x="114" y="105"/>
                  </a:cubicBezTo>
                  <a:cubicBezTo>
                    <a:pt x="115" y="105"/>
                    <a:pt x="115" y="105"/>
                    <a:pt x="115" y="105"/>
                  </a:cubicBezTo>
                  <a:cubicBezTo>
                    <a:pt x="117" y="106"/>
                    <a:pt x="121" y="109"/>
                    <a:pt x="123" y="113"/>
                  </a:cubicBezTo>
                  <a:cubicBezTo>
                    <a:pt x="121" y="107"/>
                    <a:pt x="116" y="102"/>
                    <a:pt x="108" y="102"/>
                  </a:cubicBezTo>
                  <a:cubicBezTo>
                    <a:pt x="107" y="102"/>
                    <a:pt x="107" y="102"/>
                    <a:pt x="107" y="102"/>
                  </a:cubicBezTo>
                  <a:cubicBezTo>
                    <a:pt x="107" y="101"/>
                    <a:pt x="107" y="101"/>
                    <a:pt x="107" y="101"/>
                  </a:cubicBezTo>
                  <a:cubicBezTo>
                    <a:pt x="108" y="97"/>
                    <a:pt x="112" y="90"/>
                    <a:pt x="115" y="82"/>
                  </a:cubicBezTo>
                  <a:cubicBezTo>
                    <a:pt x="124" y="65"/>
                    <a:pt x="134" y="44"/>
                    <a:pt x="133" y="26"/>
                  </a:cubicBezTo>
                  <a:cubicBezTo>
                    <a:pt x="131" y="15"/>
                    <a:pt x="126" y="3"/>
                    <a:pt x="115" y="2"/>
                  </a:cubicBezTo>
                  <a:cubicBezTo>
                    <a:pt x="110" y="1"/>
                    <a:pt x="104" y="4"/>
                    <a:pt x="102" y="7"/>
                  </a:cubicBezTo>
                  <a:cubicBezTo>
                    <a:pt x="102" y="7"/>
                    <a:pt x="102" y="8"/>
                    <a:pt x="102" y="9"/>
                  </a:cubicBezTo>
                  <a:cubicBezTo>
                    <a:pt x="105" y="4"/>
                    <a:pt x="109" y="3"/>
                    <a:pt x="111" y="3"/>
                  </a:cubicBezTo>
                  <a:cubicBezTo>
                    <a:pt x="118" y="3"/>
                    <a:pt x="125" y="11"/>
                    <a:pt x="127" y="18"/>
                  </a:cubicBezTo>
                  <a:cubicBezTo>
                    <a:pt x="133" y="42"/>
                    <a:pt x="110" y="81"/>
                    <a:pt x="101" y="91"/>
                  </a:cubicBezTo>
                  <a:cubicBezTo>
                    <a:pt x="102" y="96"/>
                    <a:pt x="100" y="100"/>
                    <a:pt x="99" y="104"/>
                  </a:cubicBezTo>
                  <a:cubicBezTo>
                    <a:pt x="98" y="105"/>
                    <a:pt x="98" y="105"/>
                    <a:pt x="98" y="105"/>
                  </a:cubicBezTo>
                  <a:cubicBezTo>
                    <a:pt x="98" y="105"/>
                    <a:pt x="98" y="105"/>
                    <a:pt x="98" y="105"/>
                  </a:cubicBezTo>
                  <a:cubicBezTo>
                    <a:pt x="86" y="107"/>
                    <a:pt x="75" y="113"/>
                    <a:pt x="64" y="119"/>
                  </a:cubicBezTo>
                  <a:cubicBezTo>
                    <a:pt x="51" y="126"/>
                    <a:pt x="37" y="133"/>
                    <a:pt x="23" y="133"/>
                  </a:cubicBezTo>
                  <a:cubicBezTo>
                    <a:pt x="17" y="133"/>
                    <a:pt x="11" y="132"/>
                    <a:pt x="5" y="129"/>
                  </a:cubicBezTo>
                  <a:cubicBezTo>
                    <a:pt x="5" y="129"/>
                    <a:pt x="5" y="129"/>
                    <a:pt x="5" y="129"/>
                  </a:cubicBezTo>
                  <a:close/>
                  <a:moveTo>
                    <a:pt x="104" y="127"/>
                  </a:moveTo>
                  <a:cubicBezTo>
                    <a:pt x="106" y="127"/>
                    <a:pt x="107" y="127"/>
                    <a:pt x="108" y="128"/>
                  </a:cubicBezTo>
                  <a:cubicBezTo>
                    <a:pt x="111" y="129"/>
                    <a:pt x="113" y="129"/>
                    <a:pt x="116" y="128"/>
                  </a:cubicBezTo>
                  <a:cubicBezTo>
                    <a:pt x="118" y="123"/>
                    <a:pt x="118" y="117"/>
                    <a:pt x="115" y="113"/>
                  </a:cubicBezTo>
                  <a:cubicBezTo>
                    <a:pt x="113" y="110"/>
                    <a:pt x="109" y="107"/>
                    <a:pt x="105" y="107"/>
                  </a:cubicBezTo>
                  <a:cubicBezTo>
                    <a:pt x="102" y="111"/>
                    <a:pt x="102" y="121"/>
                    <a:pt x="104" y="127"/>
                  </a:cubicBezTo>
                  <a:close/>
                  <a:moveTo>
                    <a:pt x="89" y="110"/>
                  </a:moveTo>
                  <a:cubicBezTo>
                    <a:pt x="81" y="112"/>
                    <a:pt x="73" y="117"/>
                    <a:pt x="65" y="121"/>
                  </a:cubicBezTo>
                  <a:cubicBezTo>
                    <a:pt x="61" y="123"/>
                    <a:pt x="57" y="125"/>
                    <a:pt x="53" y="127"/>
                  </a:cubicBezTo>
                  <a:cubicBezTo>
                    <a:pt x="60" y="126"/>
                    <a:pt x="67" y="122"/>
                    <a:pt x="74" y="118"/>
                  </a:cubicBezTo>
                  <a:cubicBezTo>
                    <a:pt x="79" y="115"/>
                    <a:pt x="84" y="112"/>
                    <a:pt x="89" y="110"/>
                  </a:cubicBezTo>
                  <a:close/>
                  <a:moveTo>
                    <a:pt x="2" y="121"/>
                  </a:moveTo>
                  <a:cubicBezTo>
                    <a:pt x="2" y="123"/>
                    <a:pt x="3" y="125"/>
                    <a:pt x="4" y="127"/>
                  </a:cubicBezTo>
                  <a:cubicBezTo>
                    <a:pt x="3" y="127"/>
                    <a:pt x="3" y="125"/>
                    <a:pt x="3" y="124"/>
                  </a:cubicBezTo>
                  <a:cubicBezTo>
                    <a:pt x="3" y="123"/>
                    <a:pt x="4" y="122"/>
                    <a:pt x="3" y="121"/>
                  </a:cubicBezTo>
                  <a:cubicBezTo>
                    <a:pt x="3" y="121"/>
                    <a:pt x="3" y="121"/>
                    <a:pt x="2" y="121"/>
                  </a:cubicBezTo>
                  <a:close/>
                  <a:moveTo>
                    <a:pt x="116" y="108"/>
                  </a:moveTo>
                  <a:cubicBezTo>
                    <a:pt x="117" y="109"/>
                    <a:pt x="118" y="110"/>
                    <a:pt x="118" y="111"/>
                  </a:cubicBezTo>
                  <a:cubicBezTo>
                    <a:pt x="120" y="115"/>
                    <a:pt x="122" y="118"/>
                    <a:pt x="120" y="123"/>
                  </a:cubicBezTo>
                  <a:cubicBezTo>
                    <a:pt x="122" y="122"/>
                    <a:pt x="123" y="121"/>
                    <a:pt x="123" y="119"/>
                  </a:cubicBezTo>
                  <a:cubicBezTo>
                    <a:pt x="123" y="115"/>
                    <a:pt x="119" y="110"/>
                    <a:pt x="116" y="108"/>
                  </a:cubicBezTo>
                  <a:close/>
                  <a:moveTo>
                    <a:pt x="102" y="108"/>
                  </a:moveTo>
                  <a:cubicBezTo>
                    <a:pt x="103" y="103"/>
                    <a:pt x="103" y="103"/>
                    <a:pt x="103" y="103"/>
                  </a:cubicBezTo>
                  <a:cubicBezTo>
                    <a:pt x="104" y="92"/>
                    <a:pt x="109" y="82"/>
                    <a:pt x="114" y="72"/>
                  </a:cubicBezTo>
                  <a:cubicBezTo>
                    <a:pt x="121" y="60"/>
                    <a:pt x="127" y="47"/>
                    <a:pt x="128" y="32"/>
                  </a:cubicBezTo>
                  <a:cubicBezTo>
                    <a:pt x="130" y="32"/>
                    <a:pt x="130" y="32"/>
                    <a:pt x="130" y="32"/>
                  </a:cubicBezTo>
                  <a:cubicBezTo>
                    <a:pt x="131" y="51"/>
                    <a:pt x="122" y="68"/>
                    <a:pt x="114" y="84"/>
                  </a:cubicBezTo>
                  <a:cubicBezTo>
                    <a:pt x="110" y="90"/>
                    <a:pt x="107" y="97"/>
                    <a:pt x="104" y="103"/>
                  </a:cubicBezTo>
                  <a:lnTo>
                    <a:pt x="102" y="108"/>
                  </a:lnTo>
                  <a:close/>
                  <a:moveTo>
                    <a:pt x="128" y="44"/>
                  </a:moveTo>
                  <a:cubicBezTo>
                    <a:pt x="125" y="54"/>
                    <a:pt x="120" y="63"/>
                    <a:pt x="116" y="72"/>
                  </a:cubicBezTo>
                  <a:cubicBezTo>
                    <a:pt x="111" y="81"/>
                    <a:pt x="107" y="89"/>
                    <a:pt x="105" y="97"/>
                  </a:cubicBezTo>
                  <a:cubicBezTo>
                    <a:pt x="108" y="92"/>
                    <a:pt x="110" y="88"/>
                    <a:pt x="112" y="83"/>
                  </a:cubicBezTo>
                  <a:cubicBezTo>
                    <a:pt x="119" y="71"/>
                    <a:pt x="126" y="58"/>
                    <a:pt x="128" y="44"/>
                  </a:cubicBezTo>
                  <a:close/>
                </a:path>
              </a:pathLst>
            </a:custGeom>
            <a:grpFill/>
            <a:ln>
              <a:noFill/>
            </a:ln>
          </p:spPr>
          <p:txBody>
            <a:bodyPr vert="horz" wrap="square" lIns="91440" tIns="45720" rIns="91440" bIns="45720" numCol="1" rtlCol="0" anchor="t" anchorCtr="0" compatLnSpc="1">
              <a:prstTxWarp prst="textNoShape">
                <a:avLst/>
              </a:prstTxWarp>
            </a:bodyPr>
            <a:lstStyle/>
            <a:p>
              <a:pPr rtl="0"/>
              <a:endParaRPr/>
            </a:p>
          </p:txBody>
        </p:sp>
      </p:grpSp>
      <p:sp>
        <p:nvSpPr>
          <p:cNvPr id="125" name="Picture Placeholder 33" descr="An empty placeholder to add an image. Click on the placeholder and select the image that you wish to add."/>
          <p:cNvSpPr>
            <a:spLocks noGrp="1" noChangeAspect="1"/>
          </p:cNvSpPr>
          <p:nvPr>
            <p:ph type="pic" sz="quarter" idx="19"/>
          </p:nvPr>
        </p:nvSpPr>
        <p:spPr>
          <a:xfrm>
            <a:off x="5546780" y="3456066"/>
            <a:ext cx="2993366" cy="2305338"/>
          </a:xfrm>
          <a:solidFill>
            <a:schemeClr val="bg2"/>
          </a:solidFill>
          <a:ln w="38100">
            <a:solidFill>
              <a:schemeClr val="bg1"/>
            </a:solidFill>
          </a:ln>
        </p:spPr>
        <p:txBody>
          <a:bodyPr rtlCol="0"/>
          <a:lstStyle>
            <a:lvl1pPr marL="0" indent="0" algn="ctr">
              <a:buNone/>
              <a:defRPr/>
            </a:lvl1pPr>
          </a:lstStyle>
          <a:p>
            <a:pPr rtl="0"/>
            <a:r>
              <a:rPr lang="en-US"/>
              <a:t>Click icon to add picture</a:t>
            </a:r>
            <a:endParaRPr/>
          </a:p>
        </p:txBody>
      </p:sp>
      <p:sp>
        <p:nvSpPr>
          <p:cNvPr id="126" name="Text Placeholder 3"/>
          <p:cNvSpPr>
            <a:spLocks noGrp="1"/>
          </p:cNvSpPr>
          <p:nvPr>
            <p:ph type="body" sz="half" idx="21"/>
          </p:nvPr>
        </p:nvSpPr>
        <p:spPr>
          <a:xfrm>
            <a:off x="9066214" y="2484992"/>
            <a:ext cx="2286000" cy="3248729"/>
          </a:xfrm>
        </p:spPr>
        <p:txBody>
          <a:bodyPr rtlCol="0" anchor="t" anchorCtr="0">
            <a:normAutofit/>
          </a:bodyPr>
          <a:lstStyle>
            <a:lvl1pPr marL="0" indent="0">
              <a:spcBef>
                <a:spcPts val="1600"/>
              </a:spcBef>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rtl="0"/>
            <a:r>
              <a:rPr lang="en-US"/>
              <a:t>Edit Master text styles</a:t>
            </a:r>
          </a:p>
        </p:txBody>
      </p:sp>
      <p:sp>
        <p:nvSpPr>
          <p:cNvPr id="8" name="Slide Number Placeholder 7"/>
          <p:cNvSpPr>
            <a:spLocks noGrp="1"/>
          </p:cNvSpPr>
          <p:nvPr>
            <p:ph type="sldNum" sz="quarter" idx="12"/>
          </p:nvPr>
        </p:nvSpPr>
        <p:spPr/>
        <p:txBody>
          <a:bodyPr rtlCol="0"/>
          <a:lstStyle/>
          <a:p>
            <a:pPr rtl="0"/>
            <a:fld id="{022B156B-59AE-415F-B24B-8756D48BB977}" type="slidenum">
              <a:rPr/>
              <a:pPr rtl="0"/>
              <a:t>‹#›</a:t>
            </a:fld>
            <a:endParaRPr/>
          </a:p>
        </p:txBody>
      </p:sp>
      <p:sp>
        <p:nvSpPr>
          <p:cNvPr id="7" name="Footer Placeholder 6"/>
          <p:cNvSpPr>
            <a:spLocks noGrp="1"/>
          </p:cNvSpPr>
          <p:nvPr>
            <p:ph type="ftr" sz="quarter" idx="11"/>
          </p:nvPr>
        </p:nvSpPr>
        <p:spPr/>
        <p:txBody>
          <a:bodyPr rtlCol="0"/>
          <a:lstStyle/>
          <a:p>
            <a:pPr rtl="0"/>
            <a:endParaRPr/>
          </a:p>
        </p:txBody>
      </p:sp>
      <p:sp>
        <p:nvSpPr>
          <p:cNvPr id="6" name="Date Placeholder 5"/>
          <p:cNvSpPr>
            <a:spLocks noGrp="1"/>
          </p:cNvSpPr>
          <p:nvPr>
            <p:ph type="dt" sz="half" idx="10"/>
          </p:nvPr>
        </p:nvSpPr>
        <p:spPr/>
        <p:txBody>
          <a:bodyPr rtlCol="0"/>
          <a:lstStyle/>
          <a:p>
            <a:pPr rtl="0"/>
            <a:r>
              <a:rPr lang="en-US"/>
              <a:t>24/8/2016</a:t>
            </a:r>
            <a:endParaRPr/>
          </a:p>
        </p:txBody>
      </p:sp>
    </p:spTree>
    <p:extLst>
      <p:ext uri="{BB962C8B-B14F-4D97-AF65-F5344CB8AC3E}">
        <p14:creationId xmlns:p14="http://schemas.microsoft.com/office/powerpoint/2010/main" val="7874251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511732" y="1330347"/>
            <a:ext cx="3840480" cy="2103120"/>
          </a:xfrm>
        </p:spPr>
        <p:txBody>
          <a:bodyPr rtlCol="0" anchor="b">
            <a:normAutofit/>
          </a:bodyPr>
          <a:lstStyle>
            <a:lvl1pPr>
              <a:defRPr sz="3600"/>
            </a:lvl1pPr>
          </a:lstStyle>
          <a:p>
            <a:pPr rtl="0"/>
            <a:r>
              <a:rPr lang="en-US"/>
              <a:t>Click to edit Master title style</a:t>
            </a:r>
            <a:endParaRPr/>
          </a:p>
        </p:txBody>
      </p:sp>
      <p:sp>
        <p:nvSpPr>
          <p:cNvPr id="3" name="Content Placeholder 2"/>
          <p:cNvSpPr>
            <a:spLocks noGrp="1"/>
          </p:cNvSpPr>
          <p:nvPr>
            <p:ph idx="1"/>
          </p:nvPr>
        </p:nvSpPr>
        <p:spPr>
          <a:xfrm>
            <a:off x="836613" y="914400"/>
            <a:ext cx="6172201" cy="5029200"/>
          </a:xfrm>
        </p:spPr>
        <p:txBody>
          <a:bodyPr rtlCol="0">
            <a:normAutofit/>
          </a:bodyPr>
          <a:lstStyle>
            <a:lvl1pPr>
              <a:defRPr sz="2400"/>
            </a:lvl1pPr>
            <a:lvl2pPr>
              <a:defRPr sz="2000"/>
            </a:lvl2pPr>
            <a:lvl3pPr>
              <a:defRPr sz="1800"/>
            </a:lvl3pPr>
            <a:lvl4pPr>
              <a:defRPr sz="1600"/>
            </a:lvl4pPr>
            <a:lvl5pPr>
              <a:defRPr sz="1600"/>
            </a:lvl5pPr>
            <a:lvl6pPr>
              <a:defRPr sz="2000"/>
            </a:lvl6pPr>
            <a:lvl7pPr>
              <a:defRPr sz="2000"/>
            </a:lvl7pPr>
            <a:lvl8pPr>
              <a:defRPr sz="2000"/>
            </a:lvl8pPr>
            <a:lvl9pPr>
              <a:defRPr sz="2000"/>
            </a:lvl9pPr>
          </a:lstStyle>
          <a:p>
            <a:pPr lvl="0" rtl="0"/>
            <a:r>
              <a:rPr lang="en-US"/>
              <a:t>Edit Master text styles</a:t>
            </a:r>
          </a:p>
          <a:p>
            <a:pPr lvl="1" rtl="0"/>
            <a:r>
              <a:rPr lang="en-US"/>
              <a:t>Second level</a:t>
            </a:r>
          </a:p>
          <a:p>
            <a:pPr lvl="2" rtl="0"/>
            <a:r>
              <a:rPr lang="en-US"/>
              <a:t>Third level</a:t>
            </a:r>
          </a:p>
          <a:p>
            <a:pPr lvl="3" rtl="0"/>
            <a:r>
              <a:rPr lang="en-US"/>
              <a:t>Fourth level</a:t>
            </a:r>
          </a:p>
          <a:p>
            <a:pPr lvl="4" rtl="0"/>
            <a:r>
              <a:rPr lang="en-US"/>
              <a:t>Fifth level</a:t>
            </a:r>
            <a:endParaRPr/>
          </a:p>
        </p:txBody>
      </p:sp>
      <p:sp>
        <p:nvSpPr>
          <p:cNvPr id="4" name="Text Placeholder 3"/>
          <p:cNvSpPr>
            <a:spLocks noGrp="1"/>
          </p:cNvSpPr>
          <p:nvPr>
            <p:ph type="body" sz="half" idx="2"/>
          </p:nvPr>
        </p:nvSpPr>
        <p:spPr>
          <a:xfrm>
            <a:off x="7511732" y="3555523"/>
            <a:ext cx="3840480" cy="2388077"/>
          </a:xfrm>
        </p:spPr>
        <p:txBody>
          <a:bodyPr rtlCol="0">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rtl="0"/>
            <a:r>
              <a:rPr lang="en-US"/>
              <a:t>Edit Master text styles</a:t>
            </a:r>
          </a:p>
        </p:txBody>
      </p:sp>
      <p:sp>
        <p:nvSpPr>
          <p:cNvPr id="7" name="Slide Number Placeholder 6"/>
          <p:cNvSpPr>
            <a:spLocks noGrp="1"/>
          </p:cNvSpPr>
          <p:nvPr>
            <p:ph type="sldNum" sz="quarter" idx="12"/>
          </p:nvPr>
        </p:nvSpPr>
        <p:spPr>
          <a:xfrm>
            <a:off x="1065213" y="6019801"/>
            <a:ext cx="762000" cy="228600"/>
          </a:xfrm>
        </p:spPr>
        <p:txBody>
          <a:bodyPr rtlCol="0"/>
          <a:lstStyle>
            <a:lvl1pPr algn="l">
              <a:defRPr/>
            </a:lvl1pPr>
          </a:lstStyle>
          <a:p>
            <a:pPr rtl="0"/>
            <a:fld id="{022B156B-59AE-415F-B24B-8756D48BB977}" type="slidenum">
              <a:rPr/>
              <a:pPr rtl="0"/>
              <a:t>‹#›</a:t>
            </a:fld>
            <a:endParaRPr/>
          </a:p>
        </p:txBody>
      </p:sp>
      <p:sp>
        <p:nvSpPr>
          <p:cNvPr id="6" name="Footer Placeholder 5"/>
          <p:cNvSpPr>
            <a:spLocks noGrp="1"/>
          </p:cNvSpPr>
          <p:nvPr>
            <p:ph type="ftr" sz="quarter" idx="11"/>
          </p:nvPr>
        </p:nvSpPr>
        <p:spPr/>
        <p:txBody>
          <a:bodyPr rtlCol="0"/>
          <a:lstStyle/>
          <a:p>
            <a:pPr rtl="0"/>
            <a:endParaRPr/>
          </a:p>
        </p:txBody>
      </p:sp>
      <p:sp>
        <p:nvSpPr>
          <p:cNvPr id="5" name="Date Placeholder 4"/>
          <p:cNvSpPr>
            <a:spLocks noGrp="1"/>
          </p:cNvSpPr>
          <p:nvPr>
            <p:ph type="dt" sz="half" idx="10"/>
          </p:nvPr>
        </p:nvSpPr>
        <p:spPr>
          <a:xfrm>
            <a:off x="8075611" y="6019801"/>
            <a:ext cx="1396260" cy="228600"/>
          </a:xfrm>
        </p:spPr>
        <p:txBody>
          <a:bodyPr rtlCol="0"/>
          <a:lstStyle/>
          <a:p>
            <a:pPr rtl="0"/>
            <a:r>
              <a:rPr lang="en-US"/>
              <a:t>24/8/2016</a:t>
            </a:r>
            <a:endParaRPr/>
          </a:p>
        </p:txBody>
      </p:sp>
    </p:spTree>
    <p:extLst>
      <p:ext uri="{BB962C8B-B14F-4D97-AF65-F5344CB8AC3E}">
        <p14:creationId xmlns:p14="http://schemas.microsoft.com/office/powerpoint/2010/main" val="12397626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492891" y="1330347"/>
            <a:ext cx="3840480" cy="2103120"/>
          </a:xfrm>
        </p:spPr>
        <p:txBody>
          <a:bodyPr rtlCol="0" anchor="b">
            <a:normAutofit/>
          </a:bodyPr>
          <a:lstStyle>
            <a:lvl1pPr>
              <a:defRPr sz="3600"/>
            </a:lvl1pPr>
          </a:lstStyle>
          <a:p>
            <a:pPr rtl="0"/>
            <a:r>
              <a:rPr lang="en-US"/>
              <a:t>Click to edit Master title style</a:t>
            </a:r>
            <a:endParaRPr/>
          </a:p>
        </p:txBody>
      </p:sp>
      <p:grpSp>
        <p:nvGrpSpPr>
          <p:cNvPr id="8" name="Group 7"/>
          <p:cNvGrpSpPr/>
          <p:nvPr/>
        </p:nvGrpSpPr>
        <p:grpSpPr>
          <a:xfrm>
            <a:off x="595546" y="781398"/>
            <a:ext cx="6433398" cy="5053665"/>
            <a:chOff x="5162444" y="781398"/>
            <a:chExt cx="6433398" cy="5053665"/>
          </a:xfrm>
        </p:grpSpPr>
        <p:sp>
          <p:nvSpPr>
            <p:cNvPr id="9" name="Freeform 42"/>
            <p:cNvSpPr>
              <a:spLocks/>
            </p:cNvSpPr>
            <p:nvPr/>
          </p:nvSpPr>
          <p:spPr bwMode="auto">
            <a:xfrm rot="16200000" flipV="1">
              <a:off x="3342557" y="3275021"/>
              <a:ext cx="3827994" cy="17568"/>
            </a:xfrm>
            <a:custGeom>
              <a:avLst/>
              <a:gdLst>
                <a:gd name="T0" fmla="*/ 0 w 1216"/>
                <a:gd name="T1" fmla="*/ 2 h 5"/>
                <a:gd name="T2" fmla="*/ 304 w 1216"/>
                <a:gd name="T3" fmla="*/ 1 h 5"/>
                <a:gd name="T4" fmla="*/ 456 w 1216"/>
                <a:gd name="T5" fmla="*/ 2 h 5"/>
                <a:gd name="T6" fmla="*/ 608 w 1216"/>
                <a:gd name="T7" fmla="*/ 1 h 5"/>
                <a:gd name="T8" fmla="*/ 912 w 1216"/>
                <a:gd name="T9" fmla="*/ 0 h 5"/>
                <a:gd name="T10" fmla="*/ 1064 w 1216"/>
                <a:gd name="T11" fmla="*/ 1 h 5"/>
                <a:gd name="T12" fmla="*/ 1216 w 1216"/>
                <a:gd name="T13" fmla="*/ 2 h 5"/>
                <a:gd name="T14" fmla="*/ 1216 w 1216"/>
                <a:gd name="T15" fmla="*/ 2 h 5"/>
                <a:gd name="T16" fmla="*/ 1064 w 1216"/>
                <a:gd name="T17" fmla="*/ 4 h 5"/>
                <a:gd name="T18" fmla="*/ 912 w 1216"/>
                <a:gd name="T19" fmla="*/ 4 h 5"/>
                <a:gd name="T20" fmla="*/ 608 w 1216"/>
                <a:gd name="T21" fmla="*/ 3 h 5"/>
                <a:gd name="T22" fmla="*/ 456 w 1216"/>
                <a:gd name="T23" fmla="*/ 3 h 5"/>
                <a:gd name="T24" fmla="*/ 304 w 1216"/>
                <a:gd name="T25" fmla="*/ 4 h 5"/>
                <a:gd name="T26" fmla="*/ 0 w 1216"/>
                <a:gd name="T27" fmla="*/ 2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216" h="5">
                  <a:moveTo>
                    <a:pt x="0" y="2"/>
                  </a:moveTo>
                  <a:cubicBezTo>
                    <a:pt x="101" y="1"/>
                    <a:pt x="202" y="0"/>
                    <a:pt x="304" y="1"/>
                  </a:cubicBezTo>
                  <a:cubicBezTo>
                    <a:pt x="354" y="1"/>
                    <a:pt x="405" y="2"/>
                    <a:pt x="456" y="2"/>
                  </a:cubicBezTo>
                  <a:cubicBezTo>
                    <a:pt x="506" y="2"/>
                    <a:pt x="557" y="1"/>
                    <a:pt x="608" y="1"/>
                  </a:cubicBezTo>
                  <a:cubicBezTo>
                    <a:pt x="709" y="1"/>
                    <a:pt x="810" y="0"/>
                    <a:pt x="912" y="0"/>
                  </a:cubicBezTo>
                  <a:cubicBezTo>
                    <a:pt x="962" y="0"/>
                    <a:pt x="1013" y="1"/>
                    <a:pt x="1064" y="1"/>
                  </a:cubicBezTo>
                  <a:cubicBezTo>
                    <a:pt x="1114" y="1"/>
                    <a:pt x="1165" y="1"/>
                    <a:pt x="1216" y="2"/>
                  </a:cubicBezTo>
                  <a:cubicBezTo>
                    <a:pt x="1216" y="2"/>
                    <a:pt x="1216" y="2"/>
                    <a:pt x="1216" y="2"/>
                  </a:cubicBezTo>
                  <a:cubicBezTo>
                    <a:pt x="1165" y="3"/>
                    <a:pt x="1114" y="3"/>
                    <a:pt x="1064" y="4"/>
                  </a:cubicBezTo>
                  <a:cubicBezTo>
                    <a:pt x="1013" y="4"/>
                    <a:pt x="962" y="4"/>
                    <a:pt x="912" y="4"/>
                  </a:cubicBezTo>
                  <a:cubicBezTo>
                    <a:pt x="810" y="5"/>
                    <a:pt x="709" y="4"/>
                    <a:pt x="608" y="3"/>
                  </a:cubicBezTo>
                  <a:cubicBezTo>
                    <a:pt x="557" y="3"/>
                    <a:pt x="506" y="3"/>
                    <a:pt x="456" y="3"/>
                  </a:cubicBezTo>
                  <a:cubicBezTo>
                    <a:pt x="405" y="3"/>
                    <a:pt x="354" y="4"/>
                    <a:pt x="304" y="4"/>
                  </a:cubicBezTo>
                  <a:cubicBezTo>
                    <a:pt x="202" y="4"/>
                    <a:pt x="101" y="4"/>
                    <a:pt x="0" y="2"/>
                  </a:cubicBezTo>
                  <a:close/>
                </a:path>
              </a:pathLst>
            </a:custGeom>
            <a:solidFill>
              <a:schemeClr val="tx1">
                <a:lumMod val="50000"/>
              </a:schemeClr>
            </a:solidFill>
            <a:ln>
              <a:noFill/>
            </a:ln>
          </p:spPr>
          <p:txBody>
            <a:bodyPr vert="horz" wrap="square" lIns="91440" tIns="45720" rIns="91440" bIns="45720" numCol="1" rtlCol="0" anchor="t" anchorCtr="0" compatLnSpc="1">
              <a:prstTxWarp prst="textNoShape">
                <a:avLst/>
              </a:prstTxWarp>
            </a:bodyPr>
            <a:lstStyle/>
            <a:p>
              <a:pPr rtl="0"/>
              <a:endParaRPr/>
            </a:p>
          </p:txBody>
        </p:sp>
        <p:sp>
          <p:nvSpPr>
            <p:cNvPr id="10" name="Freeform 43"/>
            <p:cNvSpPr>
              <a:spLocks/>
            </p:cNvSpPr>
            <p:nvPr/>
          </p:nvSpPr>
          <p:spPr bwMode="auto">
            <a:xfrm rot="16200000" flipV="1">
              <a:off x="9565728" y="3299447"/>
              <a:ext cx="3836876" cy="17568"/>
            </a:xfrm>
            <a:custGeom>
              <a:avLst/>
              <a:gdLst>
                <a:gd name="T0" fmla="*/ 0 w 1219"/>
                <a:gd name="T1" fmla="*/ 2 h 5"/>
                <a:gd name="T2" fmla="*/ 304 w 1219"/>
                <a:gd name="T3" fmla="*/ 1 h 5"/>
                <a:gd name="T4" fmla="*/ 457 w 1219"/>
                <a:gd name="T5" fmla="*/ 2 h 5"/>
                <a:gd name="T6" fmla="*/ 609 w 1219"/>
                <a:gd name="T7" fmla="*/ 1 h 5"/>
                <a:gd name="T8" fmla="*/ 914 w 1219"/>
                <a:gd name="T9" fmla="*/ 0 h 5"/>
                <a:gd name="T10" fmla="*/ 1067 w 1219"/>
                <a:gd name="T11" fmla="*/ 1 h 5"/>
                <a:gd name="T12" fmla="*/ 1219 w 1219"/>
                <a:gd name="T13" fmla="*/ 2 h 5"/>
                <a:gd name="T14" fmla="*/ 1219 w 1219"/>
                <a:gd name="T15" fmla="*/ 3 h 5"/>
                <a:gd name="T16" fmla="*/ 1067 w 1219"/>
                <a:gd name="T17" fmla="*/ 4 h 5"/>
                <a:gd name="T18" fmla="*/ 914 w 1219"/>
                <a:gd name="T19" fmla="*/ 4 h 5"/>
                <a:gd name="T20" fmla="*/ 609 w 1219"/>
                <a:gd name="T21" fmla="*/ 3 h 5"/>
                <a:gd name="T22" fmla="*/ 457 w 1219"/>
                <a:gd name="T23" fmla="*/ 3 h 5"/>
                <a:gd name="T24" fmla="*/ 304 w 1219"/>
                <a:gd name="T25" fmla="*/ 4 h 5"/>
                <a:gd name="T26" fmla="*/ 0 w 1219"/>
                <a:gd name="T27" fmla="*/ 3 h 5"/>
                <a:gd name="T28" fmla="*/ 0 w 1219"/>
                <a:gd name="T29" fmla="*/ 2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219" h="5">
                  <a:moveTo>
                    <a:pt x="0" y="2"/>
                  </a:moveTo>
                  <a:cubicBezTo>
                    <a:pt x="101" y="1"/>
                    <a:pt x="203" y="0"/>
                    <a:pt x="304" y="1"/>
                  </a:cubicBezTo>
                  <a:cubicBezTo>
                    <a:pt x="355" y="1"/>
                    <a:pt x="406" y="2"/>
                    <a:pt x="457" y="2"/>
                  </a:cubicBezTo>
                  <a:cubicBezTo>
                    <a:pt x="508" y="2"/>
                    <a:pt x="559" y="1"/>
                    <a:pt x="609" y="1"/>
                  </a:cubicBezTo>
                  <a:cubicBezTo>
                    <a:pt x="711" y="1"/>
                    <a:pt x="813" y="0"/>
                    <a:pt x="914" y="0"/>
                  </a:cubicBezTo>
                  <a:cubicBezTo>
                    <a:pt x="965" y="0"/>
                    <a:pt x="1016" y="1"/>
                    <a:pt x="1067" y="1"/>
                  </a:cubicBezTo>
                  <a:cubicBezTo>
                    <a:pt x="1117" y="1"/>
                    <a:pt x="1168" y="1"/>
                    <a:pt x="1219" y="2"/>
                  </a:cubicBezTo>
                  <a:cubicBezTo>
                    <a:pt x="1219" y="3"/>
                    <a:pt x="1219" y="3"/>
                    <a:pt x="1219" y="3"/>
                  </a:cubicBezTo>
                  <a:cubicBezTo>
                    <a:pt x="1168" y="3"/>
                    <a:pt x="1117" y="4"/>
                    <a:pt x="1067" y="4"/>
                  </a:cubicBezTo>
                  <a:cubicBezTo>
                    <a:pt x="1016" y="4"/>
                    <a:pt x="965" y="4"/>
                    <a:pt x="914" y="4"/>
                  </a:cubicBezTo>
                  <a:cubicBezTo>
                    <a:pt x="813" y="5"/>
                    <a:pt x="711" y="4"/>
                    <a:pt x="609" y="3"/>
                  </a:cubicBezTo>
                  <a:cubicBezTo>
                    <a:pt x="559" y="3"/>
                    <a:pt x="508" y="3"/>
                    <a:pt x="457" y="3"/>
                  </a:cubicBezTo>
                  <a:cubicBezTo>
                    <a:pt x="406" y="3"/>
                    <a:pt x="355" y="4"/>
                    <a:pt x="304" y="4"/>
                  </a:cubicBezTo>
                  <a:cubicBezTo>
                    <a:pt x="203" y="4"/>
                    <a:pt x="101" y="4"/>
                    <a:pt x="0" y="3"/>
                  </a:cubicBezTo>
                  <a:lnTo>
                    <a:pt x="0" y="2"/>
                  </a:lnTo>
                  <a:close/>
                </a:path>
              </a:pathLst>
            </a:custGeom>
            <a:solidFill>
              <a:schemeClr val="tx1">
                <a:lumMod val="50000"/>
              </a:schemeClr>
            </a:solidFill>
            <a:ln>
              <a:noFill/>
            </a:ln>
          </p:spPr>
          <p:txBody>
            <a:bodyPr vert="horz" wrap="square" lIns="91440" tIns="45720" rIns="91440" bIns="45720" numCol="1" rtlCol="0" anchor="t" anchorCtr="0" compatLnSpc="1">
              <a:prstTxWarp prst="textNoShape">
                <a:avLst/>
              </a:prstTxWarp>
            </a:bodyPr>
            <a:lstStyle/>
            <a:p>
              <a:pPr rtl="0"/>
              <a:endParaRPr/>
            </a:p>
          </p:txBody>
        </p:sp>
        <p:grpSp>
          <p:nvGrpSpPr>
            <p:cNvPr id="11" name="Group 10"/>
            <p:cNvGrpSpPr/>
            <p:nvPr/>
          </p:nvGrpSpPr>
          <p:grpSpPr>
            <a:xfrm>
              <a:off x="5814205" y="859113"/>
              <a:ext cx="5129146" cy="4880471"/>
              <a:chOff x="7856559" y="859113"/>
              <a:chExt cx="3086791" cy="4880471"/>
            </a:xfrm>
          </p:grpSpPr>
          <p:sp>
            <p:nvSpPr>
              <p:cNvPr id="20" name="Freeform 41"/>
              <p:cNvSpPr>
                <a:spLocks/>
              </p:cNvSpPr>
              <p:nvPr/>
            </p:nvSpPr>
            <p:spPr bwMode="auto">
              <a:xfrm rot="16200000" flipV="1">
                <a:off x="9392183" y="4188416"/>
                <a:ext cx="15544" cy="3086791"/>
              </a:xfrm>
              <a:custGeom>
                <a:avLst/>
                <a:gdLst>
                  <a:gd name="T0" fmla="*/ 3 w 5"/>
                  <a:gd name="T1" fmla="*/ 0 h 868"/>
                  <a:gd name="T2" fmla="*/ 4 w 5"/>
                  <a:gd name="T3" fmla="*/ 217 h 868"/>
                  <a:gd name="T4" fmla="*/ 3 w 5"/>
                  <a:gd name="T5" fmla="*/ 326 h 868"/>
                  <a:gd name="T6" fmla="*/ 4 w 5"/>
                  <a:gd name="T7" fmla="*/ 434 h 868"/>
                  <a:gd name="T8" fmla="*/ 4 w 5"/>
                  <a:gd name="T9" fmla="*/ 651 h 868"/>
                  <a:gd name="T10" fmla="*/ 4 w 5"/>
                  <a:gd name="T11" fmla="*/ 760 h 868"/>
                  <a:gd name="T12" fmla="*/ 3 w 5"/>
                  <a:gd name="T13" fmla="*/ 868 h 868"/>
                  <a:gd name="T14" fmla="*/ 2 w 5"/>
                  <a:gd name="T15" fmla="*/ 868 h 868"/>
                  <a:gd name="T16" fmla="*/ 1 w 5"/>
                  <a:gd name="T17" fmla="*/ 760 h 868"/>
                  <a:gd name="T18" fmla="*/ 0 w 5"/>
                  <a:gd name="T19" fmla="*/ 651 h 868"/>
                  <a:gd name="T20" fmla="*/ 1 w 5"/>
                  <a:gd name="T21" fmla="*/ 434 h 868"/>
                  <a:gd name="T22" fmla="*/ 2 w 5"/>
                  <a:gd name="T23" fmla="*/ 326 h 868"/>
                  <a:gd name="T24" fmla="*/ 1 w 5"/>
                  <a:gd name="T25" fmla="*/ 217 h 868"/>
                  <a:gd name="T26" fmla="*/ 2 w 5"/>
                  <a:gd name="T27" fmla="*/ 0 h 868"/>
                  <a:gd name="T28" fmla="*/ 3 w 5"/>
                  <a:gd name="T29" fmla="*/ 0 h 8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 h="868">
                    <a:moveTo>
                      <a:pt x="3" y="0"/>
                    </a:moveTo>
                    <a:cubicBezTo>
                      <a:pt x="4" y="73"/>
                      <a:pt x="4" y="145"/>
                      <a:pt x="4" y="217"/>
                    </a:cubicBezTo>
                    <a:cubicBezTo>
                      <a:pt x="4" y="253"/>
                      <a:pt x="3" y="290"/>
                      <a:pt x="3" y="326"/>
                    </a:cubicBezTo>
                    <a:cubicBezTo>
                      <a:pt x="3" y="362"/>
                      <a:pt x="3" y="398"/>
                      <a:pt x="4" y="434"/>
                    </a:cubicBezTo>
                    <a:cubicBezTo>
                      <a:pt x="4" y="507"/>
                      <a:pt x="5" y="579"/>
                      <a:pt x="4" y="651"/>
                    </a:cubicBezTo>
                    <a:cubicBezTo>
                      <a:pt x="5" y="687"/>
                      <a:pt x="4" y="724"/>
                      <a:pt x="4" y="760"/>
                    </a:cubicBezTo>
                    <a:cubicBezTo>
                      <a:pt x="4" y="796"/>
                      <a:pt x="3" y="832"/>
                      <a:pt x="3" y="868"/>
                    </a:cubicBezTo>
                    <a:cubicBezTo>
                      <a:pt x="2" y="868"/>
                      <a:pt x="2" y="868"/>
                      <a:pt x="2" y="868"/>
                    </a:cubicBezTo>
                    <a:cubicBezTo>
                      <a:pt x="2" y="832"/>
                      <a:pt x="1" y="796"/>
                      <a:pt x="1" y="760"/>
                    </a:cubicBezTo>
                    <a:cubicBezTo>
                      <a:pt x="1" y="724"/>
                      <a:pt x="0" y="687"/>
                      <a:pt x="0" y="651"/>
                    </a:cubicBezTo>
                    <a:cubicBezTo>
                      <a:pt x="0" y="579"/>
                      <a:pt x="1" y="507"/>
                      <a:pt x="1" y="434"/>
                    </a:cubicBezTo>
                    <a:cubicBezTo>
                      <a:pt x="2" y="398"/>
                      <a:pt x="2" y="362"/>
                      <a:pt x="2" y="326"/>
                    </a:cubicBezTo>
                    <a:cubicBezTo>
                      <a:pt x="2" y="290"/>
                      <a:pt x="1" y="253"/>
                      <a:pt x="1" y="217"/>
                    </a:cubicBezTo>
                    <a:cubicBezTo>
                      <a:pt x="0" y="145"/>
                      <a:pt x="1" y="73"/>
                      <a:pt x="2" y="0"/>
                    </a:cubicBezTo>
                    <a:lnTo>
                      <a:pt x="3" y="0"/>
                    </a:lnTo>
                    <a:close/>
                  </a:path>
                </a:pathLst>
              </a:custGeom>
              <a:solidFill>
                <a:schemeClr val="tx1">
                  <a:lumMod val="50000"/>
                </a:schemeClr>
              </a:solidFill>
              <a:ln>
                <a:noFill/>
              </a:ln>
            </p:spPr>
            <p:txBody>
              <a:bodyPr vert="horz" wrap="square" lIns="91440" tIns="45720" rIns="91440" bIns="45720" numCol="1" rtlCol="0" anchor="t" anchorCtr="0" compatLnSpc="1">
                <a:prstTxWarp prst="textNoShape">
                  <a:avLst/>
                </a:prstTxWarp>
              </a:bodyPr>
              <a:lstStyle/>
              <a:p>
                <a:pPr rtl="0"/>
                <a:endParaRPr/>
              </a:p>
            </p:txBody>
          </p:sp>
          <p:sp>
            <p:nvSpPr>
              <p:cNvPr id="21" name="Freeform 44"/>
              <p:cNvSpPr>
                <a:spLocks/>
              </p:cNvSpPr>
              <p:nvPr/>
            </p:nvSpPr>
            <p:spPr bwMode="auto">
              <a:xfrm rot="16200000" flipV="1">
                <a:off x="9366943" y="-651271"/>
                <a:ext cx="13322" cy="3034090"/>
              </a:xfrm>
              <a:custGeom>
                <a:avLst/>
                <a:gdLst>
                  <a:gd name="T0" fmla="*/ 2 w 4"/>
                  <a:gd name="T1" fmla="*/ 853 h 853"/>
                  <a:gd name="T2" fmla="*/ 0 w 4"/>
                  <a:gd name="T3" fmla="*/ 640 h 853"/>
                  <a:gd name="T4" fmla="*/ 1 w 4"/>
                  <a:gd name="T5" fmla="*/ 533 h 853"/>
                  <a:gd name="T6" fmla="*/ 1 w 4"/>
                  <a:gd name="T7" fmla="*/ 427 h 853"/>
                  <a:gd name="T8" fmla="*/ 0 w 4"/>
                  <a:gd name="T9" fmla="*/ 213 h 853"/>
                  <a:gd name="T10" fmla="*/ 0 w 4"/>
                  <a:gd name="T11" fmla="*/ 107 h 853"/>
                  <a:gd name="T12" fmla="*/ 2 w 4"/>
                  <a:gd name="T13" fmla="*/ 0 h 853"/>
                  <a:gd name="T14" fmla="*/ 2 w 4"/>
                  <a:gd name="T15" fmla="*/ 0 h 853"/>
                  <a:gd name="T16" fmla="*/ 3 w 4"/>
                  <a:gd name="T17" fmla="*/ 107 h 853"/>
                  <a:gd name="T18" fmla="*/ 4 w 4"/>
                  <a:gd name="T19" fmla="*/ 213 h 853"/>
                  <a:gd name="T20" fmla="*/ 3 w 4"/>
                  <a:gd name="T21" fmla="*/ 427 h 853"/>
                  <a:gd name="T22" fmla="*/ 2 w 4"/>
                  <a:gd name="T23" fmla="*/ 533 h 853"/>
                  <a:gd name="T24" fmla="*/ 3 w 4"/>
                  <a:gd name="T25" fmla="*/ 640 h 853"/>
                  <a:gd name="T26" fmla="*/ 2 w 4"/>
                  <a:gd name="T27" fmla="*/ 853 h 8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 h="853">
                    <a:moveTo>
                      <a:pt x="2" y="853"/>
                    </a:moveTo>
                    <a:cubicBezTo>
                      <a:pt x="0" y="782"/>
                      <a:pt x="0" y="711"/>
                      <a:pt x="0" y="640"/>
                    </a:cubicBezTo>
                    <a:cubicBezTo>
                      <a:pt x="0" y="604"/>
                      <a:pt x="1" y="569"/>
                      <a:pt x="1" y="533"/>
                    </a:cubicBezTo>
                    <a:cubicBezTo>
                      <a:pt x="1" y="498"/>
                      <a:pt x="1" y="462"/>
                      <a:pt x="1" y="427"/>
                    </a:cubicBezTo>
                    <a:cubicBezTo>
                      <a:pt x="0" y="356"/>
                      <a:pt x="0" y="284"/>
                      <a:pt x="0" y="213"/>
                    </a:cubicBezTo>
                    <a:cubicBezTo>
                      <a:pt x="0" y="178"/>
                      <a:pt x="0" y="142"/>
                      <a:pt x="0" y="107"/>
                    </a:cubicBezTo>
                    <a:cubicBezTo>
                      <a:pt x="1" y="71"/>
                      <a:pt x="1" y="36"/>
                      <a:pt x="2" y="0"/>
                    </a:cubicBezTo>
                    <a:cubicBezTo>
                      <a:pt x="2" y="0"/>
                      <a:pt x="2" y="0"/>
                      <a:pt x="2" y="0"/>
                    </a:cubicBezTo>
                    <a:cubicBezTo>
                      <a:pt x="3" y="36"/>
                      <a:pt x="3" y="71"/>
                      <a:pt x="3" y="107"/>
                    </a:cubicBezTo>
                    <a:cubicBezTo>
                      <a:pt x="4" y="142"/>
                      <a:pt x="4" y="178"/>
                      <a:pt x="4" y="213"/>
                    </a:cubicBezTo>
                    <a:cubicBezTo>
                      <a:pt x="4" y="284"/>
                      <a:pt x="3" y="356"/>
                      <a:pt x="3" y="427"/>
                    </a:cubicBezTo>
                    <a:cubicBezTo>
                      <a:pt x="3" y="462"/>
                      <a:pt x="2" y="498"/>
                      <a:pt x="2" y="533"/>
                    </a:cubicBezTo>
                    <a:cubicBezTo>
                      <a:pt x="3" y="569"/>
                      <a:pt x="3" y="604"/>
                      <a:pt x="3" y="640"/>
                    </a:cubicBezTo>
                    <a:cubicBezTo>
                      <a:pt x="4" y="711"/>
                      <a:pt x="3" y="782"/>
                      <a:pt x="2" y="853"/>
                    </a:cubicBezTo>
                    <a:close/>
                  </a:path>
                </a:pathLst>
              </a:custGeom>
              <a:solidFill>
                <a:schemeClr val="tx1">
                  <a:lumMod val="50000"/>
                </a:schemeClr>
              </a:solidFill>
              <a:ln>
                <a:noFill/>
              </a:ln>
            </p:spPr>
            <p:txBody>
              <a:bodyPr vert="horz" wrap="square" lIns="91440" tIns="45720" rIns="91440" bIns="45720" numCol="1" rtlCol="0" anchor="t" anchorCtr="0" compatLnSpc="1">
                <a:prstTxWarp prst="textNoShape">
                  <a:avLst/>
                </a:prstTxWarp>
              </a:bodyPr>
              <a:lstStyle/>
              <a:p>
                <a:pPr rtl="0"/>
                <a:endParaRPr/>
              </a:p>
            </p:txBody>
          </p:sp>
        </p:grpSp>
        <p:sp>
          <p:nvSpPr>
            <p:cNvPr id="12" name="Freeform 45"/>
            <p:cNvSpPr>
              <a:spLocks noEditPoints="1"/>
            </p:cNvSpPr>
            <p:nvPr/>
          </p:nvSpPr>
          <p:spPr bwMode="auto">
            <a:xfrm rot="16200000" flipV="1">
              <a:off x="5186001" y="5323012"/>
              <a:ext cx="477390" cy="524504"/>
            </a:xfrm>
            <a:custGeom>
              <a:avLst/>
              <a:gdLst>
                <a:gd name="T0" fmla="*/ 127 w 152"/>
                <a:gd name="T1" fmla="*/ 122 h 148"/>
                <a:gd name="T2" fmla="*/ 84 w 152"/>
                <a:gd name="T3" fmla="*/ 134 h 148"/>
                <a:gd name="T4" fmla="*/ 112 w 152"/>
                <a:gd name="T5" fmla="*/ 131 h 148"/>
                <a:gd name="T6" fmla="*/ 48 w 152"/>
                <a:gd name="T7" fmla="*/ 142 h 148"/>
                <a:gd name="T8" fmla="*/ 4 w 152"/>
                <a:gd name="T9" fmla="*/ 95 h 148"/>
                <a:gd name="T10" fmla="*/ 20 w 152"/>
                <a:gd name="T11" fmla="*/ 61 h 148"/>
                <a:gd name="T12" fmla="*/ 26 w 152"/>
                <a:gd name="T13" fmla="*/ 58 h 148"/>
                <a:gd name="T14" fmla="*/ 31 w 152"/>
                <a:gd name="T15" fmla="*/ 23 h 148"/>
                <a:gd name="T16" fmla="*/ 19 w 152"/>
                <a:gd name="T17" fmla="*/ 0 h 148"/>
                <a:gd name="T18" fmla="*/ 33 w 152"/>
                <a:gd name="T19" fmla="*/ 57 h 148"/>
                <a:gd name="T20" fmla="*/ 41 w 152"/>
                <a:gd name="T21" fmla="*/ 63 h 148"/>
                <a:gd name="T22" fmla="*/ 36 w 152"/>
                <a:gd name="T23" fmla="*/ 80 h 148"/>
                <a:gd name="T24" fmla="*/ 26 w 152"/>
                <a:gd name="T25" fmla="*/ 67 h 148"/>
                <a:gd name="T26" fmla="*/ 64 w 152"/>
                <a:gd name="T27" fmla="*/ 132 h 148"/>
                <a:gd name="T28" fmla="*/ 84 w 152"/>
                <a:gd name="T29" fmla="*/ 112 h 148"/>
                <a:gd name="T30" fmla="*/ 77 w 152"/>
                <a:gd name="T31" fmla="*/ 131 h 148"/>
                <a:gd name="T32" fmla="*/ 152 w 152"/>
                <a:gd name="T33" fmla="*/ 129 h 148"/>
                <a:gd name="T34" fmla="*/ 114 w 152"/>
                <a:gd name="T35" fmla="*/ 131 h 148"/>
                <a:gd name="T36" fmla="*/ 127 w 152"/>
                <a:gd name="T37" fmla="*/ 122 h 148"/>
                <a:gd name="T38" fmla="*/ 74 w 152"/>
                <a:gd name="T39" fmla="*/ 128 h 148"/>
                <a:gd name="T40" fmla="*/ 68 w 152"/>
                <a:gd name="T41" fmla="*/ 112 h 148"/>
                <a:gd name="T42" fmla="*/ 66 w 152"/>
                <a:gd name="T43" fmla="*/ 117 h 148"/>
                <a:gd name="T44" fmla="*/ 66 w 152"/>
                <a:gd name="T45" fmla="*/ 125 h 148"/>
                <a:gd name="T46" fmla="*/ 73 w 152"/>
                <a:gd name="T47" fmla="*/ 128 h 148"/>
                <a:gd name="T48" fmla="*/ 74 w 152"/>
                <a:gd name="T49" fmla="*/ 114 h 148"/>
                <a:gd name="T50" fmla="*/ 74 w 152"/>
                <a:gd name="T51" fmla="*/ 128 h 148"/>
                <a:gd name="T52" fmla="*/ 9 w 152"/>
                <a:gd name="T53" fmla="*/ 88 h 148"/>
                <a:gd name="T54" fmla="*/ 56 w 152"/>
                <a:gd name="T55" fmla="*/ 135 h 148"/>
                <a:gd name="T56" fmla="*/ 9 w 152"/>
                <a:gd name="T57" fmla="*/ 88 h 148"/>
                <a:gd name="T58" fmla="*/ 37 w 152"/>
                <a:gd name="T59" fmla="*/ 61 h 148"/>
                <a:gd name="T60" fmla="*/ 31 w 152"/>
                <a:gd name="T61" fmla="*/ 77 h 148"/>
                <a:gd name="T62" fmla="*/ 37 w 152"/>
                <a:gd name="T63" fmla="*/ 61 h 148"/>
                <a:gd name="T64" fmla="*/ 30 w 152"/>
                <a:gd name="T65" fmla="*/ 57 h 148"/>
                <a:gd name="T66" fmla="*/ 33 w 152"/>
                <a:gd name="T67" fmla="*/ 31 h 148"/>
                <a:gd name="T68" fmla="*/ 30 w 152"/>
                <a:gd name="T69" fmla="*/ 57 h 148"/>
                <a:gd name="T70" fmla="*/ 30 w 152"/>
                <a:gd name="T71" fmla="*/ 61 h 148"/>
                <a:gd name="T72" fmla="*/ 30 w 152"/>
                <a:gd name="T73" fmla="*/ 74 h 148"/>
                <a:gd name="T74" fmla="*/ 30 w 152"/>
                <a:gd name="T75" fmla="*/ 61 h 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52" h="148">
                  <a:moveTo>
                    <a:pt x="127" y="122"/>
                  </a:moveTo>
                  <a:cubicBezTo>
                    <a:pt x="115" y="118"/>
                    <a:pt x="99" y="137"/>
                    <a:pt x="84" y="134"/>
                  </a:cubicBezTo>
                  <a:cubicBezTo>
                    <a:pt x="92" y="142"/>
                    <a:pt x="106" y="130"/>
                    <a:pt x="112" y="131"/>
                  </a:cubicBezTo>
                  <a:cubicBezTo>
                    <a:pt x="95" y="147"/>
                    <a:pt x="66" y="127"/>
                    <a:pt x="48" y="142"/>
                  </a:cubicBezTo>
                  <a:cubicBezTo>
                    <a:pt x="19" y="142"/>
                    <a:pt x="1" y="123"/>
                    <a:pt x="4" y="95"/>
                  </a:cubicBezTo>
                  <a:cubicBezTo>
                    <a:pt x="6" y="82"/>
                    <a:pt x="19" y="74"/>
                    <a:pt x="20" y="61"/>
                  </a:cubicBezTo>
                  <a:cubicBezTo>
                    <a:pt x="23" y="58"/>
                    <a:pt x="22" y="60"/>
                    <a:pt x="26" y="58"/>
                  </a:cubicBezTo>
                  <a:cubicBezTo>
                    <a:pt x="25" y="45"/>
                    <a:pt x="33" y="34"/>
                    <a:pt x="31" y="23"/>
                  </a:cubicBezTo>
                  <a:cubicBezTo>
                    <a:pt x="30" y="12"/>
                    <a:pt x="19" y="8"/>
                    <a:pt x="19" y="0"/>
                  </a:cubicBezTo>
                  <a:cubicBezTo>
                    <a:pt x="36" y="7"/>
                    <a:pt x="41" y="36"/>
                    <a:pt x="33" y="57"/>
                  </a:cubicBezTo>
                  <a:cubicBezTo>
                    <a:pt x="34" y="60"/>
                    <a:pt x="40" y="59"/>
                    <a:pt x="41" y="63"/>
                  </a:cubicBezTo>
                  <a:cubicBezTo>
                    <a:pt x="43" y="69"/>
                    <a:pt x="40" y="75"/>
                    <a:pt x="36" y="80"/>
                  </a:cubicBezTo>
                  <a:cubicBezTo>
                    <a:pt x="27" y="79"/>
                    <a:pt x="20" y="74"/>
                    <a:pt x="26" y="67"/>
                  </a:cubicBezTo>
                  <a:cubicBezTo>
                    <a:pt x="1" y="88"/>
                    <a:pt x="14" y="148"/>
                    <a:pt x="64" y="132"/>
                  </a:cubicBezTo>
                  <a:cubicBezTo>
                    <a:pt x="54" y="118"/>
                    <a:pt x="73" y="97"/>
                    <a:pt x="84" y="112"/>
                  </a:cubicBezTo>
                  <a:cubicBezTo>
                    <a:pt x="86" y="123"/>
                    <a:pt x="81" y="126"/>
                    <a:pt x="77" y="131"/>
                  </a:cubicBezTo>
                  <a:cubicBezTo>
                    <a:pt x="101" y="137"/>
                    <a:pt x="133" y="102"/>
                    <a:pt x="152" y="129"/>
                  </a:cubicBezTo>
                  <a:cubicBezTo>
                    <a:pt x="143" y="117"/>
                    <a:pt x="124" y="124"/>
                    <a:pt x="114" y="131"/>
                  </a:cubicBezTo>
                  <a:cubicBezTo>
                    <a:pt x="116" y="126"/>
                    <a:pt x="123" y="126"/>
                    <a:pt x="127" y="122"/>
                  </a:cubicBezTo>
                  <a:close/>
                  <a:moveTo>
                    <a:pt x="74" y="128"/>
                  </a:moveTo>
                  <a:cubicBezTo>
                    <a:pt x="91" y="127"/>
                    <a:pt x="78" y="98"/>
                    <a:pt x="68" y="112"/>
                  </a:cubicBezTo>
                  <a:cubicBezTo>
                    <a:pt x="75" y="112"/>
                    <a:pt x="69" y="117"/>
                    <a:pt x="66" y="117"/>
                  </a:cubicBezTo>
                  <a:cubicBezTo>
                    <a:pt x="66" y="119"/>
                    <a:pt x="66" y="122"/>
                    <a:pt x="66" y="125"/>
                  </a:cubicBezTo>
                  <a:cubicBezTo>
                    <a:pt x="68" y="126"/>
                    <a:pt x="69" y="128"/>
                    <a:pt x="73" y="128"/>
                  </a:cubicBezTo>
                  <a:cubicBezTo>
                    <a:pt x="75" y="124"/>
                    <a:pt x="80" y="117"/>
                    <a:pt x="74" y="114"/>
                  </a:cubicBezTo>
                  <a:cubicBezTo>
                    <a:pt x="84" y="115"/>
                    <a:pt x="78" y="125"/>
                    <a:pt x="74" y="128"/>
                  </a:cubicBezTo>
                  <a:close/>
                  <a:moveTo>
                    <a:pt x="9" y="88"/>
                  </a:moveTo>
                  <a:cubicBezTo>
                    <a:pt x="0" y="121"/>
                    <a:pt x="28" y="148"/>
                    <a:pt x="56" y="135"/>
                  </a:cubicBezTo>
                  <a:cubicBezTo>
                    <a:pt x="20" y="145"/>
                    <a:pt x="13" y="115"/>
                    <a:pt x="9" y="88"/>
                  </a:cubicBezTo>
                  <a:close/>
                  <a:moveTo>
                    <a:pt x="37" y="61"/>
                  </a:moveTo>
                  <a:cubicBezTo>
                    <a:pt x="38" y="69"/>
                    <a:pt x="34" y="72"/>
                    <a:pt x="31" y="77"/>
                  </a:cubicBezTo>
                  <a:cubicBezTo>
                    <a:pt x="40" y="78"/>
                    <a:pt x="42" y="66"/>
                    <a:pt x="37" y="61"/>
                  </a:cubicBezTo>
                  <a:close/>
                  <a:moveTo>
                    <a:pt x="30" y="57"/>
                  </a:moveTo>
                  <a:cubicBezTo>
                    <a:pt x="30" y="49"/>
                    <a:pt x="38" y="40"/>
                    <a:pt x="33" y="31"/>
                  </a:cubicBezTo>
                  <a:cubicBezTo>
                    <a:pt x="34" y="41"/>
                    <a:pt x="26" y="49"/>
                    <a:pt x="30" y="57"/>
                  </a:cubicBezTo>
                  <a:close/>
                  <a:moveTo>
                    <a:pt x="30" y="61"/>
                  </a:moveTo>
                  <a:cubicBezTo>
                    <a:pt x="28" y="63"/>
                    <a:pt x="27" y="72"/>
                    <a:pt x="30" y="74"/>
                  </a:cubicBezTo>
                  <a:cubicBezTo>
                    <a:pt x="33" y="70"/>
                    <a:pt x="36" y="63"/>
                    <a:pt x="30" y="61"/>
                  </a:cubicBezTo>
                  <a:close/>
                </a:path>
              </a:pathLst>
            </a:custGeom>
            <a:solidFill>
              <a:schemeClr val="tx1">
                <a:lumMod val="50000"/>
              </a:schemeClr>
            </a:solidFill>
            <a:ln>
              <a:noFill/>
            </a:ln>
          </p:spPr>
          <p:txBody>
            <a:bodyPr vert="horz" wrap="square" lIns="91440" tIns="45720" rIns="91440" bIns="45720" numCol="1" rtlCol="0" anchor="t" anchorCtr="0" compatLnSpc="1">
              <a:prstTxWarp prst="textNoShape">
                <a:avLst/>
              </a:prstTxWarp>
            </a:bodyPr>
            <a:lstStyle/>
            <a:p>
              <a:pPr rtl="0"/>
              <a:endParaRPr/>
            </a:p>
          </p:txBody>
        </p:sp>
        <p:sp>
          <p:nvSpPr>
            <p:cNvPr id="13" name="Freeform 46"/>
            <p:cNvSpPr>
              <a:spLocks noEditPoints="1"/>
            </p:cNvSpPr>
            <p:nvPr/>
          </p:nvSpPr>
          <p:spPr bwMode="auto">
            <a:xfrm rot="16200000" flipV="1">
              <a:off x="5197295" y="5324846"/>
              <a:ext cx="477390" cy="511956"/>
            </a:xfrm>
            <a:custGeom>
              <a:avLst/>
              <a:gdLst>
                <a:gd name="T0" fmla="*/ 2 w 151"/>
                <a:gd name="T1" fmla="*/ 96 h 144"/>
                <a:gd name="T2" fmla="*/ 21 w 151"/>
                <a:gd name="T3" fmla="*/ 59 h 144"/>
                <a:gd name="T4" fmla="*/ 22 w 151"/>
                <a:gd name="T5" fmla="*/ 12 h 144"/>
                <a:gd name="T6" fmla="*/ 32 w 151"/>
                <a:gd name="T7" fmla="*/ 58 h 144"/>
                <a:gd name="T8" fmla="*/ 34 w 151"/>
                <a:gd name="T9" fmla="*/ 81 h 144"/>
                <a:gd name="T10" fmla="*/ 15 w 151"/>
                <a:gd name="T11" fmla="*/ 112 h 144"/>
                <a:gd name="T12" fmla="*/ 73 w 151"/>
                <a:gd name="T13" fmla="*/ 107 h 144"/>
                <a:gd name="T14" fmla="*/ 76 w 151"/>
                <a:gd name="T15" fmla="*/ 131 h 144"/>
                <a:gd name="T16" fmla="*/ 151 w 151"/>
                <a:gd name="T17" fmla="*/ 130 h 144"/>
                <a:gd name="T18" fmla="*/ 110 w 151"/>
                <a:gd name="T19" fmla="*/ 134 h 144"/>
                <a:gd name="T20" fmla="*/ 66 w 151"/>
                <a:gd name="T21" fmla="*/ 138 h 144"/>
                <a:gd name="T22" fmla="*/ 12 w 151"/>
                <a:gd name="T23" fmla="*/ 128 h 144"/>
                <a:gd name="T24" fmla="*/ 86 w 151"/>
                <a:gd name="T25" fmla="*/ 138 h 144"/>
                <a:gd name="T26" fmla="*/ 86 w 151"/>
                <a:gd name="T27" fmla="*/ 134 h 144"/>
                <a:gd name="T28" fmla="*/ 75 w 151"/>
                <a:gd name="T29" fmla="*/ 133 h 144"/>
                <a:gd name="T30" fmla="*/ 77 w 151"/>
                <a:gd name="T31" fmla="*/ 128 h 144"/>
                <a:gd name="T32" fmla="*/ 66 w 151"/>
                <a:gd name="T33" fmla="*/ 128 h 144"/>
                <a:gd name="T34" fmla="*/ 64 w 151"/>
                <a:gd name="T35" fmla="*/ 117 h 144"/>
                <a:gd name="T36" fmla="*/ 65 w 151"/>
                <a:gd name="T37" fmla="*/ 114 h 144"/>
                <a:gd name="T38" fmla="*/ 63 w 151"/>
                <a:gd name="T39" fmla="*/ 133 h 144"/>
                <a:gd name="T40" fmla="*/ 54 w 151"/>
                <a:gd name="T41" fmla="*/ 137 h 144"/>
                <a:gd name="T42" fmla="*/ 7 w 151"/>
                <a:gd name="T43" fmla="*/ 86 h 144"/>
                <a:gd name="T44" fmla="*/ 41 w 151"/>
                <a:gd name="T45" fmla="*/ 139 h 144"/>
                <a:gd name="T46" fmla="*/ 92 w 151"/>
                <a:gd name="T47" fmla="*/ 138 h 144"/>
                <a:gd name="T48" fmla="*/ 41 w 151"/>
                <a:gd name="T49" fmla="*/ 137 h 144"/>
                <a:gd name="T50" fmla="*/ 26 w 151"/>
                <a:gd name="T51" fmla="*/ 65 h 144"/>
                <a:gd name="T52" fmla="*/ 32 w 151"/>
                <a:gd name="T53" fmla="*/ 64 h 144"/>
                <a:gd name="T54" fmla="*/ 26 w 151"/>
                <a:gd name="T55" fmla="*/ 72 h 144"/>
                <a:gd name="T56" fmla="*/ 33 w 151"/>
                <a:gd name="T57" fmla="*/ 80 h 144"/>
                <a:gd name="T58" fmla="*/ 38 w 151"/>
                <a:gd name="T59" fmla="*/ 73 h 144"/>
                <a:gd name="T60" fmla="*/ 28 w 151"/>
                <a:gd name="T61" fmla="*/ 78 h 144"/>
                <a:gd name="T62" fmla="*/ 34 w 151"/>
                <a:gd name="T63" fmla="*/ 61 h 144"/>
                <a:gd name="T64" fmla="*/ 18 w 151"/>
                <a:gd name="T65" fmla="*/ 2 h 144"/>
                <a:gd name="T66" fmla="*/ 31 w 151"/>
                <a:gd name="T67" fmla="*/ 32 h 144"/>
                <a:gd name="T68" fmla="*/ 27 w 151"/>
                <a:gd name="T69" fmla="*/ 58 h 144"/>
                <a:gd name="T70" fmla="*/ 28 w 151"/>
                <a:gd name="T71" fmla="*/ 42 h 144"/>
                <a:gd name="T72" fmla="*/ 21 w 151"/>
                <a:gd name="T73" fmla="*/ 61 h 144"/>
                <a:gd name="T74" fmla="*/ 7 w 151"/>
                <a:gd name="T75" fmla="*/ 86 h 144"/>
                <a:gd name="T76" fmla="*/ 110 w 151"/>
                <a:gd name="T77" fmla="*/ 131 h 144"/>
                <a:gd name="T78" fmla="*/ 121 w 151"/>
                <a:gd name="T79" fmla="*/ 123 h 144"/>
                <a:gd name="T80" fmla="*/ 67 w 151"/>
                <a:gd name="T81" fmla="*/ 127 h 144"/>
                <a:gd name="T82" fmla="*/ 74 w 151"/>
                <a:gd name="T83" fmla="*/ 118 h 144"/>
                <a:gd name="T84" fmla="*/ 64 w 151"/>
                <a:gd name="T85" fmla="*/ 118 h 144"/>
                <a:gd name="T86" fmla="*/ 75 w 151"/>
                <a:gd name="T87" fmla="*/ 118 h 144"/>
                <a:gd name="T88" fmla="*/ 70 w 151"/>
                <a:gd name="T89" fmla="*/ 114 h 144"/>
                <a:gd name="T90" fmla="*/ 79 w 151"/>
                <a:gd name="T91" fmla="*/ 120 h 144"/>
                <a:gd name="T92" fmla="*/ 122 w 151"/>
                <a:gd name="T93" fmla="*/ 122 h 144"/>
                <a:gd name="T94" fmla="*/ 123 w 151"/>
                <a:gd name="T95" fmla="*/ 125 h 144"/>
                <a:gd name="T96" fmla="*/ 122 w 151"/>
                <a:gd name="T97" fmla="*/ 122 h 144"/>
                <a:gd name="T98" fmla="*/ 81 w 151"/>
                <a:gd name="T99" fmla="*/ 114 h 144"/>
                <a:gd name="T100" fmla="*/ 32 w 151"/>
                <a:gd name="T101" fmla="*/ 74 h 144"/>
                <a:gd name="T102" fmla="*/ 28 w 151"/>
                <a:gd name="T103" fmla="*/ 63 h 144"/>
                <a:gd name="T104" fmla="*/ 28 w 151"/>
                <a:gd name="T105" fmla="*/ 63 h 144"/>
                <a:gd name="T106" fmla="*/ 29 w 151"/>
                <a:gd name="T107" fmla="*/ 49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51" h="144">
                  <a:moveTo>
                    <a:pt x="47" y="144"/>
                  </a:moveTo>
                  <a:cubicBezTo>
                    <a:pt x="46" y="144"/>
                    <a:pt x="46" y="144"/>
                    <a:pt x="46" y="144"/>
                  </a:cubicBezTo>
                  <a:cubicBezTo>
                    <a:pt x="32" y="144"/>
                    <a:pt x="19" y="139"/>
                    <a:pt x="11" y="129"/>
                  </a:cubicBezTo>
                  <a:cubicBezTo>
                    <a:pt x="3" y="121"/>
                    <a:pt x="0" y="109"/>
                    <a:pt x="2" y="96"/>
                  </a:cubicBezTo>
                  <a:cubicBezTo>
                    <a:pt x="3" y="90"/>
                    <a:pt x="6" y="84"/>
                    <a:pt x="10" y="79"/>
                  </a:cubicBezTo>
                  <a:cubicBezTo>
                    <a:pt x="13" y="73"/>
                    <a:pt x="17" y="68"/>
                    <a:pt x="17" y="62"/>
                  </a:cubicBezTo>
                  <a:cubicBezTo>
                    <a:pt x="17" y="62"/>
                    <a:pt x="17" y="62"/>
                    <a:pt x="17" y="62"/>
                  </a:cubicBezTo>
                  <a:cubicBezTo>
                    <a:pt x="19" y="60"/>
                    <a:pt x="20" y="59"/>
                    <a:pt x="21" y="59"/>
                  </a:cubicBezTo>
                  <a:cubicBezTo>
                    <a:pt x="21" y="59"/>
                    <a:pt x="22" y="59"/>
                    <a:pt x="23" y="59"/>
                  </a:cubicBezTo>
                  <a:cubicBezTo>
                    <a:pt x="23" y="53"/>
                    <a:pt x="24" y="47"/>
                    <a:pt x="26" y="41"/>
                  </a:cubicBezTo>
                  <a:cubicBezTo>
                    <a:pt x="28" y="35"/>
                    <a:pt x="30" y="30"/>
                    <a:pt x="29" y="24"/>
                  </a:cubicBezTo>
                  <a:cubicBezTo>
                    <a:pt x="28" y="19"/>
                    <a:pt x="25" y="15"/>
                    <a:pt x="22" y="12"/>
                  </a:cubicBezTo>
                  <a:cubicBezTo>
                    <a:pt x="19" y="8"/>
                    <a:pt x="16" y="5"/>
                    <a:pt x="16" y="1"/>
                  </a:cubicBezTo>
                  <a:cubicBezTo>
                    <a:pt x="16" y="0"/>
                    <a:pt x="16" y="0"/>
                    <a:pt x="16" y="0"/>
                  </a:cubicBezTo>
                  <a:cubicBezTo>
                    <a:pt x="17" y="0"/>
                    <a:pt x="17" y="0"/>
                    <a:pt x="17" y="0"/>
                  </a:cubicBezTo>
                  <a:cubicBezTo>
                    <a:pt x="35" y="8"/>
                    <a:pt x="40" y="37"/>
                    <a:pt x="32" y="58"/>
                  </a:cubicBezTo>
                  <a:cubicBezTo>
                    <a:pt x="32" y="59"/>
                    <a:pt x="34" y="59"/>
                    <a:pt x="35" y="60"/>
                  </a:cubicBezTo>
                  <a:cubicBezTo>
                    <a:pt x="37" y="61"/>
                    <a:pt x="39" y="61"/>
                    <a:pt x="40" y="63"/>
                  </a:cubicBezTo>
                  <a:cubicBezTo>
                    <a:pt x="43" y="72"/>
                    <a:pt x="37" y="78"/>
                    <a:pt x="34" y="81"/>
                  </a:cubicBezTo>
                  <a:cubicBezTo>
                    <a:pt x="34" y="81"/>
                    <a:pt x="34" y="81"/>
                    <a:pt x="34" y="81"/>
                  </a:cubicBezTo>
                  <a:cubicBezTo>
                    <a:pt x="34" y="81"/>
                    <a:pt x="34" y="81"/>
                    <a:pt x="34" y="81"/>
                  </a:cubicBezTo>
                  <a:cubicBezTo>
                    <a:pt x="28" y="81"/>
                    <a:pt x="23" y="79"/>
                    <a:pt x="22" y="76"/>
                  </a:cubicBezTo>
                  <a:cubicBezTo>
                    <a:pt x="21" y="75"/>
                    <a:pt x="21" y="73"/>
                    <a:pt x="21" y="71"/>
                  </a:cubicBezTo>
                  <a:cubicBezTo>
                    <a:pt x="12" y="82"/>
                    <a:pt x="10" y="98"/>
                    <a:pt x="15" y="112"/>
                  </a:cubicBezTo>
                  <a:cubicBezTo>
                    <a:pt x="20" y="127"/>
                    <a:pt x="32" y="135"/>
                    <a:pt x="46" y="135"/>
                  </a:cubicBezTo>
                  <a:cubicBezTo>
                    <a:pt x="51" y="135"/>
                    <a:pt x="56" y="134"/>
                    <a:pt x="61" y="133"/>
                  </a:cubicBezTo>
                  <a:cubicBezTo>
                    <a:pt x="58" y="128"/>
                    <a:pt x="57" y="122"/>
                    <a:pt x="60" y="116"/>
                  </a:cubicBezTo>
                  <a:cubicBezTo>
                    <a:pt x="63" y="111"/>
                    <a:pt x="68" y="107"/>
                    <a:pt x="73" y="107"/>
                  </a:cubicBezTo>
                  <a:cubicBezTo>
                    <a:pt x="75" y="107"/>
                    <a:pt x="79" y="108"/>
                    <a:pt x="83" y="113"/>
                  </a:cubicBezTo>
                  <a:cubicBezTo>
                    <a:pt x="83" y="113"/>
                    <a:pt x="83" y="113"/>
                    <a:pt x="83" y="113"/>
                  </a:cubicBezTo>
                  <a:cubicBezTo>
                    <a:pt x="84" y="122"/>
                    <a:pt x="81" y="126"/>
                    <a:pt x="77" y="130"/>
                  </a:cubicBezTo>
                  <a:cubicBezTo>
                    <a:pt x="77" y="130"/>
                    <a:pt x="77" y="131"/>
                    <a:pt x="76" y="131"/>
                  </a:cubicBezTo>
                  <a:cubicBezTo>
                    <a:pt x="78" y="132"/>
                    <a:pt x="80" y="132"/>
                    <a:pt x="82" y="132"/>
                  </a:cubicBezTo>
                  <a:cubicBezTo>
                    <a:pt x="90" y="132"/>
                    <a:pt x="98" y="129"/>
                    <a:pt x="107" y="125"/>
                  </a:cubicBezTo>
                  <a:cubicBezTo>
                    <a:pt x="115" y="122"/>
                    <a:pt x="123" y="119"/>
                    <a:pt x="131" y="119"/>
                  </a:cubicBezTo>
                  <a:cubicBezTo>
                    <a:pt x="139" y="119"/>
                    <a:pt x="146" y="123"/>
                    <a:pt x="151" y="130"/>
                  </a:cubicBezTo>
                  <a:cubicBezTo>
                    <a:pt x="150" y="131"/>
                    <a:pt x="150" y="131"/>
                    <a:pt x="150" y="131"/>
                  </a:cubicBezTo>
                  <a:cubicBezTo>
                    <a:pt x="146" y="127"/>
                    <a:pt x="142" y="124"/>
                    <a:pt x="136" y="124"/>
                  </a:cubicBezTo>
                  <a:cubicBezTo>
                    <a:pt x="126" y="124"/>
                    <a:pt x="115" y="131"/>
                    <a:pt x="112" y="132"/>
                  </a:cubicBezTo>
                  <a:cubicBezTo>
                    <a:pt x="110" y="134"/>
                    <a:pt x="110" y="134"/>
                    <a:pt x="110" y="134"/>
                  </a:cubicBezTo>
                  <a:cubicBezTo>
                    <a:pt x="110" y="133"/>
                    <a:pt x="110" y="133"/>
                    <a:pt x="110" y="133"/>
                  </a:cubicBezTo>
                  <a:cubicBezTo>
                    <a:pt x="105" y="137"/>
                    <a:pt x="99" y="139"/>
                    <a:pt x="90" y="139"/>
                  </a:cubicBezTo>
                  <a:cubicBezTo>
                    <a:pt x="86" y="139"/>
                    <a:pt x="82" y="139"/>
                    <a:pt x="78" y="139"/>
                  </a:cubicBezTo>
                  <a:cubicBezTo>
                    <a:pt x="74" y="138"/>
                    <a:pt x="70" y="138"/>
                    <a:pt x="66" y="138"/>
                  </a:cubicBezTo>
                  <a:cubicBezTo>
                    <a:pt x="58" y="138"/>
                    <a:pt x="52" y="140"/>
                    <a:pt x="47" y="144"/>
                  </a:cubicBezTo>
                  <a:close/>
                  <a:moveTo>
                    <a:pt x="7" y="86"/>
                  </a:moveTo>
                  <a:cubicBezTo>
                    <a:pt x="5" y="89"/>
                    <a:pt x="4" y="93"/>
                    <a:pt x="3" y="96"/>
                  </a:cubicBezTo>
                  <a:cubicBezTo>
                    <a:pt x="2" y="109"/>
                    <a:pt x="5" y="120"/>
                    <a:pt x="12" y="128"/>
                  </a:cubicBezTo>
                  <a:cubicBezTo>
                    <a:pt x="20" y="137"/>
                    <a:pt x="32" y="142"/>
                    <a:pt x="46" y="142"/>
                  </a:cubicBezTo>
                  <a:cubicBezTo>
                    <a:pt x="51" y="138"/>
                    <a:pt x="57" y="136"/>
                    <a:pt x="66" y="136"/>
                  </a:cubicBezTo>
                  <a:cubicBezTo>
                    <a:pt x="70" y="136"/>
                    <a:pt x="74" y="137"/>
                    <a:pt x="78" y="137"/>
                  </a:cubicBezTo>
                  <a:cubicBezTo>
                    <a:pt x="81" y="137"/>
                    <a:pt x="83" y="138"/>
                    <a:pt x="86" y="138"/>
                  </a:cubicBezTo>
                  <a:cubicBezTo>
                    <a:pt x="84" y="137"/>
                    <a:pt x="83" y="136"/>
                    <a:pt x="81" y="135"/>
                  </a:cubicBezTo>
                  <a:cubicBezTo>
                    <a:pt x="80" y="133"/>
                    <a:pt x="80" y="133"/>
                    <a:pt x="80" y="133"/>
                  </a:cubicBezTo>
                  <a:cubicBezTo>
                    <a:pt x="82" y="134"/>
                    <a:pt x="82" y="134"/>
                    <a:pt x="82" y="134"/>
                  </a:cubicBezTo>
                  <a:cubicBezTo>
                    <a:pt x="83" y="134"/>
                    <a:pt x="84" y="134"/>
                    <a:pt x="86" y="134"/>
                  </a:cubicBezTo>
                  <a:cubicBezTo>
                    <a:pt x="92" y="134"/>
                    <a:pt x="99" y="131"/>
                    <a:pt x="105" y="128"/>
                  </a:cubicBezTo>
                  <a:cubicBezTo>
                    <a:pt x="105" y="128"/>
                    <a:pt x="105" y="128"/>
                    <a:pt x="105" y="128"/>
                  </a:cubicBezTo>
                  <a:cubicBezTo>
                    <a:pt x="97" y="131"/>
                    <a:pt x="89" y="133"/>
                    <a:pt x="82" y="133"/>
                  </a:cubicBezTo>
                  <a:cubicBezTo>
                    <a:pt x="79" y="133"/>
                    <a:pt x="77" y="133"/>
                    <a:pt x="75" y="133"/>
                  </a:cubicBezTo>
                  <a:cubicBezTo>
                    <a:pt x="74" y="132"/>
                    <a:pt x="74" y="132"/>
                    <a:pt x="74" y="132"/>
                  </a:cubicBezTo>
                  <a:cubicBezTo>
                    <a:pt x="74" y="131"/>
                    <a:pt x="74" y="131"/>
                    <a:pt x="74" y="131"/>
                  </a:cubicBezTo>
                  <a:cubicBezTo>
                    <a:pt x="75" y="131"/>
                    <a:pt x="76" y="130"/>
                    <a:pt x="76" y="129"/>
                  </a:cubicBezTo>
                  <a:cubicBezTo>
                    <a:pt x="77" y="129"/>
                    <a:pt x="77" y="128"/>
                    <a:pt x="77" y="128"/>
                  </a:cubicBezTo>
                  <a:cubicBezTo>
                    <a:pt x="76" y="129"/>
                    <a:pt x="74" y="130"/>
                    <a:pt x="72" y="130"/>
                  </a:cubicBezTo>
                  <a:cubicBezTo>
                    <a:pt x="70" y="130"/>
                    <a:pt x="70" y="130"/>
                    <a:pt x="70" y="130"/>
                  </a:cubicBezTo>
                  <a:cubicBezTo>
                    <a:pt x="70" y="130"/>
                    <a:pt x="70" y="130"/>
                    <a:pt x="70" y="130"/>
                  </a:cubicBezTo>
                  <a:cubicBezTo>
                    <a:pt x="68" y="130"/>
                    <a:pt x="67" y="129"/>
                    <a:pt x="66" y="128"/>
                  </a:cubicBezTo>
                  <a:cubicBezTo>
                    <a:pt x="65" y="128"/>
                    <a:pt x="64" y="127"/>
                    <a:pt x="63" y="127"/>
                  </a:cubicBezTo>
                  <a:cubicBezTo>
                    <a:pt x="63" y="127"/>
                    <a:pt x="63" y="127"/>
                    <a:pt x="63" y="127"/>
                  </a:cubicBezTo>
                  <a:cubicBezTo>
                    <a:pt x="63" y="117"/>
                    <a:pt x="63" y="117"/>
                    <a:pt x="63" y="117"/>
                  </a:cubicBezTo>
                  <a:cubicBezTo>
                    <a:pt x="64" y="117"/>
                    <a:pt x="64" y="117"/>
                    <a:pt x="64" y="117"/>
                  </a:cubicBezTo>
                  <a:cubicBezTo>
                    <a:pt x="64" y="117"/>
                    <a:pt x="64" y="117"/>
                    <a:pt x="64" y="117"/>
                  </a:cubicBezTo>
                  <a:cubicBezTo>
                    <a:pt x="66" y="117"/>
                    <a:pt x="68" y="115"/>
                    <a:pt x="68" y="114"/>
                  </a:cubicBezTo>
                  <a:cubicBezTo>
                    <a:pt x="68" y="114"/>
                    <a:pt x="68" y="114"/>
                    <a:pt x="66" y="114"/>
                  </a:cubicBezTo>
                  <a:cubicBezTo>
                    <a:pt x="65" y="114"/>
                    <a:pt x="65" y="114"/>
                    <a:pt x="65" y="114"/>
                  </a:cubicBezTo>
                  <a:cubicBezTo>
                    <a:pt x="66" y="113"/>
                    <a:pt x="66" y="113"/>
                    <a:pt x="66" y="113"/>
                  </a:cubicBezTo>
                  <a:cubicBezTo>
                    <a:pt x="67" y="110"/>
                    <a:pt x="69" y="109"/>
                    <a:pt x="71" y="109"/>
                  </a:cubicBezTo>
                  <a:cubicBezTo>
                    <a:pt x="67" y="110"/>
                    <a:pt x="64" y="113"/>
                    <a:pt x="62" y="117"/>
                  </a:cubicBezTo>
                  <a:cubicBezTo>
                    <a:pt x="59" y="122"/>
                    <a:pt x="59" y="128"/>
                    <a:pt x="63" y="133"/>
                  </a:cubicBezTo>
                  <a:cubicBezTo>
                    <a:pt x="63" y="134"/>
                    <a:pt x="63" y="134"/>
                    <a:pt x="63" y="134"/>
                  </a:cubicBezTo>
                  <a:cubicBezTo>
                    <a:pt x="62" y="134"/>
                    <a:pt x="62" y="134"/>
                    <a:pt x="62" y="134"/>
                  </a:cubicBezTo>
                  <a:cubicBezTo>
                    <a:pt x="59" y="135"/>
                    <a:pt x="56" y="136"/>
                    <a:pt x="54" y="136"/>
                  </a:cubicBezTo>
                  <a:cubicBezTo>
                    <a:pt x="54" y="137"/>
                    <a:pt x="54" y="137"/>
                    <a:pt x="54" y="137"/>
                  </a:cubicBezTo>
                  <a:cubicBezTo>
                    <a:pt x="49" y="139"/>
                    <a:pt x="44" y="140"/>
                    <a:pt x="39" y="140"/>
                  </a:cubicBezTo>
                  <a:cubicBezTo>
                    <a:pt x="29" y="140"/>
                    <a:pt x="19" y="135"/>
                    <a:pt x="13" y="127"/>
                  </a:cubicBezTo>
                  <a:cubicBezTo>
                    <a:pt x="5" y="116"/>
                    <a:pt x="2" y="103"/>
                    <a:pt x="6" y="89"/>
                  </a:cubicBezTo>
                  <a:lnTo>
                    <a:pt x="7" y="86"/>
                  </a:lnTo>
                  <a:close/>
                  <a:moveTo>
                    <a:pt x="7" y="93"/>
                  </a:moveTo>
                  <a:cubicBezTo>
                    <a:pt x="4" y="105"/>
                    <a:pt x="7" y="117"/>
                    <a:pt x="14" y="126"/>
                  </a:cubicBezTo>
                  <a:cubicBezTo>
                    <a:pt x="21" y="135"/>
                    <a:pt x="31" y="139"/>
                    <a:pt x="41" y="139"/>
                  </a:cubicBezTo>
                  <a:cubicBezTo>
                    <a:pt x="41" y="139"/>
                    <a:pt x="41" y="139"/>
                    <a:pt x="41" y="139"/>
                  </a:cubicBezTo>
                  <a:cubicBezTo>
                    <a:pt x="16" y="139"/>
                    <a:pt x="10" y="113"/>
                    <a:pt x="7" y="93"/>
                  </a:cubicBezTo>
                  <a:close/>
                  <a:moveTo>
                    <a:pt x="108" y="133"/>
                  </a:moveTo>
                  <a:cubicBezTo>
                    <a:pt x="106" y="133"/>
                    <a:pt x="104" y="134"/>
                    <a:pt x="102" y="135"/>
                  </a:cubicBezTo>
                  <a:cubicBezTo>
                    <a:pt x="99" y="136"/>
                    <a:pt x="95" y="137"/>
                    <a:pt x="92" y="138"/>
                  </a:cubicBezTo>
                  <a:cubicBezTo>
                    <a:pt x="99" y="138"/>
                    <a:pt x="104" y="136"/>
                    <a:pt x="108" y="133"/>
                  </a:cubicBezTo>
                  <a:close/>
                  <a:moveTo>
                    <a:pt x="7" y="86"/>
                  </a:moveTo>
                  <a:cubicBezTo>
                    <a:pt x="7" y="89"/>
                    <a:pt x="7" y="89"/>
                    <a:pt x="7" y="89"/>
                  </a:cubicBezTo>
                  <a:cubicBezTo>
                    <a:pt x="12" y="114"/>
                    <a:pt x="17" y="137"/>
                    <a:pt x="41" y="137"/>
                  </a:cubicBezTo>
                  <a:cubicBezTo>
                    <a:pt x="43" y="137"/>
                    <a:pt x="45" y="137"/>
                    <a:pt x="48" y="137"/>
                  </a:cubicBezTo>
                  <a:cubicBezTo>
                    <a:pt x="32" y="137"/>
                    <a:pt x="19" y="128"/>
                    <a:pt x="13" y="113"/>
                  </a:cubicBezTo>
                  <a:cubicBezTo>
                    <a:pt x="7" y="96"/>
                    <a:pt x="12" y="77"/>
                    <a:pt x="23" y="67"/>
                  </a:cubicBezTo>
                  <a:cubicBezTo>
                    <a:pt x="26" y="65"/>
                    <a:pt x="26" y="65"/>
                    <a:pt x="26" y="65"/>
                  </a:cubicBezTo>
                  <a:cubicBezTo>
                    <a:pt x="26" y="63"/>
                    <a:pt x="27" y="62"/>
                    <a:pt x="27" y="62"/>
                  </a:cubicBezTo>
                  <a:cubicBezTo>
                    <a:pt x="28" y="61"/>
                    <a:pt x="28" y="61"/>
                    <a:pt x="28" y="61"/>
                  </a:cubicBezTo>
                  <a:cubicBezTo>
                    <a:pt x="28" y="61"/>
                    <a:pt x="28" y="61"/>
                    <a:pt x="28" y="61"/>
                  </a:cubicBezTo>
                  <a:cubicBezTo>
                    <a:pt x="30" y="62"/>
                    <a:pt x="31" y="63"/>
                    <a:pt x="32" y="64"/>
                  </a:cubicBezTo>
                  <a:cubicBezTo>
                    <a:pt x="33" y="68"/>
                    <a:pt x="30" y="73"/>
                    <a:pt x="29" y="75"/>
                  </a:cubicBezTo>
                  <a:cubicBezTo>
                    <a:pt x="28" y="76"/>
                    <a:pt x="28" y="76"/>
                    <a:pt x="28" y="76"/>
                  </a:cubicBezTo>
                  <a:cubicBezTo>
                    <a:pt x="28" y="76"/>
                    <a:pt x="28" y="76"/>
                    <a:pt x="28" y="76"/>
                  </a:cubicBezTo>
                  <a:cubicBezTo>
                    <a:pt x="27" y="75"/>
                    <a:pt x="26" y="74"/>
                    <a:pt x="26" y="72"/>
                  </a:cubicBezTo>
                  <a:cubicBezTo>
                    <a:pt x="25" y="70"/>
                    <a:pt x="26" y="68"/>
                    <a:pt x="26" y="66"/>
                  </a:cubicBezTo>
                  <a:cubicBezTo>
                    <a:pt x="24" y="68"/>
                    <a:pt x="24" y="68"/>
                    <a:pt x="24" y="68"/>
                  </a:cubicBezTo>
                  <a:cubicBezTo>
                    <a:pt x="22" y="71"/>
                    <a:pt x="22" y="73"/>
                    <a:pt x="23" y="75"/>
                  </a:cubicBezTo>
                  <a:cubicBezTo>
                    <a:pt x="24" y="78"/>
                    <a:pt x="28" y="80"/>
                    <a:pt x="33" y="80"/>
                  </a:cubicBezTo>
                  <a:cubicBezTo>
                    <a:pt x="36" y="77"/>
                    <a:pt x="41" y="71"/>
                    <a:pt x="39" y="64"/>
                  </a:cubicBezTo>
                  <a:cubicBezTo>
                    <a:pt x="38" y="63"/>
                    <a:pt x="37" y="62"/>
                    <a:pt x="35" y="62"/>
                  </a:cubicBezTo>
                  <a:cubicBezTo>
                    <a:pt x="36" y="62"/>
                    <a:pt x="36" y="62"/>
                    <a:pt x="36" y="62"/>
                  </a:cubicBezTo>
                  <a:cubicBezTo>
                    <a:pt x="38" y="64"/>
                    <a:pt x="39" y="69"/>
                    <a:pt x="38" y="73"/>
                  </a:cubicBezTo>
                  <a:cubicBezTo>
                    <a:pt x="36" y="77"/>
                    <a:pt x="34" y="79"/>
                    <a:pt x="30" y="79"/>
                  </a:cubicBezTo>
                  <a:cubicBezTo>
                    <a:pt x="30" y="79"/>
                    <a:pt x="30" y="79"/>
                    <a:pt x="30" y="79"/>
                  </a:cubicBezTo>
                  <a:cubicBezTo>
                    <a:pt x="30" y="79"/>
                    <a:pt x="30" y="79"/>
                    <a:pt x="29" y="79"/>
                  </a:cubicBezTo>
                  <a:cubicBezTo>
                    <a:pt x="28" y="78"/>
                    <a:pt x="28" y="78"/>
                    <a:pt x="28" y="78"/>
                  </a:cubicBezTo>
                  <a:cubicBezTo>
                    <a:pt x="29" y="78"/>
                    <a:pt x="29" y="78"/>
                    <a:pt x="29" y="78"/>
                  </a:cubicBezTo>
                  <a:cubicBezTo>
                    <a:pt x="29" y="76"/>
                    <a:pt x="30" y="75"/>
                    <a:pt x="31" y="74"/>
                  </a:cubicBezTo>
                  <a:cubicBezTo>
                    <a:pt x="33" y="71"/>
                    <a:pt x="35" y="68"/>
                    <a:pt x="34" y="62"/>
                  </a:cubicBezTo>
                  <a:cubicBezTo>
                    <a:pt x="34" y="61"/>
                    <a:pt x="34" y="61"/>
                    <a:pt x="34" y="61"/>
                  </a:cubicBezTo>
                  <a:cubicBezTo>
                    <a:pt x="33" y="61"/>
                    <a:pt x="31" y="60"/>
                    <a:pt x="30" y="58"/>
                  </a:cubicBezTo>
                  <a:cubicBezTo>
                    <a:pt x="30" y="58"/>
                    <a:pt x="30" y="58"/>
                    <a:pt x="30" y="58"/>
                  </a:cubicBezTo>
                  <a:cubicBezTo>
                    <a:pt x="30" y="58"/>
                    <a:pt x="30" y="58"/>
                    <a:pt x="30" y="58"/>
                  </a:cubicBezTo>
                  <a:cubicBezTo>
                    <a:pt x="38" y="39"/>
                    <a:pt x="34" y="10"/>
                    <a:pt x="18" y="2"/>
                  </a:cubicBezTo>
                  <a:cubicBezTo>
                    <a:pt x="18" y="5"/>
                    <a:pt x="20" y="8"/>
                    <a:pt x="23" y="11"/>
                  </a:cubicBezTo>
                  <a:cubicBezTo>
                    <a:pt x="26" y="14"/>
                    <a:pt x="29" y="18"/>
                    <a:pt x="30" y="24"/>
                  </a:cubicBezTo>
                  <a:cubicBezTo>
                    <a:pt x="30" y="26"/>
                    <a:pt x="30" y="28"/>
                    <a:pt x="30" y="30"/>
                  </a:cubicBezTo>
                  <a:cubicBezTo>
                    <a:pt x="31" y="32"/>
                    <a:pt x="31" y="32"/>
                    <a:pt x="31" y="32"/>
                  </a:cubicBezTo>
                  <a:cubicBezTo>
                    <a:pt x="35" y="38"/>
                    <a:pt x="33" y="44"/>
                    <a:pt x="31" y="49"/>
                  </a:cubicBezTo>
                  <a:cubicBezTo>
                    <a:pt x="30" y="52"/>
                    <a:pt x="29" y="55"/>
                    <a:pt x="29" y="58"/>
                  </a:cubicBezTo>
                  <a:cubicBezTo>
                    <a:pt x="29" y="61"/>
                    <a:pt x="29" y="61"/>
                    <a:pt x="29" y="61"/>
                  </a:cubicBezTo>
                  <a:cubicBezTo>
                    <a:pt x="27" y="58"/>
                    <a:pt x="27" y="58"/>
                    <a:pt x="27" y="58"/>
                  </a:cubicBezTo>
                  <a:cubicBezTo>
                    <a:pt x="25" y="53"/>
                    <a:pt x="26" y="49"/>
                    <a:pt x="28" y="44"/>
                  </a:cubicBezTo>
                  <a:cubicBezTo>
                    <a:pt x="29" y="40"/>
                    <a:pt x="31" y="36"/>
                    <a:pt x="30" y="32"/>
                  </a:cubicBezTo>
                  <a:cubicBezTo>
                    <a:pt x="30" y="32"/>
                    <a:pt x="30" y="32"/>
                    <a:pt x="30" y="32"/>
                  </a:cubicBezTo>
                  <a:cubicBezTo>
                    <a:pt x="30" y="35"/>
                    <a:pt x="29" y="38"/>
                    <a:pt x="28" y="42"/>
                  </a:cubicBezTo>
                  <a:cubicBezTo>
                    <a:pt x="26" y="47"/>
                    <a:pt x="24" y="53"/>
                    <a:pt x="24" y="59"/>
                  </a:cubicBezTo>
                  <a:cubicBezTo>
                    <a:pt x="25" y="60"/>
                    <a:pt x="25" y="60"/>
                    <a:pt x="25" y="60"/>
                  </a:cubicBezTo>
                  <a:cubicBezTo>
                    <a:pt x="24" y="60"/>
                    <a:pt x="24" y="60"/>
                    <a:pt x="24" y="60"/>
                  </a:cubicBezTo>
                  <a:cubicBezTo>
                    <a:pt x="23" y="61"/>
                    <a:pt x="22" y="61"/>
                    <a:pt x="21" y="61"/>
                  </a:cubicBezTo>
                  <a:cubicBezTo>
                    <a:pt x="21" y="61"/>
                    <a:pt x="21" y="61"/>
                    <a:pt x="21" y="61"/>
                  </a:cubicBezTo>
                  <a:cubicBezTo>
                    <a:pt x="20" y="61"/>
                    <a:pt x="20" y="61"/>
                    <a:pt x="19" y="62"/>
                  </a:cubicBezTo>
                  <a:cubicBezTo>
                    <a:pt x="18" y="69"/>
                    <a:pt x="14" y="74"/>
                    <a:pt x="11" y="79"/>
                  </a:cubicBezTo>
                  <a:cubicBezTo>
                    <a:pt x="10" y="82"/>
                    <a:pt x="8" y="84"/>
                    <a:pt x="7" y="86"/>
                  </a:cubicBezTo>
                  <a:close/>
                  <a:moveTo>
                    <a:pt x="85" y="136"/>
                  </a:moveTo>
                  <a:cubicBezTo>
                    <a:pt x="86" y="136"/>
                    <a:pt x="87" y="137"/>
                    <a:pt x="89" y="137"/>
                  </a:cubicBezTo>
                  <a:cubicBezTo>
                    <a:pt x="93" y="137"/>
                    <a:pt x="97" y="135"/>
                    <a:pt x="101" y="133"/>
                  </a:cubicBezTo>
                  <a:cubicBezTo>
                    <a:pt x="105" y="132"/>
                    <a:pt x="108" y="131"/>
                    <a:pt x="110" y="131"/>
                  </a:cubicBezTo>
                  <a:cubicBezTo>
                    <a:pt x="111" y="131"/>
                    <a:pt x="111" y="131"/>
                    <a:pt x="111" y="131"/>
                  </a:cubicBezTo>
                  <a:cubicBezTo>
                    <a:pt x="113" y="129"/>
                    <a:pt x="116" y="127"/>
                    <a:pt x="118" y="126"/>
                  </a:cubicBezTo>
                  <a:cubicBezTo>
                    <a:pt x="120" y="125"/>
                    <a:pt x="122" y="125"/>
                    <a:pt x="123" y="124"/>
                  </a:cubicBezTo>
                  <a:cubicBezTo>
                    <a:pt x="122" y="124"/>
                    <a:pt x="122" y="123"/>
                    <a:pt x="121" y="123"/>
                  </a:cubicBezTo>
                  <a:cubicBezTo>
                    <a:pt x="117" y="123"/>
                    <a:pt x="111" y="126"/>
                    <a:pt x="106" y="129"/>
                  </a:cubicBezTo>
                  <a:cubicBezTo>
                    <a:pt x="99" y="132"/>
                    <a:pt x="92" y="136"/>
                    <a:pt x="85" y="136"/>
                  </a:cubicBezTo>
                  <a:close/>
                  <a:moveTo>
                    <a:pt x="64" y="126"/>
                  </a:moveTo>
                  <a:cubicBezTo>
                    <a:pt x="65" y="126"/>
                    <a:pt x="66" y="126"/>
                    <a:pt x="67" y="127"/>
                  </a:cubicBezTo>
                  <a:cubicBezTo>
                    <a:pt x="68" y="128"/>
                    <a:pt x="69" y="128"/>
                    <a:pt x="70" y="128"/>
                  </a:cubicBezTo>
                  <a:cubicBezTo>
                    <a:pt x="70" y="128"/>
                    <a:pt x="70" y="128"/>
                    <a:pt x="70" y="128"/>
                  </a:cubicBezTo>
                  <a:cubicBezTo>
                    <a:pt x="70" y="128"/>
                    <a:pt x="71" y="128"/>
                    <a:pt x="71" y="127"/>
                  </a:cubicBezTo>
                  <a:cubicBezTo>
                    <a:pt x="72" y="125"/>
                    <a:pt x="75" y="121"/>
                    <a:pt x="74" y="118"/>
                  </a:cubicBezTo>
                  <a:cubicBezTo>
                    <a:pt x="74" y="117"/>
                    <a:pt x="73" y="116"/>
                    <a:pt x="72" y="115"/>
                  </a:cubicBezTo>
                  <a:cubicBezTo>
                    <a:pt x="70" y="114"/>
                    <a:pt x="70" y="114"/>
                    <a:pt x="70" y="114"/>
                  </a:cubicBezTo>
                  <a:cubicBezTo>
                    <a:pt x="70" y="114"/>
                    <a:pt x="70" y="114"/>
                    <a:pt x="70" y="114"/>
                  </a:cubicBezTo>
                  <a:cubicBezTo>
                    <a:pt x="70" y="116"/>
                    <a:pt x="67" y="118"/>
                    <a:pt x="64" y="118"/>
                  </a:cubicBezTo>
                  <a:cubicBezTo>
                    <a:pt x="64" y="118"/>
                    <a:pt x="64" y="118"/>
                    <a:pt x="64" y="118"/>
                  </a:cubicBezTo>
                  <a:lnTo>
                    <a:pt x="64" y="126"/>
                  </a:lnTo>
                  <a:close/>
                  <a:moveTo>
                    <a:pt x="75" y="116"/>
                  </a:moveTo>
                  <a:cubicBezTo>
                    <a:pt x="75" y="117"/>
                    <a:pt x="75" y="117"/>
                    <a:pt x="75" y="118"/>
                  </a:cubicBezTo>
                  <a:cubicBezTo>
                    <a:pt x="76" y="121"/>
                    <a:pt x="74" y="125"/>
                    <a:pt x="72" y="128"/>
                  </a:cubicBezTo>
                  <a:cubicBezTo>
                    <a:pt x="75" y="126"/>
                    <a:pt x="77" y="121"/>
                    <a:pt x="77" y="118"/>
                  </a:cubicBezTo>
                  <a:cubicBezTo>
                    <a:pt x="76" y="118"/>
                    <a:pt x="76" y="117"/>
                    <a:pt x="75" y="116"/>
                  </a:cubicBezTo>
                  <a:close/>
                  <a:moveTo>
                    <a:pt x="70" y="114"/>
                  </a:moveTo>
                  <a:cubicBezTo>
                    <a:pt x="72" y="114"/>
                    <a:pt x="72" y="114"/>
                    <a:pt x="72" y="114"/>
                  </a:cubicBezTo>
                  <a:cubicBezTo>
                    <a:pt x="76" y="115"/>
                    <a:pt x="78" y="117"/>
                    <a:pt x="78" y="118"/>
                  </a:cubicBezTo>
                  <a:cubicBezTo>
                    <a:pt x="79" y="121"/>
                    <a:pt x="77" y="125"/>
                    <a:pt x="74" y="128"/>
                  </a:cubicBezTo>
                  <a:cubicBezTo>
                    <a:pt x="79" y="126"/>
                    <a:pt x="79" y="122"/>
                    <a:pt x="79" y="120"/>
                  </a:cubicBezTo>
                  <a:cubicBezTo>
                    <a:pt x="79" y="116"/>
                    <a:pt x="76" y="110"/>
                    <a:pt x="72" y="110"/>
                  </a:cubicBezTo>
                  <a:cubicBezTo>
                    <a:pt x="71" y="110"/>
                    <a:pt x="69" y="111"/>
                    <a:pt x="68" y="113"/>
                  </a:cubicBezTo>
                  <a:cubicBezTo>
                    <a:pt x="69" y="113"/>
                    <a:pt x="69" y="113"/>
                    <a:pt x="70" y="114"/>
                  </a:cubicBezTo>
                  <a:close/>
                  <a:moveTo>
                    <a:pt x="122" y="122"/>
                  </a:moveTo>
                  <a:cubicBezTo>
                    <a:pt x="123" y="122"/>
                    <a:pt x="124" y="122"/>
                    <a:pt x="125" y="123"/>
                  </a:cubicBezTo>
                  <a:cubicBezTo>
                    <a:pt x="126" y="123"/>
                    <a:pt x="126" y="123"/>
                    <a:pt x="126" y="123"/>
                  </a:cubicBezTo>
                  <a:cubicBezTo>
                    <a:pt x="125" y="124"/>
                    <a:pt x="125" y="124"/>
                    <a:pt x="125" y="124"/>
                  </a:cubicBezTo>
                  <a:cubicBezTo>
                    <a:pt x="125" y="124"/>
                    <a:pt x="124" y="125"/>
                    <a:pt x="123" y="125"/>
                  </a:cubicBezTo>
                  <a:cubicBezTo>
                    <a:pt x="127" y="124"/>
                    <a:pt x="131" y="123"/>
                    <a:pt x="136" y="123"/>
                  </a:cubicBezTo>
                  <a:cubicBezTo>
                    <a:pt x="139" y="123"/>
                    <a:pt x="141" y="123"/>
                    <a:pt x="143" y="124"/>
                  </a:cubicBezTo>
                  <a:cubicBezTo>
                    <a:pt x="140" y="122"/>
                    <a:pt x="136" y="121"/>
                    <a:pt x="131" y="121"/>
                  </a:cubicBezTo>
                  <a:cubicBezTo>
                    <a:pt x="128" y="121"/>
                    <a:pt x="125" y="121"/>
                    <a:pt x="122" y="122"/>
                  </a:cubicBezTo>
                  <a:close/>
                  <a:moveTo>
                    <a:pt x="72" y="109"/>
                  </a:moveTo>
                  <a:cubicBezTo>
                    <a:pt x="77" y="109"/>
                    <a:pt x="81" y="115"/>
                    <a:pt x="81" y="120"/>
                  </a:cubicBezTo>
                  <a:cubicBezTo>
                    <a:pt x="81" y="121"/>
                    <a:pt x="81" y="122"/>
                    <a:pt x="81" y="123"/>
                  </a:cubicBezTo>
                  <a:cubicBezTo>
                    <a:pt x="82" y="121"/>
                    <a:pt x="82" y="118"/>
                    <a:pt x="81" y="114"/>
                  </a:cubicBezTo>
                  <a:cubicBezTo>
                    <a:pt x="79" y="110"/>
                    <a:pt x="75" y="108"/>
                    <a:pt x="71" y="109"/>
                  </a:cubicBezTo>
                  <a:cubicBezTo>
                    <a:pt x="72" y="109"/>
                    <a:pt x="72" y="109"/>
                    <a:pt x="72" y="109"/>
                  </a:cubicBezTo>
                  <a:close/>
                  <a:moveTo>
                    <a:pt x="36" y="65"/>
                  </a:moveTo>
                  <a:cubicBezTo>
                    <a:pt x="36" y="69"/>
                    <a:pt x="34" y="72"/>
                    <a:pt x="32" y="74"/>
                  </a:cubicBezTo>
                  <a:cubicBezTo>
                    <a:pt x="32" y="75"/>
                    <a:pt x="31" y="76"/>
                    <a:pt x="31" y="77"/>
                  </a:cubicBezTo>
                  <a:cubicBezTo>
                    <a:pt x="34" y="77"/>
                    <a:pt x="36" y="74"/>
                    <a:pt x="36" y="73"/>
                  </a:cubicBezTo>
                  <a:cubicBezTo>
                    <a:pt x="37" y="70"/>
                    <a:pt x="37" y="67"/>
                    <a:pt x="36" y="65"/>
                  </a:cubicBezTo>
                  <a:close/>
                  <a:moveTo>
                    <a:pt x="28" y="63"/>
                  </a:moveTo>
                  <a:cubicBezTo>
                    <a:pt x="27" y="65"/>
                    <a:pt x="27" y="69"/>
                    <a:pt x="27" y="72"/>
                  </a:cubicBezTo>
                  <a:cubicBezTo>
                    <a:pt x="27" y="73"/>
                    <a:pt x="28" y="73"/>
                    <a:pt x="28" y="74"/>
                  </a:cubicBezTo>
                  <a:cubicBezTo>
                    <a:pt x="30" y="71"/>
                    <a:pt x="32" y="67"/>
                    <a:pt x="31" y="65"/>
                  </a:cubicBezTo>
                  <a:cubicBezTo>
                    <a:pt x="30" y="64"/>
                    <a:pt x="30" y="63"/>
                    <a:pt x="28" y="63"/>
                  </a:cubicBezTo>
                  <a:close/>
                  <a:moveTo>
                    <a:pt x="32" y="36"/>
                  </a:moveTo>
                  <a:cubicBezTo>
                    <a:pt x="31" y="39"/>
                    <a:pt x="30" y="42"/>
                    <a:pt x="29" y="44"/>
                  </a:cubicBezTo>
                  <a:cubicBezTo>
                    <a:pt x="28" y="48"/>
                    <a:pt x="27" y="51"/>
                    <a:pt x="28" y="55"/>
                  </a:cubicBezTo>
                  <a:cubicBezTo>
                    <a:pt x="28" y="53"/>
                    <a:pt x="29" y="51"/>
                    <a:pt x="29" y="49"/>
                  </a:cubicBezTo>
                  <a:cubicBezTo>
                    <a:pt x="31" y="45"/>
                    <a:pt x="32" y="41"/>
                    <a:pt x="32" y="36"/>
                  </a:cubicBezTo>
                  <a:close/>
                </a:path>
              </a:pathLst>
            </a:custGeom>
            <a:solidFill>
              <a:schemeClr val="tx1">
                <a:lumMod val="50000"/>
              </a:schemeClr>
            </a:solidFill>
            <a:ln>
              <a:noFill/>
            </a:ln>
          </p:spPr>
          <p:txBody>
            <a:bodyPr vert="horz" wrap="square" lIns="91440" tIns="45720" rIns="91440" bIns="45720" numCol="1" rtlCol="0" anchor="t" anchorCtr="0" compatLnSpc="1">
              <a:prstTxWarp prst="textNoShape">
                <a:avLst/>
              </a:prstTxWarp>
            </a:bodyPr>
            <a:lstStyle/>
            <a:p>
              <a:pPr rtl="0"/>
              <a:endParaRPr/>
            </a:p>
          </p:txBody>
        </p:sp>
        <p:sp>
          <p:nvSpPr>
            <p:cNvPr id="14" name="Freeform 47"/>
            <p:cNvSpPr>
              <a:spLocks noEditPoints="1"/>
            </p:cNvSpPr>
            <p:nvPr/>
          </p:nvSpPr>
          <p:spPr bwMode="auto">
            <a:xfrm rot="16200000" flipV="1">
              <a:off x="11076843" y="5321082"/>
              <a:ext cx="508476" cy="519485"/>
            </a:xfrm>
            <a:custGeom>
              <a:avLst/>
              <a:gdLst>
                <a:gd name="T0" fmla="*/ 50 w 161"/>
                <a:gd name="T1" fmla="*/ 8 h 146"/>
                <a:gd name="T2" fmla="*/ 60 w 161"/>
                <a:gd name="T3" fmla="*/ 25 h 146"/>
                <a:gd name="T4" fmla="*/ 54 w 161"/>
                <a:gd name="T5" fmla="*/ 17 h 146"/>
                <a:gd name="T6" fmla="*/ 63 w 161"/>
                <a:gd name="T7" fmla="*/ 34 h 146"/>
                <a:gd name="T8" fmla="*/ 49 w 161"/>
                <a:gd name="T9" fmla="*/ 37 h 146"/>
                <a:gd name="T10" fmla="*/ 41 w 161"/>
                <a:gd name="T11" fmla="*/ 13 h 146"/>
                <a:gd name="T12" fmla="*/ 16 w 161"/>
                <a:gd name="T13" fmla="*/ 62 h 146"/>
                <a:gd name="T14" fmla="*/ 34 w 161"/>
                <a:gd name="T15" fmla="*/ 92 h 146"/>
                <a:gd name="T16" fmla="*/ 27 w 161"/>
                <a:gd name="T17" fmla="*/ 146 h 146"/>
                <a:gd name="T18" fmla="*/ 33 w 161"/>
                <a:gd name="T19" fmla="*/ 104 h 146"/>
                <a:gd name="T20" fmla="*/ 26 w 161"/>
                <a:gd name="T21" fmla="*/ 102 h 146"/>
                <a:gd name="T22" fmla="*/ 30 w 161"/>
                <a:gd name="T23" fmla="*/ 101 h 146"/>
                <a:gd name="T24" fmla="*/ 4 w 161"/>
                <a:gd name="T25" fmla="*/ 60 h 146"/>
                <a:gd name="T26" fmla="*/ 41 w 161"/>
                <a:gd name="T27" fmla="*/ 10 h 146"/>
                <a:gd name="T28" fmla="*/ 51 w 161"/>
                <a:gd name="T29" fmla="*/ 4 h 146"/>
                <a:gd name="T30" fmla="*/ 145 w 161"/>
                <a:gd name="T31" fmla="*/ 13 h 146"/>
                <a:gd name="T32" fmla="*/ 142 w 161"/>
                <a:gd name="T33" fmla="*/ 0 h 146"/>
                <a:gd name="T34" fmla="*/ 141 w 161"/>
                <a:gd name="T35" fmla="*/ 33 h 146"/>
                <a:gd name="T36" fmla="*/ 50 w 161"/>
                <a:gd name="T37" fmla="*/ 8 h 146"/>
                <a:gd name="T38" fmla="*/ 137 w 161"/>
                <a:gd name="T39" fmla="*/ 31 h 146"/>
                <a:gd name="T40" fmla="*/ 148 w 161"/>
                <a:gd name="T41" fmla="*/ 16 h 146"/>
                <a:gd name="T42" fmla="*/ 70 w 161"/>
                <a:gd name="T43" fmla="*/ 8 h 146"/>
                <a:gd name="T44" fmla="*/ 137 w 161"/>
                <a:gd name="T45" fmla="*/ 31 h 146"/>
                <a:gd name="T46" fmla="*/ 26 w 161"/>
                <a:gd name="T47" fmla="*/ 84 h 146"/>
                <a:gd name="T48" fmla="*/ 22 w 161"/>
                <a:gd name="T49" fmla="*/ 16 h 146"/>
                <a:gd name="T50" fmla="*/ 26 w 161"/>
                <a:gd name="T51" fmla="*/ 84 h 146"/>
                <a:gd name="T52" fmla="*/ 57 w 161"/>
                <a:gd name="T53" fmla="*/ 28 h 146"/>
                <a:gd name="T54" fmla="*/ 46 w 161"/>
                <a:gd name="T55" fmla="*/ 16 h 146"/>
                <a:gd name="T56" fmla="*/ 57 w 161"/>
                <a:gd name="T57" fmla="*/ 28 h 146"/>
                <a:gd name="T58" fmla="*/ 57 w 161"/>
                <a:gd name="T59" fmla="*/ 31 h 146"/>
                <a:gd name="T60" fmla="*/ 46 w 161"/>
                <a:gd name="T61" fmla="*/ 28 h 146"/>
                <a:gd name="T62" fmla="*/ 57 w 161"/>
                <a:gd name="T63" fmla="*/ 31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61" h="146">
                  <a:moveTo>
                    <a:pt x="50" y="8"/>
                  </a:moveTo>
                  <a:cubicBezTo>
                    <a:pt x="55" y="14"/>
                    <a:pt x="53" y="20"/>
                    <a:pt x="60" y="25"/>
                  </a:cubicBezTo>
                  <a:cubicBezTo>
                    <a:pt x="62" y="23"/>
                    <a:pt x="58" y="18"/>
                    <a:pt x="54" y="17"/>
                  </a:cubicBezTo>
                  <a:cubicBezTo>
                    <a:pt x="64" y="13"/>
                    <a:pt x="65" y="25"/>
                    <a:pt x="63" y="34"/>
                  </a:cubicBezTo>
                  <a:cubicBezTo>
                    <a:pt x="59" y="36"/>
                    <a:pt x="55" y="37"/>
                    <a:pt x="49" y="37"/>
                  </a:cubicBezTo>
                  <a:cubicBezTo>
                    <a:pt x="43" y="31"/>
                    <a:pt x="43" y="19"/>
                    <a:pt x="41" y="13"/>
                  </a:cubicBezTo>
                  <a:cubicBezTo>
                    <a:pt x="14" y="14"/>
                    <a:pt x="9" y="41"/>
                    <a:pt x="16" y="62"/>
                  </a:cubicBezTo>
                  <a:cubicBezTo>
                    <a:pt x="19" y="72"/>
                    <a:pt x="30" y="81"/>
                    <a:pt x="34" y="92"/>
                  </a:cubicBezTo>
                  <a:cubicBezTo>
                    <a:pt x="41" y="111"/>
                    <a:pt x="38" y="129"/>
                    <a:pt x="27" y="146"/>
                  </a:cubicBezTo>
                  <a:cubicBezTo>
                    <a:pt x="28" y="137"/>
                    <a:pt x="39" y="121"/>
                    <a:pt x="33" y="104"/>
                  </a:cubicBezTo>
                  <a:cubicBezTo>
                    <a:pt x="31" y="102"/>
                    <a:pt x="29" y="102"/>
                    <a:pt x="26" y="102"/>
                  </a:cubicBezTo>
                  <a:cubicBezTo>
                    <a:pt x="26" y="100"/>
                    <a:pt x="28" y="101"/>
                    <a:pt x="30" y="101"/>
                  </a:cubicBezTo>
                  <a:cubicBezTo>
                    <a:pt x="28" y="89"/>
                    <a:pt x="7" y="79"/>
                    <a:pt x="4" y="60"/>
                  </a:cubicBezTo>
                  <a:cubicBezTo>
                    <a:pt x="1" y="34"/>
                    <a:pt x="12" y="6"/>
                    <a:pt x="41" y="10"/>
                  </a:cubicBezTo>
                  <a:cubicBezTo>
                    <a:pt x="45" y="9"/>
                    <a:pt x="47" y="5"/>
                    <a:pt x="51" y="4"/>
                  </a:cubicBezTo>
                  <a:cubicBezTo>
                    <a:pt x="86" y="1"/>
                    <a:pt x="128" y="46"/>
                    <a:pt x="145" y="13"/>
                  </a:cubicBezTo>
                  <a:cubicBezTo>
                    <a:pt x="146" y="6"/>
                    <a:pt x="144" y="3"/>
                    <a:pt x="142" y="0"/>
                  </a:cubicBezTo>
                  <a:cubicBezTo>
                    <a:pt x="161" y="2"/>
                    <a:pt x="149" y="29"/>
                    <a:pt x="141" y="33"/>
                  </a:cubicBezTo>
                  <a:cubicBezTo>
                    <a:pt x="111" y="47"/>
                    <a:pt x="71" y="4"/>
                    <a:pt x="50" y="8"/>
                  </a:cubicBezTo>
                  <a:close/>
                  <a:moveTo>
                    <a:pt x="137" y="31"/>
                  </a:moveTo>
                  <a:cubicBezTo>
                    <a:pt x="142" y="29"/>
                    <a:pt x="151" y="17"/>
                    <a:pt x="148" y="16"/>
                  </a:cubicBezTo>
                  <a:cubicBezTo>
                    <a:pt x="130" y="43"/>
                    <a:pt x="93" y="14"/>
                    <a:pt x="70" y="8"/>
                  </a:cubicBezTo>
                  <a:cubicBezTo>
                    <a:pt x="87" y="21"/>
                    <a:pt x="105" y="33"/>
                    <a:pt x="137" y="31"/>
                  </a:cubicBezTo>
                  <a:close/>
                  <a:moveTo>
                    <a:pt x="26" y="84"/>
                  </a:moveTo>
                  <a:cubicBezTo>
                    <a:pt x="10" y="71"/>
                    <a:pt x="7" y="27"/>
                    <a:pt x="22" y="16"/>
                  </a:cubicBezTo>
                  <a:cubicBezTo>
                    <a:pt x="0" y="29"/>
                    <a:pt x="5" y="78"/>
                    <a:pt x="26" y="84"/>
                  </a:cubicBezTo>
                  <a:close/>
                  <a:moveTo>
                    <a:pt x="57" y="28"/>
                  </a:moveTo>
                  <a:cubicBezTo>
                    <a:pt x="55" y="22"/>
                    <a:pt x="53" y="16"/>
                    <a:pt x="46" y="16"/>
                  </a:cubicBezTo>
                  <a:cubicBezTo>
                    <a:pt x="46" y="23"/>
                    <a:pt x="50" y="27"/>
                    <a:pt x="57" y="28"/>
                  </a:cubicBezTo>
                  <a:close/>
                  <a:moveTo>
                    <a:pt x="57" y="31"/>
                  </a:moveTo>
                  <a:cubicBezTo>
                    <a:pt x="51" y="33"/>
                    <a:pt x="49" y="24"/>
                    <a:pt x="46" y="28"/>
                  </a:cubicBezTo>
                  <a:cubicBezTo>
                    <a:pt x="47" y="31"/>
                    <a:pt x="56" y="40"/>
                    <a:pt x="57" y="31"/>
                  </a:cubicBezTo>
                  <a:close/>
                </a:path>
              </a:pathLst>
            </a:custGeom>
            <a:solidFill>
              <a:schemeClr val="tx1">
                <a:lumMod val="50000"/>
              </a:schemeClr>
            </a:solidFill>
            <a:ln>
              <a:noFill/>
            </a:ln>
          </p:spPr>
          <p:txBody>
            <a:bodyPr vert="horz" wrap="square" lIns="91440" tIns="45720" rIns="91440" bIns="45720" numCol="1" rtlCol="0" anchor="t" anchorCtr="0" compatLnSpc="1">
              <a:prstTxWarp prst="textNoShape">
                <a:avLst/>
              </a:prstTxWarp>
            </a:bodyPr>
            <a:lstStyle/>
            <a:p>
              <a:pPr rtl="0"/>
              <a:endParaRPr/>
            </a:p>
          </p:txBody>
        </p:sp>
        <p:sp>
          <p:nvSpPr>
            <p:cNvPr id="15" name="Freeform 48"/>
            <p:cNvSpPr>
              <a:spLocks noEditPoints="1"/>
            </p:cNvSpPr>
            <p:nvPr/>
          </p:nvSpPr>
          <p:spPr bwMode="auto">
            <a:xfrm rot="16200000" flipV="1">
              <a:off x="11093207" y="5321324"/>
              <a:ext cx="470728" cy="534543"/>
            </a:xfrm>
            <a:custGeom>
              <a:avLst/>
              <a:gdLst>
                <a:gd name="T0" fmla="*/ 81 w 150"/>
                <a:gd name="T1" fmla="*/ 22 h 150"/>
                <a:gd name="T2" fmla="*/ 52 w 150"/>
                <a:gd name="T3" fmla="*/ 17 h 150"/>
                <a:gd name="T4" fmla="*/ 60 w 150"/>
                <a:gd name="T5" fmla="*/ 35 h 150"/>
                <a:gd name="T6" fmla="*/ 45 w 150"/>
                <a:gd name="T7" fmla="*/ 39 h 150"/>
                <a:gd name="T8" fmla="*/ 39 w 150"/>
                <a:gd name="T9" fmla="*/ 20 h 150"/>
                <a:gd name="T10" fmla="*/ 14 w 150"/>
                <a:gd name="T11" fmla="*/ 63 h 150"/>
                <a:gd name="T12" fmla="*/ 25 w 150"/>
                <a:gd name="T13" fmla="*/ 148 h 150"/>
                <a:gd name="T14" fmla="*/ 26 w 150"/>
                <a:gd name="T15" fmla="*/ 137 h 150"/>
                <a:gd name="T16" fmla="*/ 23 w 150"/>
                <a:gd name="T17" fmla="*/ 104 h 150"/>
                <a:gd name="T18" fmla="*/ 26 w 150"/>
                <a:gd name="T19" fmla="*/ 101 h 150"/>
                <a:gd name="T20" fmla="*/ 1 w 150"/>
                <a:gd name="T21" fmla="*/ 61 h 150"/>
                <a:gd name="T22" fmla="*/ 38 w 150"/>
                <a:gd name="T23" fmla="*/ 10 h 150"/>
                <a:gd name="T24" fmla="*/ 91 w 150"/>
                <a:gd name="T25" fmla="*/ 16 h 150"/>
                <a:gd name="T26" fmla="*/ 139 w 150"/>
                <a:gd name="T27" fmla="*/ 2 h 150"/>
                <a:gd name="T28" fmla="*/ 150 w 150"/>
                <a:gd name="T29" fmla="*/ 12 h 150"/>
                <a:gd name="T30" fmla="*/ 82 w 150"/>
                <a:gd name="T31" fmla="*/ 20 h 150"/>
                <a:gd name="T32" fmla="*/ 141 w 150"/>
                <a:gd name="T33" fmla="*/ 2 h 150"/>
                <a:gd name="T34" fmla="*/ 143 w 150"/>
                <a:gd name="T35" fmla="*/ 14 h 150"/>
                <a:gd name="T36" fmla="*/ 44 w 150"/>
                <a:gd name="T37" fmla="*/ 9 h 150"/>
                <a:gd name="T38" fmla="*/ 38 w 150"/>
                <a:gd name="T39" fmla="*/ 12 h 150"/>
                <a:gd name="T40" fmla="*/ 2 w 150"/>
                <a:gd name="T41" fmla="*/ 60 h 150"/>
                <a:gd name="T42" fmla="*/ 28 w 150"/>
                <a:gd name="T43" fmla="*/ 102 h 150"/>
                <a:gd name="T44" fmla="*/ 30 w 150"/>
                <a:gd name="T45" fmla="*/ 104 h 150"/>
                <a:gd name="T46" fmla="*/ 32 w 150"/>
                <a:gd name="T47" fmla="*/ 116 h 150"/>
                <a:gd name="T48" fmla="*/ 31 w 150"/>
                <a:gd name="T49" fmla="*/ 93 h 150"/>
                <a:gd name="T50" fmla="*/ 11 w 150"/>
                <a:gd name="T51" fmla="*/ 61 h 150"/>
                <a:gd name="T52" fmla="*/ 23 w 150"/>
                <a:gd name="T53" fmla="*/ 85 h 150"/>
                <a:gd name="T54" fmla="*/ 19 w 150"/>
                <a:gd name="T55" fmla="*/ 17 h 150"/>
                <a:gd name="T56" fmla="*/ 39 w 150"/>
                <a:gd name="T57" fmla="*/ 13 h 150"/>
                <a:gd name="T58" fmla="*/ 42 w 150"/>
                <a:gd name="T59" fmla="*/ 29 h 150"/>
                <a:gd name="T60" fmla="*/ 48 w 150"/>
                <a:gd name="T61" fmla="*/ 29 h 150"/>
                <a:gd name="T62" fmla="*/ 55 w 150"/>
                <a:gd name="T63" fmla="*/ 32 h 150"/>
                <a:gd name="T64" fmla="*/ 42 w 150"/>
                <a:gd name="T65" fmla="*/ 30 h 150"/>
                <a:gd name="T66" fmla="*/ 60 w 150"/>
                <a:gd name="T67" fmla="*/ 27 h 150"/>
                <a:gd name="T68" fmla="*/ 58 w 150"/>
                <a:gd name="T69" fmla="*/ 25 h 150"/>
                <a:gd name="T70" fmla="*/ 56 w 150"/>
                <a:gd name="T71" fmla="*/ 27 h 150"/>
                <a:gd name="T72" fmla="*/ 50 w 150"/>
                <a:gd name="T73" fmla="*/ 18 h 150"/>
                <a:gd name="T74" fmla="*/ 45 w 150"/>
                <a:gd name="T75" fmla="*/ 9 h 150"/>
                <a:gd name="T76" fmla="*/ 57 w 150"/>
                <a:gd name="T77" fmla="*/ 25 h 150"/>
                <a:gd name="T78" fmla="*/ 53 w 150"/>
                <a:gd name="T79" fmla="*/ 33 h 150"/>
                <a:gd name="T80" fmla="*/ 44 w 150"/>
                <a:gd name="T81" fmla="*/ 29 h 150"/>
                <a:gd name="T82" fmla="*/ 8 w 150"/>
                <a:gd name="T83" fmla="*/ 46 h 150"/>
                <a:gd name="T84" fmla="*/ 146 w 150"/>
                <a:gd name="T85" fmla="*/ 18 h 150"/>
                <a:gd name="T86" fmla="*/ 134 w 150"/>
                <a:gd name="T87" fmla="*/ 33 h 150"/>
                <a:gd name="T88" fmla="*/ 67 w 150"/>
                <a:gd name="T89" fmla="*/ 9 h 150"/>
                <a:gd name="T90" fmla="*/ 145 w 150"/>
                <a:gd name="T91" fmla="*/ 16 h 150"/>
                <a:gd name="T92" fmla="*/ 133 w 150"/>
                <a:gd name="T93" fmla="*/ 31 h 150"/>
                <a:gd name="T94" fmla="*/ 71 w 150"/>
                <a:gd name="T95" fmla="*/ 11 h 150"/>
                <a:gd name="T96" fmla="*/ 54 w 150"/>
                <a:gd name="T97" fmla="*/ 30 h 150"/>
                <a:gd name="T98" fmla="*/ 43 w 150"/>
                <a:gd name="T99" fmla="*/ 16 h 150"/>
                <a:gd name="T100" fmla="*/ 43 w 150"/>
                <a:gd name="T101" fmla="*/ 17 h 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50" h="150">
                  <a:moveTo>
                    <a:pt x="150" y="12"/>
                  </a:moveTo>
                  <a:cubicBezTo>
                    <a:pt x="150" y="20"/>
                    <a:pt x="143" y="32"/>
                    <a:pt x="138" y="34"/>
                  </a:cubicBezTo>
                  <a:cubicBezTo>
                    <a:pt x="120" y="43"/>
                    <a:pt x="99" y="32"/>
                    <a:pt x="81" y="22"/>
                  </a:cubicBezTo>
                  <a:cubicBezTo>
                    <a:pt x="69" y="15"/>
                    <a:pt x="57" y="9"/>
                    <a:pt x="48" y="10"/>
                  </a:cubicBezTo>
                  <a:cubicBezTo>
                    <a:pt x="50" y="12"/>
                    <a:pt x="51" y="15"/>
                    <a:pt x="52" y="17"/>
                  </a:cubicBezTo>
                  <a:cubicBezTo>
                    <a:pt x="52" y="17"/>
                    <a:pt x="52" y="17"/>
                    <a:pt x="52" y="17"/>
                  </a:cubicBezTo>
                  <a:cubicBezTo>
                    <a:pt x="54" y="16"/>
                    <a:pt x="56" y="16"/>
                    <a:pt x="58" y="17"/>
                  </a:cubicBezTo>
                  <a:cubicBezTo>
                    <a:pt x="61" y="19"/>
                    <a:pt x="61" y="24"/>
                    <a:pt x="61" y="27"/>
                  </a:cubicBezTo>
                  <a:cubicBezTo>
                    <a:pt x="61" y="30"/>
                    <a:pt x="61" y="33"/>
                    <a:pt x="60" y="35"/>
                  </a:cubicBezTo>
                  <a:cubicBezTo>
                    <a:pt x="60" y="35"/>
                    <a:pt x="60" y="35"/>
                    <a:pt x="60" y="35"/>
                  </a:cubicBezTo>
                  <a:cubicBezTo>
                    <a:pt x="60" y="36"/>
                    <a:pt x="60" y="36"/>
                    <a:pt x="60" y="36"/>
                  </a:cubicBezTo>
                  <a:cubicBezTo>
                    <a:pt x="57" y="38"/>
                    <a:pt x="52" y="39"/>
                    <a:pt x="45" y="39"/>
                  </a:cubicBezTo>
                  <a:cubicBezTo>
                    <a:pt x="45" y="39"/>
                    <a:pt x="45" y="39"/>
                    <a:pt x="45" y="39"/>
                  </a:cubicBezTo>
                  <a:cubicBezTo>
                    <a:pt x="45" y="38"/>
                    <a:pt x="45" y="38"/>
                    <a:pt x="45" y="38"/>
                  </a:cubicBezTo>
                  <a:cubicBezTo>
                    <a:pt x="41" y="34"/>
                    <a:pt x="40" y="26"/>
                    <a:pt x="39" y="20"/>
                  </a:cubicBezTo>
                  <a:cubicBezTo>
                    <a:pt x="39" y="18"/>
                    <a:pt x="38" y="16"/>
                    <a:pt x="38" y="14"/>
                  </a:cubicBezTo>
                  <a:cubicBezTo>
                    <a:pt x="21" y="15"/>
                    <a:pt x="11" y="27"/>
                    <a:pt x="11" y="47"/>
                  </a:cubicBezTo>
                  <a:cubicBezTo>
                    <a:pt x="11" y="52"/>
                    <a:pt x="12" y="58"/>
                    <a:pt x="14" y="63"/>
                  </a:cubicBezTo>
                  <a:cubicBezTo>
                    <a:pt x="15" y="68"/>
                    <a:pt x="18" y="72"/>
                    <a:pt x="22" y="77"/>
                  </a:cubicBezTo>
                  <a:cubicBezTo>
                    <a:pt x="26" y="82"/>
                    <a:pt x="30" y="87"/>
                    <a:pt x="32" y="93"/>
                  </a:cubicBezTo>
                  <a:cubicBezTo>
                    <a:pt x="39" y="111"/>
                    <a:pt x="36" y="130"/>
                    <a:pt x="25" y="148"/>
                  </a:cubicBezTo>
                  <a:cubicBezTo>
                    <a:pt x="23" y="150"/>
                    <a:pt x="23" y="150"/>
                    <a:pt x="23" y="150"/>
                  </a:cubicBezTo>
                  <a:cubicBezTo>
                    <a:pt x="23" y="147"/>
                    <a:pt x="23" y="147"/>
                    <a:pt x="23" y="147"/>
                  </a:cubicBezTo>
                  <a:cubicBezTo>
                    <a:pt x="24" y="144"/>
                    <a:pt x="25" y="141"/>
                    <a:pt x="26" y="137"/>
                  </a:cubicBezTo>
                  <a:cubicBezTo>
                    <a:pt x="28" y="131"/>
                    <a:pt x="31" y="123"/>
                    <a:pt x="31" y="116"/>
                  </a:cubicBezTo>
                  <a:cubicBezTo>
                    <a:pt x="31" y="112"/>
                    <a:pt x="30" y="108"/>
                    <a:pt x="29" y="105"/>
                  </a:cubicBezTo>
                  <a:cubicBezTo>
                    <a:pt x="28" y="104"/>
                    <a:pt x="26" y="104"/>
                    <a:pt x="23" y="104"/>
                  </a:cubicBezTo>
                  <a:cubicBezTo>
                    <a:pt x="22" y="104"/>
                    <a:pt x="22" y="104"/>
                    <a:pt x="22" y="104"/>
                  </a:cubicBezTo>
                  <a:cubicBezTo>
                    <a:pt x="22" y="103"/>
                    <a:pt x="22" y="103"/>
                    <a:pt x="22" y="103"/>
                  </a:cubicBezTo>
                  <a:cubicBezTo>
                    <a:pt x="22" y="101"/>
                    <a:pt x="24" y="101"/>
                    <a:pt x="26" y="101"/>
                  </a:cubicBezTo>
                  <a:cubicBezTo>
                    <a:pt x="26" y="101"/>
                    <a:pt x="26" y="101"/>
                    <a:pt x="26" y="101"/>
                  </a:cubicBezTo>
                  <a:cubicBezTo>
                    <a:pt x="25" y="97"/>
                    <a:pt x="21" y="93"/>
                    <a:pt x="17" y="88"/>
                  </a:cubicBezTo>
                  <a:cubicBezTo>
                    <a:pt x="10" y="81"/>
                    <a:pt x="2" y="72"/>
                    <a:pt x="1" y="61"/>
                  </a:cubicBezTo>
                  <a:cubicBezTo>
                    <a:pt x="0" y="58"/>
                    <a:pt x="0" y="55"/>
                    <a:pt x="0" y="52"/>
                  </a:cubicBezTo>
                  <a:cubicBezTo>
                    <a:pt x="0" y="37"/>
                    <a:pt x="5" y="24"/>
                    <a:pt x="13" y="17"/>
                  </a:cubicBezTo>
                  <a:cubicBezTo>
                    <a:pt x="20" y="11"/>
                    <a:pt x="28" y="9"/>
                    <a:pt x="38" y="10"/>
                  </a:cubicBezTo>
                  <a:cubicBezTo>
                    <a:pt x="40" y="10"/>
                    <a:pt x="41" y="9"/>
                    <a:pt x="43" y="7"/>
                  </a:cubicBezTo>
                  <a:cubicBezTo>
                    <a:pt x="44" y="6"/>
                    <a:pt x="46" y="5"/>
                    <a:pt x="48" y="4"/>
                  </a:cubicBezTo>
                  <a:cubicBezTo>
                    <a:pt x="62" y="3"/>
                    <a:pt x="77" y="9"/>
                    <a:pt x="91" y="16"/>
                  </a:cubicBezTo>
                  <a:cubicBezTo>
                    <a:pt x="113" y="25"/>
                    <a:pt x="131" y="33"/>
                    <a:pt x="141" y="13"/>
                  </a:cubicBezTo>
                  <a:cubicBezTo>
                    <a:pt x="142" y="12"/>
                    <a:pt x="142" y="11"/>
                    <a:pt x="142" y="10"/>
                  </a:cubicBezTo>
                  <a:cubicBezTo>
                    <a:pt x="142" y="7"/>
                    <a:pt x="140" y="4"/>
                    <a:pt x="139" y="2"/>
                  </a:cubicBezTo>
                  <a:cubicBezTo>
                    <a:pt x="138" y="0"/>
                    <a:pt x="138" y="0"/>
                    <a:pt x="138" y="0"/>
                  </a:cubicBezTo>
                  <a:cubicBezTo>
                    <a:pt x="139" y="0"/>
                    <a:pt x="139" y="0"/>
                    <a:pt x="139" y="0"/>
                  </a:cubicBezTo>
                  <a:cubicBezTo>
                    <a:pt x="146" y="1"/>
                    <a:pt x="150" y="5"/>
                    <a:pt x="150" y="12"/>
                  </a:cubicBezTo>
                  <a:close/>
                  <a:moveTo>
                    <a:pt x="45" y="9"/>
                  </a:moveTo>
                  <a:cubicBezTo>
                    <a:pt x="47" y="9"/>
                    <a:pt x="47" y="9"/>
                    <a:pt x="47" y="9"/>
                  </a:cubicBezTo>
                  <a:cubicBezTo>
                    <a:pt x="56" y="7"/>
                    <a:pt x="68" y="13"/>
                    <a:pt x="82" y="20"/>
                  </a:cubicBezTo>
                  <a:cubicBezTo>
                    <a:pt x="100" y="30"/>
                    <a:pt x="120" y="41"/>
                    <a:pt x="138" y="33"/>
                  </a:cubicBezTo>
                  <a:cubicBezTo>
                    <a:pt x="142" y="31"/>
                    <a:pt x="148" y="20"/>
                    <a:pt x="148" y="12"/>
                  </a:cubicBezTo>
                  <a:cubicBezTo>
                    <a:pt x="148" y="8"/>
                    <a:pt x="147" y="3"/>
                    <a:pt x="141" y="2"/>
                  </a:cubicBezTo>
                  <a:cubicBezTo>
                    <a:pt x="142" y="4"/>
                    <a:pt x="143" y="7"/>
                    <a:pt x="143" y="10"/>
                  </a:cubicBezTo>
                  <a:cubicBezTo>
                    <a:pt x="143" y="11"/>
                    <a:pt x="143" y="13"/>
                    <a:pt x="143" y="14"/>
                  </a:cubicBezTo>
                  <a:cubicBezTo>
                    <a:pt x="143" y="14"/>
                    <a:pt x="143" y="14"/>
                    <a:pt x="143" y="14"/>
                  </a:cubicBezTo>
                  <a:cubicBezTo>
                    <a:pt x="132" y="35"/>
                    <a:pt x="112" y="26"/>
                    <a:pt x="91" y="17"/>
                  </a:cubicBezTo>
                  <a:cubicBezTo>
                    <a:pt x="76" y="11"/>
                    <a:pt x="62" y="5"/>
                    <a:pt x="48" y="6"/>
                  </a:cubicBezTo>
                  <a:cubicBezTo>
                    <a:pt x="46" y="6"/>
                    <a:pt x="45" y="7"/>
                    <a:pt x="44" y="9"/>
                  </a:cubicBezTo>
                  <a:cubicBezTo>
                    <a:pt x="42" y="10"/>
                    <a:pt x="41" y="11"/>
                    <a:pt x="39" y="12"/>
                  </a:cubicBezTo>
                  <a:cubicBezTo>
                    <a:pt x="38" y="12"/>
                    <a:pt x="38" y="12"/>
                    <a:pt x="38" y="12"/>
                  </a:cubicBezTo>
                  <a:cubicBezTo>
                    <a:pt x="38" y="12"/>
                    <a:pt x="38" y="12"/>
                    <a:pt x="38" y="12"/>
                  </a:cubicBezTo>
                  <a:cubicBezTo>
                    <a:pt x="29" y="10"/>
                    <a:pt x="20" y="13"/>
                    <a:pt x="14" y="18"/>
                  </a:cubicBezTo>
                  <a:cubicBezTo>
                    <a:pt x="6" y="25"/>
                    <a:pt x="2" y="37"/>
                    <a:pt x="2" y="52"/>
                  </a:cubicBezTo>
                  <a:cubicBezTo>
                    <a:pt x="2" y="55"/>
                    <a:pt x="2" y="58"/>
                    <a:pt x="2" y="60"/>
                  </a:cubicBezTo>
                  <a:cubicBezTo>
                    <a:pt x="4" y="72"/>
                    <a:pt x="11" y="80"/>
                    <a:pt x="18" y="87"/>
                  </a:cubicBezTo>
                  <a:cubicBezTo>
                    <a:pt x="23" y="92"/>
                    <a:pt x="27" y="97"/>
                    <a:pt x="28" y="102"/>
                  </a:cubicBezTo>
                  <a:cubicBezTo>
                    <a:pt x="28" y="102"/>
                    <a:pt x="28" y="102"/>
                    <a:pt x="28" y="102"/>
                  </a:cubicBezTo>
                  <a:cubicBezTo>
                    <a:pt x="27" y="102"/>
                    <a:pt x="27" y="102"/>
                    <a:pt x="27" y="102"/>
                  </a:cubicBezTo>
                  <a:cubicBezTo>
                    <a:pt x="27" y="102"/>
                    <a:pt x="27" y="102"/>
                    <a:pt x="27" y="102"/>
                  </a:cubicBezTo>
                  <a:cubicBezTo>
                    <a:pt x="28" y="103"/>
                    <a:pt x="29" y="103"/>
                    <a:pt x="30" y="104"/>
                  </a:cubicBezTo>
                  <a:cubicBezTo>
                    <a:pt x="31" y="104"/>
                    <a:pt x="31" y="104"/>
                    <a:pt x="31" y="104"/>
                  </a:cubicBezTo>
                  <a:cubicBezTo>
                    <a:pt x="31" y="104"/>
                    <a:pt x="31" y="104"/>
                    <a:pt x="31" y="104"/>
                  </a:cubicBezTo>
                  <a:cubicBezTo>
                    <a:pt x="32" y="108"/>
                    <a:pt x="32" y="112"/>
                    <a:pt x="32" y="116"/>
                  </a:cubicBezTo>
                  <a:cubicBezTo>
                    <a:pt x="32" y="124"/>
                    <a:pt x="30" y="131"/>
                    <a:pt x="28" y="138"/>
                  </a:cubicBezTo>
                  <a:cubicBezTo>
                    <a:pt x="27" y="140"/>
                    <a:pt x="26" y="141"/>
                    <a:pt x="26" y="143"/>
                  </a:cubicBezTo>
                  <a:cubicBezTo>
                    <a:pt x="35" y="127"/>
                    <a:pt x="37" y="110"/>
                    <a:pt x="31" y="93"/>
                  </a:cubicBezTo>
                  <a:cubicBezTo>
                    <a:pt x="28" y="88"/>
                    <a:pt x="25" y="83"/>
                    <a:pt x="21" y="78"/>
                  </a:cubicBezTo>
                  <a:cubicBezTo>
                    <a:pt x="17" y="73"/>
                    <a:pt x="14" y="69"/>
                    <a:pt x="12" y="64"/>
                  </a:cubicBezTo>
                  <a:cubicBezTo>
                    <a:pt x="12" y="63"/>
                    <a:pt x="12" y="62"/>
                    <a:pt x="11" y="61"/>
                  </a:cubicBezTo>
                  <a:cubicBezTo>
                    <a:pt x="13" y="71"/>
                    <a:pt x="17" y="79"/>
                    <a:pt x="23" y="84"/>
                  </a:cubicBezTo>
                  <a:cubicBezTo>
                    <a:pt x="26" y="86"/>
                    <a:pt x="26" y="86"/>
                    <a:pt x="26" y="86"/>
                  </a:cubicBezTo>
                  <a:cubicBezTo>
                    <a:pt x="23" y="85"/>
                    <a:pt x="23" y="85"/>
                    <a:pt x="23" y="85"/>
                  </a:cubicBezTo>
                  <a:cubicBezTo>
                    <a:pt x="10" y="82"/>
                    <a:pt x="4" y="64"/>
                    <a:pt x="4" y="49"/>
                  </a:cubicBezTo>
                  <a:cubicBezTo>
                    <a:pt x="4" y="34"/>
                    <a:pt x="9" y="21"/>
                    <a:pt x="18" y="16"/>
                  </a:cubicBezTo>
                  <a:cubicBezTo>
                    <a:pt x="19" y="17"/>
                    <a:pt x="19" y="17"/>
                    <a:pt x="19" y="17"/>
                  </a:cubicBezTo>
                  <a:cubicBezTo>
                    <a:pt x="15" y="21"/>
                    <a:pt x="12" y="28"/>
                    <a:pt x="10" y="37"/>
                  </a:cubicBezTo>
                  <a:cubicBezTo>
                    <a:pt x="13" y="22"/>
                    <a:pt x="23" y="14"/>
                    <a:pt x="38" y="13"/>
                  </a:cubicBezTo>
                  <a:cubicBezTo>
                    <a:pt x="39" y="13"/>
                    <a:pt x="39" y="13"/>
                    <a:pt x="39" y="13"/>
                  </a:cubicBezTo>
                  <a:cubicBezTo>
                    <a:pt x="39" y="13"/>
                    <a:pt x="39" y="13"/>
                    <a:pt x="39" y="13"/>
                  </a:cubicBezTo>
                  <a:cubicBezTo>
                    <a:pt x="40" y="15"/>
                    <a:pt x="40" y="18"/>
                    <a:pt x="40" y="20"/>
                  </a:cubicBezTo>
                  <a:cubicBezTo>
                    <a:pt x="41" y="23"/>
                    <a:pt x="41" y="26"/>
                    <a:pt x="42" y="29"/>
                  </a:cubicBezTo>
                  <a:cubicBezTo>
                    <a:pt x="42" y="29"/>
                    <a:pt x="42" y="29"/>
                    <a:pt x="42" y="29"/>
                  </a:cubicBezTo>
                  <a:cubicBezTo>
                    <a:pt x="43" y="28"/>
                    <a:pt x="44" y="27"/>
                    <a:pt x="44" y="27"/>
                  </a:cubicBezTo>
                  <a:cubicBezTo>
                    <a:pt x="46" y="27"/>
                    <a:pt x="47" y="28"/>
                    <a:pt x="48" y="29"/>
                  </a:cubicBezTo>
                  <a:cubicBezTo>
                    <a:pt x="50" y="31"/>
                    <a:pt x="52" y="32"/>
                    <a:pt x="54" y="31"/>
                  </a:cubicBezTo>
                  <a:cubicBezTo>
                    <a:pt x="55" y="31"/>
                    <a:pt x="55" y="31"/>
                    <a:pt x="55" y="31"/>
                  </a:cubicBezTo>
                  <a:cubicBezTo>
                    <a:pt x="55" y="32"/>
                    <a:pt x="55" y="32"/>
                    <a:pt x="55" y="32"/>
                  </a:cubicBezTo>
                  <a:cubicBezTo>
                    <a:pt x="54" y="35"/>
                    <a:pt x="53" y="36"/>
                    <a:pt x="52" y="37"/>
                  </a:cubicBezTo>
                  <a:cubicBezTo>
                    <a:pt x="48" y="38"/>
                    <a:pt x="43" y="32"/>
                    <a:pt x="42" y="30"/>
                  </a:cubicBezTo>
                  <a:cubicBezTo>
                    <a:pt x="42" y="30"/>
                    <a:pt x="42" y="30"/>
                    <a:pt x="42" y="30"/>
                  </a:cubicBezTo>
                  <a:cubicBezTo>
                    <a:pt x="43" y="33"/>
                    <a:pt x="44" y="35"/>
                    <a:pt x="46" y="37"/>
                  </a:cubicBezTo>
                  <a:cubicBezTo>
                    <a:pt x="52" y="38"/>
                    <a:pt x="56" y="37"/>
                    <a:pt x="59" y="35"/>
                  </a:cubicBezTo>
                  <a:cubicBezTo>
                    <a:pt x="60" y="32"/>
                    <a:pt x="60" y="30"/>
                    <a:pt x="60" y="27"/>
                  </a:cubicBezTo>
                  <a:cubicBezTo>
                    <a:pt x="60" y="23"/>
                    <a:pt x="59" y="20"/>
                    <a:pt x="57" y="18"/>
                  </a:cubicBezTo>
                  <a:cubicBezTo>
                    <a:pt x="56" y="18"/>
                    <a:pt x="55" y="18"/>
                    <a:pt x="53" y="18"/>
                  </a:cubicBezTo>
                  <a:cubicBezTo>
                    <a:pt x="56" y="19"/>
                    <a:pt x="58" y="22"/>
                    <a:pt x="58" y="25"/>
                  </a:cubicBezTo>
                  <a:cubicBezTo>
                    <a:pt x="58" y="26"/>
                    <a:pt x="58" y="26"/>
                    <a:pt x="57" y="27"/>
                  </a:cubicBezTo>
                  <a:cubicBezTo>
                    <a:pt x="57" y="27"/>
                    <a:pt x="57" y="27"/>
                    <a:pt x="57" y="27"/>
                  </a:cubicBezTo>
                  <a:cubicBezTo>
                    <a:pt x="56" y="27"/>
                    <a:pt x="56" y="27"/>
                    <a:pt x="56" y="27"/>
                  </a:cubicBezTo>
                  <a:cubicBezTo>
                    <a:pt x="53" y="24"/>
                    <a:pt x="52" y="21"/>
                    <a:pt x="51" y="19"/>
                  </a:cubicBezTo>
                  <a:cubicBezTo>
                    <a:pt x="49" y="18"/>
                    <a:pt x="49" y="18"/>
                    <a:pt x="49" y="18"/>
                  </a:cubicBezTo>
                  <a:cubicBezTo>
                    <a:pt x="50" y="18"/>
                    <a:pt x="50" y="18"/>
                    <a:pt x="50" y="18"/>
                  </a:cubicBezTo>
                  <a:cubicBezTo>
                    <a:pt x="50" y="17"/>
                    <a:pt x="50" y="17"/>
                    <a:pt x="50" y="17"/>
                  </a:cubicBezTo>
                  <a:cubicBezTo>
                    <a:pt x="49" y="15"/>
                    <a:pt x="49" y="12"/>
                    <a:pt x="46" y="10"/>
                  </a:cubicBezTo>
                  <a:lnTo>
                    <a:pt x="45" y="9"/>
                  </a:lnTo>
                  <a:close/>
                  <a:moveTo>
                    <a:pt x="57" y="25"/>
                  </a:moveTo>
                  <a:cubicBezTo>
                    <a:pt x="57" y="24"/>
                    <a:pt x="55" y="21"/>
                    <a:pt x="53" y="19"/>
                  </a:cubicBezTo>
                  <a:cubicBezTo>
                    <a:pt x="53" y="21"/>
                    <a:pt x="54" y="23"/>
                    <a:pt x="57" y="25"/>
                  </a:cubicBezTo>
                  <a:close/>
                  <a:moveTo>
                    <a:pt x="44" y="29"/>
                  </a:moveTo>
                  <a:cubicBezTo>
                    <a:pt x="45" y="32"/>
                    <a:pt x="49" y="36"/>
                    <a:pt x="51" y="35"/>
                  </a:cubicBezTo>
                  <a:cubicBezTo>
                    <a:pt x="52" y="35"/>
                    <a:pt x="53" y="34"/>
                    <a:pt x="53" y="33"/>
                  </a:cubicBezTo>
                  <a:cubicBezTo>
                    <a:pt x="51" y="33"/>
                    <a:pt x="49" y="32"/>
                    <a:pt x="47" y="30"/>
                  </a:cubicBezTo>
                  <a:cubicBezTo>
                    <a:pt x="46" y="30"/>
                    <a:pt x="45" y="29"/>
                    <a:pt x="45" y="29"/>
                  </a:cubicBezTo>
                  <a:cubicBezTo>
                    <a:pt x="44" y="29"/>
                    <a:pt x="44" y="29"/>
                    <a:pt x="44" y="29"/>
                  </a:cubicBezTo>
                  <a:close/>
                  <a:moveTo>
                    <a:pt x="5" y="49"/>
                  </a:moveTo>
                  <a:cubicBezTo>
                    <a:pt x="5" y="62"/>
                    <a:pt x="10" y="77"/>
                    <a:pt x="19" y="82"/>
                  </a:cubicBezTo>
                  <a:cubicBezTo>
                    <a:pt x="12" y="74"/>
                    <a:pt x="8" y="58"/>
                    <a:pt x="8" y="46"/>
                  </a:cubicBezTo>
                  <a:cubicBezTo>
                    <a:pt x="8" y="36"/>
                    <a:pt x="10" y="28"/>
                    <a:pt x="13" y="22"/>
                  </a:cubicBezTo>
                  <a:cubicBezTo>
                    <a:pt x="8" y="29"/>
                    <a:pt x="5" y="38"/>
                    <a:pt x="5" y="49"/>
                  </a:cubicBezTo>
                  <a:close/>
                  <a:moveTo>
                    <a:pt x="146" y="18"/>
                  </a:moveTo>
                  <a:cubicBezTo>
                    <a:pt x="146" y="18"/>
                    <a:pt x="146" y="18"/>
                    <a:pt x="146" y="18"/>
                  </a:cubicBezTo>
                  <a:cubicBezTo>
                    <a:pt x="146" y="21"/>
                    <a:pt x="139" y="31"/>
                    <a:pt x="134" y="33"/>
                  </a:cubicBezTo>
                  <a:cubicBezTo>
                    <a:pt x="134" y="33"/>
                    <a:pt x="134" y="33"/>
                    <a:pt x="134" y="33"/>
                  </a:cubicBezTo>
                  <a:cubicBezTo>
                    <a:pt x="103" y="35"/>
                    <a:pt x="85" y="24"/>
                    <a:pt x="66" y="10"/>
                  </a:cubicBezTo>
                  <a:cubicBezTo>
                    <a:pt x="63" y="8"/>
                    <a:pt x="63" y="8"/>
                    <a:pt x="63" y="8"/>
                  </a:cubicBezTo>
                  <a:cubicBezTo>
                    <a:pt x="67" y="9"/>
                    <a:pt x="67" y="9"/>
                    <a:pt x="67" y="9"/>
                  </a:cubicBezTo>
                  <a:cubicBezTo>
                    <a:pt x="73" y="10"/>
                    <a:pt x="80" y="13"/>
                    <a:pt x="88" y="17"/>
                  </a:cubicBezTo>
                  <a:cubicBezTo>
                    <a:pt x="108" y="26"/>
                    <a:pt x="131" y="36"/>
                    <a:pt x="144" y="16"/>
                  </a:cubicBezTo>
                  <a:cubicBezTo>
                    <a:pt x="145" y="16"/>
                    <a:pt x="145" y="16"/>
                    <a:pt x="145" y="16"/>
                  </a:cubicBezTo>
                  <a:cubicBezTo>
                    <a:pt x="145" y="16"/>
                    <a:pt x="145" y="16"/>
                    <a:pt x="145" y="16"/>
                  </a:cubicBezTo>
                  <a:cubicBezTo>
                    <a:pt x="146" y="16"/>
                    <a:pt x="146" y="16"/>
                    <a:pt x="146" y="18"/>
                  </a:cubicBezTo>
                  <a:close/>
                  <a:moveTo>
                    <a:pt x="133" y="31"/>
                  </a:moveTo>
                  <a:cubicBezTo>
                    <a:pt x="138" y="29"/>
                    <a:pt x="144" y="21"/>
                    <a:pt x="145" y="18"/>
                  </a:cubicBezTo>
                  <a:cubicBezTo>
                    <a:pt x="131" y="37"/>
                    <a:pt x="108" y="27"/>
                    <a:pt x="87" y="18"/>
                  </a:cubicBezTo>
                  <a:cubicBezTo>
                    <a:pt x="81" y="15"/>
                    <a:pt x="76" y="13"/>
                    <a:pt x="71" y="11"/>
                  </a:cubicBezTo>
                  <a:cubicBezTo>
                    <a:pt x="88" y="23"/>
                    <a:pt x="105" y="33"/>
                    <a:pt x="133" y="31"/>
                  </a:cubicBezTo>
                  <a:close/>
                  <a:moveTo>
                    <a:pt x="55" y="30"/>
                  </a:moveTo>
                  <a:cubicBezTo>
                    <a:pt x="54" y="30"/>
                    <a:pt x="54" y="30"/>
                    <a:pt x="54" y="30"/>
                  </a:cubicBezTo>
                  <a:cubicBezTo>
                    <a:pt x="47" y="29"/>
                    <a:pt x="42" y="25"/>
                    <a:pt x="42" y="17"/>
                  </a:cubicBezTo>
                  <a:cubicBezTo>
                    <a:pt x="42" y="16"/>
                    <a:pt x="42" y="16"/>
                    <a:pt x="42" y="16"/>
                  </a:cubicBezTo>
                  <a:cubicBezTo>
                    <a:pt x="43" y="16"/>
                    <a:pt x="43" y="16"/>
                    <a:pt x="43" y="16"/>
                  </a:cubicBezTo>
                  <a:cubicBezTo>
                    <a:pt x="50" y="17"/>
                    <a:pt x="53" y="23"/>
                    <a:pt x="55" y="29"/>
                  </a:cubicBezTo>
                  <a:lnTo>
                    <a:pt x="55" y="30"/>
                  </a:lnTo>
                  <a:close/>
                  <a:moveTo>
                    <a:pt x="43" y="17"/>
                  </a:moveTo>
                  <a:cubicBezTo>
                    <a:pt x="44" y="24"/>
                    <a:pt x="47" y="27"/>
                    <a:pt x="53" y="28"/>
                  </a:cubicBezTo>
                  <a:cubicBezTo>
                    <a:pt x="51" y="23"/>
                    <a:pt x="49" y="19"/>
                    <a:pt x="43" y="17"/>
                  </a:cubicBezTo>
                  <a:close/>
                </a:path>
              </a:pathLst>
            </a:custGeom>
            <a:solidFill>
              <a:schemeClr val="tx1">
                <a:lumMod val="50000"/>
              </a:schemeClr>
            </a:solidFill>
            <a:ln>
              <a:noFill/>
            </a:ln>
          </p:spPr>
          <p:txBody>
            <a:bodyPr vert="horz" wrap="square" lIns="91440" tIns="45720" rIns="91440" bIns="45720" numCol="1" rtlCol="0" anchor="t" anchorCtr="0" compatLnSpc="1">
              <a:prstTxWarp prst="textNoShape">
                <a:avLst/>
              </a:prstTxWarp>
            </a:bodyPr>
            <a:lstStyle/>
            <a:p>
              <a:pPr rtl="0"/>
              <a:endParaRPr/>
            </a:p>
          </p:txBody>
        </p:sp>
        <p:sp>
          <p:nvSpPr>
            <p:cNvPr id="16" name="Freeform 49"/>
            <p:cNvSpPr>
              <a:spLocks noEditPoints="1"/>
            </p:cNvSpPr>
            <p:nvPr/>
          </p:nvSpPr>
          <p:spPr bwMode="auto">
            <a:xfrm rot="16200000" flipV="1">
              <a:off x="11051654" y="771453"/>
              <a:ext cx="468508" cy="519485"/>
            </a:xfrm>
            <a:custGeom>
              <a:avLst/>
              <a:gdLst>
                <a:gd name="T0" fmla="*/ 61 w 149"/>
                <a:gd name="T1" fmla="*/ 17 h 146"/>
                <a:gd name="T2" fmla="*/ 70 w 149"/>
                <a:gd name="T3" fmla="*/ 13 h 146"/>
                <a:gd name="T4" fmla="*/ 67 w 149"/>
                <a:gd name="T5" fmla="*/ 22 h 146"/>
                <a:gd name="T6" fmla="*/ 71 w 149"/>
                <a:gd name="T7" fmla="*/ 8 h 146"/>
                <a:gd name="T8" fmla="*/ 77 w 149"/>
                <a:gd name="T9" fmla="*/ 20 h 146"/>
                <a:gd name="T10" fmla="*/ 146 w 149"/>
                <a:gd name="T11" fmla="*/ 39 h 146"/>
                <a:gd name="T12" fmla="*/ 125 w 149"/>
                <a:gd name="T13" fmla="*/ 103 h 146"/>
                <a:gd name="T14" fmla="*/ 146 w 149"/>
                <a:gd name="T15" fmla="*/ 99 h 146"/>
                <a:gd name="T16" fmla="*/ 148 w 149"/>
                <a:gd name="T17" fmla="*/ 120 h 146"/>
                <a:gd name="T18" fmla="*/ 129 w 149"/>
                <a:gd name="T19" fmla="*/ 119 h 146"/>
                <a:gd name="T20" fmla="*/ 141 w 149"/>
                <a:gd name="T21" fmla="*/ 143 h 146"/>
                <a:gd name="T22" fmla="*/ 124 w 149"/>
                <a:gd name="T23" fmla="*/ 108 h 146"/>
                <a:gd name="T24" fmla="*/ 121 w 149"/>
                <a:gd name="T25" fmla="*/ 76 h 146"/>
                <a:gd name="T26" fmla="*/ 132 w 149"/>
                <a:gd name="T27" fmla="*/ 18 h 146"/>
                <a:gd name="T28" fmla="*/ 46 w 149"/>
                <a:gd name="T29" fmla="*/ 31 h 146"/>
                <a:gd name="T30" fmla="*/ 0 w 149"/>
                <a:gd name="T31" fmla="*/ 27 h 146"/>
                <a:gd name="T32" fmla="*/ 60 w 149"/>
                <a:gd name="T33" fmla="*/ 24 h 146"/>
                <a:gd name="T34" fmla="*/ 58 w 149"/>
                <a:gd name="T35" fmla="*/ 11 h 146"/>
                <a:gd name="T36" fmla="*/ 68 w 149"/>
                <a:gd name="T37" fmla="*/ 8 h 146"/>
                <a:gd name="T38" fmla="*/ 61 w 149"/>
                <a:gd name="T39" fmla="*/ 17 h 146"/>
                <a:gd name="T40" fmla="*/ 58 w 149"/>
                <a:gd name="T41" fmla="*/ 27 h 146"/>
                <a:gd name="T42" fmla="*/ 31 w 149"/>
                <a:gd name="T43" fmla="*/ 25 h 146"/>
                <a:gd name="T44" fmla="*/ 58 w 149"/>
                <a:gd name="T45" fmla="*/ 27 h 146"/>
                <a:gd name="T46" fmla="*/ 101 w 149"/>
                <a:gd name="T47" fmla="*/ 11 h 146"/>
                <a:gd name="T48" fmla="*/ 88 w 149"/>
                <a:gd name="T49" fmla="*/ 20 h 146"/>
                <a:gd name="T50" fmla="*/ 101 w 149"/>
                <a:gd name="T51" fmla="*/ 11 h 146"/>
                <a:gd name="T52" fmla="*/ 142 w 149"/>
                <a:gd name="T53" fmla="*/ 32 h 146"/>
                <a:gd name="T54" fmla="*/ 141 w 149"/>
                <a:gd name="T55" fmla="*/ 34 h 146"/>
                <a:gd name="T56" fmla="*/ 122 w 149"/>
                <a:gd name="T57" fmla="*/ 95 h 146"/>
                <a:gd name="T58" fmla="*/ 142 w 149"/>
                <a:gd name="T59" fmla="*/ 32 h 146"/>
                <a:gd name="T60" fmla="*/ 145 w 149"/>
                <a:gd name="T61" fmla="*/ 119 h 146"/>
                <a:gd name="T62" fmla="*/ 142 w 149"/>
                <a:gd name="T63" fmla="*/ 106 h 146"/>
                <a:gd name="T64" fmla="*/ 132 w 149"/>
                <a:gd name="T65" fmla="*/ 106 h 146"/>
                <a:gd name="T66" fmla="*/ 145 w 149"/>
                <a:gd name="T67" fmla="*/ 119 h 146"/>
                <a:gd name="T68" fmla="*/ 146 w 149"/>
                <a:gd name="T69" fmla="*/ 103 h 146"/>
                <a:gd name="T70" fmla="*/ 134 w 149"/>
                <a:gd name="T71" fmla="*/ 103 h 146"/>
                <a:gd name="T72" fmla="*/ 146 w 149"/>
                <a:gd name="T73" fmla="*/ 103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49" h="146">
                  <a:moveTo>
                    <a:pt x="61" y="17"/>
                  </a:moveTo>
                  <a:cubicBezTo>
                    <a:pt x="64" y="17"/>
                    <a:pt x="67" y="9"/>
                    <a:pt x="70" y="13"/>
                  </a:cubicBezTo>
                  <a:cubicBezTo>
                    <a:pt x="68" y="15"/>
                    <a:pt x="65" y="17"/>
                    <a:pt x="67" y="22"/>
                  </a:cubicBezTo>
                  <a:cubicBezTo>
                    <a:pt x="78" y="22"/>
                    <a:pt x="72" y="11"/>
                    <a:pt x="71" y="8"/>
                  </a:cubicBezTo>
                  <a:cubicBezTo>
                    <a:pt x="75" y="4"/>
                    <a:pt x="81" y="15"/>
                    <a:pt x="77" y="20"/>
                  </a:cubicBezTo>
                  <a:cubicBezTo>
                    <a:pt x="103" y="0"/>
                    <a:pt x="144" y="7"/>
                    <a:pt x="146" y="39"/>
                  </a:cubicBezTo>
                  <a:cubicBezTo>
                    <a:pt x="148" y="63"/>
                    <a:pt x="123" y="79"/>
                    <a:pt x="125" y="103"/>
                  </a:cubicBezTo>
                  <a:cubicBezTo>
                    <a:pt x="130" y="105"/>
                    <a:pt x="138" y="94"/>
                    <a:pt x="146" y="99"/>
                  </a:cubicBezTo>
                  <a:cubicBezTo>
                    <a:pt x="149" y="104"/>
                    <a:pt x="147" y="114"/>
                    <a:pt x="148" y="120"/>
                  </a:cubicBezTo>
                  <a:cubicBezTo>
                    <a:pt x="142" y="125"/>
                    <a:pt x="135" y="122"/>
                    <a:pt x="129" y="119"/>
                  </a:cubicBezTo>
                  <a:cubicBezTo>
                    <a:pt x="129" y="131"/>
                    <a:pt x="129" y="143"/>
                    <a:pt x="141" y="143"/>
                  </a:cubicBezTo>
                  <a:cubicBezTo>
                    <a:pt x="120" y="146"/>
                    <a:pt x="125" y="125"/>
                    <a:pt x="124" y="108"/>
                  </a:cubicBezTo>
                  <a:cubicBezTo>
                    <a:pt x="123" y="95"/>
                    <a:pt x="118" y="88"/>
                    <a:pt x="121" y="76"/>
                  </a:cubicBezTo>
                  <a:cubicBezTo>
                    <a:pt x="125" y="57"/>
                    <a:pt x="149" y="40"/>
                    <a:pt x="132" y="18"/>
                  </a:cubicBezTo>
                  <a:cubicBezTo>
                    <a:pt x="101" y="5"/>
                    <a:pt x="76" y="33"/>
                    <a:pt x="46" y="31"/>
                  </a:cubicBezTo>
                  <a:cubicBezTo>
                    <a:pt x="31" y="30"/>
                    <a:pt x="16" y="16"/>
                    <a:pt x="0" y="27"/>
                  </a:cubicBezTo>
                  <a:cubicBezTo>
                    <a:pt x="14" y="12"/>
                    <a:pt x="37" y="23"/>
                    <a:pt x="60" y="24"/>
                  </a:cubicBezTo>
                  <a:cubicBezTo>
                    <a:pt x="62" y="22"/>
                    <a:pt x="58" y="15"/>
                    <a:pt x="58" y="11"/>
                  </a:cubicBezTo>
                  <a:cubicBezTo>
                    <a:pt x="61" y="10"/>
                    <a:pt x="64" y="4"/>
                    <a:pt x="68" y="8"/>
                  </a:cubicBezTo>
                  <a:cubicBezTo>
                    <a:pt x="67" y="9"/>
                    <a:pt x="59" y="9"/>
                    <a:pt x="61" y="17"/>
                  </a:cubicBezTo>
                  <a:close/>
                  <a:moveTo>
                    <a:pt x="58" y="27"/>
                  </a:moveTo>
                  <a:cubicBezTo>
                    <a:pt x="49" y="25"/>
                    <a:pt x="41" y="22"/>
                    <a:pt x="31" y="25"/>
                  </a:cubicBezTo>
                  <a:cubicBezTo>
                    <a:pt x="41" y="26"/>
                    <a:pt x="49" y="32"/>
                    <a:pt x="58" y="27"/>
                  </a:cubicBezTo>
                  <a:close/>
                  <a:moveTo>
                    <a:pt x="101" y="11"/>
                  </a:moveTo>
                  <a:cubicBezTo>
                    <a:pt x="98" y="14"/>
                    <a:pt x="85" y="15"/>
                    <a:pt x="88" y="20"/>
                  </a:cubicBezTo>
                  <a:cubicBezTo>
                    <a:pt x="90" y="15"/>
                    <a:pt x="104" y="16"/>
                    <a:pt x="101" y="11"/>
                  </a:cubicBezTo>
                  <a:close/>
                  <a:moveTo>
                    <a:pt x="142" y="32"/>
                  </a:moveTo>
                  <a:cubicBezTo>
                    <a:pt x="140" y="29"/>
                    <a:pt x="138" y="30"/>
                    <a:pt x="141" y="34"/>
                  </a:cubicBezTo>
                  <a:cubicBezTo>
                    <a:pt x="139" y="59"/>
                    <a:pt x="121" y="67"/>
                    <a:pt x="122" y="95"/>
                  </a:cubicBezTo>
                  <a:cubicBezTo>
                    <a:pt x="127" y="73"/>
                    <a:pt x="146" y="59"/>
                    <a:pt x="142" y="32"/>
                  </a:cubicBezTo>
                  <a:close/>
                  <a:moveTo>
                    <a:pt x="145" y="119"/>
                  </a:moveTo>
                  <a:cubicBezTo>
                    <a:pt x="145" y="113"/>
                    <a:pt x="145" y="109"/>
                    <a:pt x="142" y="106"/>
                  </a:cubicBezTo>
                  <a:cubicBezTo>
                    <a:pt x="139" y="106"/>
                    <a:pt x="135" y="106"/>
                    <a:pt x="132" y="106"/>
                  </a:cubicBezTo>
                  <a:cubicBezTo>
                    <a:pt x="126" y="113"/>
                    <a:pt x="134" y="121"/>
                    <a:pt x="145" y="119"/>
                  </a:cubicBezTo>
                  <a:close/>
                  <a:moveTo>
                    <a:pt x="146" y="103"/>
                  </a:moveTo>
                  <a:cubicBezTo>
                    <a:pt x="142" y="100"/>
                    <a:pt x="137" y="100"/>
                    <a:pt x="134" y="103"/>
                  </a:cubicBezTo>
                  <a:cubicBezTo>
                    <a:pt x="139" y="101"/>
                    <a:pt x="144" y="107"/>
                    <a:pt x="146" y="103"/>
                  </a:cubicBezTo>
                  <a:close/>
                </a:path>
              </a:pathLst>
            </a:custGeom>
            <a:solidFill>
              <a:schemeClr val="tx1">
                <a:lumMod val="50000"/>
              </a:schemeClr>
            </a:solidFill>
            <a:ln>
              <a:noFill/>
            </a:ln>
          </p:spPr>
          <p:txBody>
            <a:bodyPr vert="horz" wrap="square" lIns="91440" tIns="45720" rIns="91440" bIns="45720" numCol="1" rtlCol="0" anchor="t" anchorCtr="0" compatLnSpc="1">
              <a:prstTxWarp prst="textNoShape">
                <a:avLst/>
              </a:prstTxWarp>
            </a:bodyPr>
            <a:lstStyle/>
            <a:p>
              <a:pPr rtl="0"/>
              <a:endParaRPr/>
            </a:p>
          </p:txBody>
        </p:sp>
        <p:sp>
          <p:nvSpPr>
            <p:cNvPr id="17" name="Freeform 50"/>
            <p:cNvSpPr>
              <a:spLocks noEditPoints="1"/>
            </p:cNvSpPr>
            <p:nvPr/>
          </p:nvSpPr>
          <p:spPr bwMode="auto">
            <a:xfrm rot="16200000" flipV="1">
              <a:off x="11044126" y="786511"/>
              <a:ext cx="468508" cy="489370"/>
            </a:xfrm>
            <a:custGeom>
              <a:avLst/>
              <a:gdLst>
                <a:gd name="T0" fmla="*/ 69 w 149"/>
                <a:gd name="T1" fmla="*/ 3 h 138"/>
                <a:gd name="T2" fmla="*/ 64 w 149"/>
                <a:gd name="T3" fmla="*/ 7 h 138"/>
                <a:gd name="T4" fmla="*/ 70 w 149"/>
                <a:gd name="T5" fmla="*/ 7 h 138"/>
                <a:gd name="T6" fmla="*/ 70 w 149"/>
                <a:gd name="T7" fmla="*/ 3 h 138"/>
                <a:gd name="T8" fmla="*/ 73 w 149"/>
                <a:gd name="T9" fmla="*/ 1 h 138"/>
                <a:gd name="T10" fmla="*/ 147 w 149"/>
                <a:gd name="T11" fmla="*/ 33 h 138"/>
                <a:gd name="T12" fmla="*/ 142 w 149"/>
                <a:gd name="T13" fmla="*/ 91 h 138"/>
                <a:gd name="T14" fmla="*/ 149 w 149"/>
                <a:gd name="T15" fmla="*/ 114 h 138"/>
                <a:gd name="T16" fmla="*/ 130 w 149"/>
                <a:gd name="T17" fmla="*/ 114 h 138"/>
                <a:gd name="T18" fmla="*/ 137 w 149"/>
                <a:gd name="T19" fmla="*/ 138 h 138"/>
                <a:gd name="T20" fmla="*/ 122 w 149"/>
                <a:gd name="T21" fmla="*/ 94 h 138"/>
                <a:gd name="T22" fmla="*/ 129 w 149"/>
                <a:gd name="T23" fmla="*/ 51 h 138"/>
                <a:gd name="T24" fmla="*/ 49 w 149"/>
                <a:gd name="T25" fmla="*/ 26 h 138"/>
                <a:gd name="T26" fmla="*/ 1 w 149"/>
                <a:gd name="T27" fmla="*/ 21 h 138"/>
                <a:gd name="T28" fmla="*/ 39 w 149"/>
                <a:gd name="T29" fmla="*/ 15 h 138"/>
                <a:gd name="T30" fmla="*/ 58 w 149"/>
                <a:gd name="T31" fmla="*/ 5 h 138"/>
                <a:gd name="T32" fmla="*/ 67 w 149"/>
                <a:gd name="T33" fmla="*/ 2 h 138"/>
                <a:gd name="T34" fmla="*/ 60 w 149"/>
                <a:gd name="T35" fmla="*/ 10 h 138"/>
                <a:gd name="T36" fmla="*/ 77 w 149"/>
                <a:gd name="T37" fmla="*/ 14 h 138"/>
                <a:gd name="T38" fmla="*/ 73 w 149"/>
                <a:gd name="T39" fmla="*/ 15 h 138"/>
                <a:gd name="T40" fmla="*/ 68 w 149"/>
                <a:gd name="T41" fmla="*/ 8 h 138"/>
                <a:gd name="T42" fmla="*/ 61 w 149"/>
                <a:gd name="T43" fmla="*/ 12 h 138"/>
                <a:gd name="T44" fmla="*/ 60 w 149"/>
                <a:gd name="T45" fmla="*/ 19 h 138"/>
                <a:gd name="T46" fmla="*/ 7 w 149"/>
                <a:gd name="T47" fmla="*/ 17 h 138"/>
                <a:gd name="T48" fmla="*/ 40 w 149"/>
                <a:gd name="T49" fmla="*/ 17 h 138"/>
                <a:gd name="T50" fmla="*/ 60 w 149"/>
                <a:gd name="T51" fmla="*/ 20 h 138"/>
                <a:gd name="T52" fmla="*/ 31 w 149"/>
                <a:gd name="T53" fmla="*/ 20 h 138"/>
                <a:gd name="T54" fmla="*/ 49 w 149"/>
                <a:gd name="T55" fmla="*/ 24 h 138"/>
                <a:gd name="T56" fmla="*/ 87 w 149"/>
                <a:gd name="T57" fmla="*/ 12 h 138"/>
                <a:gd name="T58" fmla="*/ 77 w 149"/>
                <a:gd name="T59" fmla="*/ 14 h 138"/>
                <a:gd name="T60" fmla="*/ 124 w 149"/>
                <a:gd name="T61" fmla="*/ 97 h 138"/>
                <a:gd name="T62" fmla="*/ 101 w 149"/>
                <a:gd name="T63" fmla="*/ 4 h 138"/>
                <a:gd name="T64" fmla="*/ 89 w 149"/>
                <a:gd name="T65" fmla="*/ 14 h 138"/>
                <a:gd name="T66" fmla="*/ 133 w 149"/>
                <a:gd name="T67" fmla="*/ 12 h 138"/>
                <a:gd name="T68" fmla="*/ 131 w 149"/>
                <a:gd name="T69" fmla="*/ 55 h 138"/>
                <a:gd name="T70" fmla="*/ 140 w 149"/>
                <a:gd name="T71" fmla="*/ 24 h 138"/>
                <a:gd name="T72" fmla="*/ 123 w 149"/>
                <a:gd name="T73" fmla="*/ 89 h 138"/>
                <a:gd name="T74" fmla="*/ 135 w 149"/>
                <a:gd name="T75" fmla="*/ 137 h 138"/>
                <a:gd name="T76" fmla="*/ 141 w 149"/>
                <a:gd name="T77" fmla="*/ 116 h 138"/>
                <a:gd name="T78" fmla="*/ 147 w 149"/>
                <a:gd name="T79" fmla="*/ 98 h 138"/>
                <a:gd name="T80" fmla="*/ 131 w 149"/>
                <a:gd name="T81" fmla="*/ 99 h 138"/>
                <a:gd name="T82" fmla="*/ 146 w 149"/>
                <a:gd name="T83" fmla="*/ 94 h 138"/>
                <a:gd name="T84" fmla="*/ 88 w 149"/>
                <a:gd name="T85" fmla="*/ 12 h 138"/>
                <a:gd name="T86" fmla="*/ 95 w 149"/>
                <a:gd name="T87" fmla="*/ 9 h 138"/>
                <a:gd name="T88" fmla="*/ 40 w 149"/>
                <a:gd name="T89" fmla="*/ 19 h 138"/>
                <a:gd name="T90" fmla="*/ 56 w 149"/>
                <a:gd name="T91" fmla="*/ 21 h 138"/>
                <a:gd name="T92" fmla="*/ 141 w 149"/>
                <a:gd name="T93" fmla="*/ 28 h 138"/>
                <a:gd name="T94" fmla="*/ 131 w 149"/>
                <a:gd name="T95" fmla="*/ 66 h 138"/>
                <a:gd name="T96" fmla="*/ 141 w 149"/>
                <a:gd name="T97" fmla="*/ 97 h 138"/>
                <a:gd name="T98" fmla="*/ 143 w 149"/>
                <a:gd name="T99" fmla="*/ 100 h 138"/>
                <a:gd name="T100" fmla="*/ 130 w 149"/>
                <a:gd name="T101" fmla="*/ 108 h 138"/>
                <a:gd name="T102" fmla="*/ 131 w 149"/>
                <a:gd name="T103" fmla="*/ 107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49" h="138">
                  <a:moveTo>
                    <a:pt x="65" y="0"/>
                  </a:moveTo>
                  <a:cubicBezTo>
                    <a:pt x="66" y="0"/>
                    <a:pt x="68" y="1"/>
                    <a:pt x="69" y="2"/>
                  </a:cubicBezTo>
                  <a:cubicBezTo>
                    <a:pt x="69" y="2"/>
                    <a:pt x="69" y="2"/>
                    <a:pt x="69" y="2"/>
                  </a:cubicBezTo>
                  <a:cubicBezTo>
                    <a:pt x="69" y="3"/>
                    <a:pt x="69" y="3"/>
                    <a:pt x="69" y="3"/>
                  </a:cubicBezTo>
                  <a:cubicBezTo>
                    <a:pt x="68" y="3"/>
                    <a:pt x="68" y="3"/>
                    <a:pt x="67" y="4"/>
                  </a:cubicBezTo>
                  <a:cubicBezTo>
                    <a:pt x="65" y="4"/>
                    <a:pt x="63" y="4"/>
                    <a:pt x="62" y="6"/>
                  </a:cubicBezTo>
                  <a:cubicBezTo>
                    <a:pt x="62" y="7"/>
                    <a:pt x="61" y="8"/>
                    <a:pt x="62" y="10"/>
                  </a:cubicBezTo>
                  <a:cubicBezTo>
                    <a:pt x="63" y="9"/>
                    <a:pt x="63" y="8"/>
                    <a:pt x="64" y="7"/>
                  </a:cubicBezTo>
                  <a:cubicBezTo>
                    <a:pt x="66" y="6"/>
                    <a:pt x="67" y="5"/>
                    <a:pt x="68" y="5"/>
                  </a:cubicBezTo>
                  <a:cubicBezTo>
                    <a:pt x="69" y="5"/>
                    <a:pt x="70" y="5"/>
                    <a:pt x="70" y="6"/>
                  </a:cubicBezTo>
                  <a:cubicBezTo>
                    <a:pt x="71" y="6"/>
                    <a:pt x="71" y="6"/>
                    <a:pt x="71" y="6"/>
                  </a:cubicBezTo>
                  <a:cubicBezTo>
                    <a:pt x="70" y="7"/>
                    <a:pt x="70" y="7"/>
                    <a:pt x="70" y="7"/>
                  </a:cubicBezTo>
                  <a:cubicBezTo>
                    <a:pt x="70" y="8"/>
                    <a:pt x="69" y="8"/>
                    <a:pt x="69" y="9"/>
                  </a:cubicBezTo>
                  <a:cubicBezTo>
                    <a:pt x="68" y="11"/>
                    <a:pt x="67" y="12"/>
                    <a:pt x="67" y="16"/>
                  </a:cubicBezTo>
                  <a:cubicBezTo>
                    <a:pt x="70" y="16"/>
                    <a:pt x="71" y="15"/>
                    <a:pt x="72" y="14"/>
                  </a:cubicBezTo>
                  <a:cubicBezTo>
                    <a:pt x="74" y="11"/>
                    <a:pt x="71" y="5"/>
                    <a:pt x="70" y="3"/>
                  </a:cubicBezTo>
                  <a:cubicBezTo>
                    <a:pt x="70" y="2"/>
                    <a:pt x="70" y="2"/>
                    <a:pt x="70" y="2"/>
                  </a:cubicBezTo>
                  <a:cubicBezTo>
                    <a:pt x="71" y="2"/>
                    <a:pt x="71" y="2"/>
                    <a:pt x="71" y="2"/>
                  </a:cubicBezTo>
                  <a:cubicBezTo>
                    <a:pt x="71" y="1"/>
                    <a:pt x="72" y="1"/>
                    <a:pt x="73" y="1"/>
                  </a:cubicBezTo>
                  <a:cubicBezTo>
                    <a:pt x="73" y="1"/>
                    <a:pt x="73" y="1"/>
                    <a:pt x="73" y="1"/>
                  </a:cubicBezTo>
                  <a:cubicBezTo>
                    <a:pt x="75" y="1"/>
                    <a:pt x="77" y="3"/>
                    <a:pt x="78" y="5"/>
                  </a:cubicBezTo>
                  <a:cubicBezTo>
                    <a:pt x="79" y="7"/>
                    <a:pt x="79" y="9"/>
                    <a:pt x="79" y="11"/>
                  </a:cubicBezTo>
                  <a:cubicBezTo>
                    <a:pt x="88" y="5"/>
                    <a:pt x="99" y="2"/>
                    <a:pt x="110" y="2"/>
                  </a:cubicBezTo>
                  <a:cubicBezTo>
                    <a:pt x="131" y="2"/>
                    <a:pt x="145" y="14"/>
                    <a:pt x="147" y="33"/>
                  </a:cubicBezTo>
                  <a:cubicBezTo>
                    <a:pt x="148" y="45"/>
                    <a:pt x="142" y="55"/>
                    <a:pt x="137" y="65"/>
                  </a:cubicBezTo>
                  <a:cubicBezTo>
                    <a:pt x="131" y="75"/>
                    <a:pt x="125" y="85"/>
                    <a:pt x="126" y="97"/>
                  </a:cubicBezTo>
                  <a:cubicBezTo>
                    <a:pt x="127" y="97"/>
                    <a:pt x="130" y="96"/>
                    <a:pt x="132" y="95"/>
                  </a:cubicBezTo>
                  <a:cubicBezTo>
                    <a:pt x="135" y="93"/>
                    <a:pt x="138" y="91"/>
                    <a:pt x="142" y="91"/>
                  </a:cubicBezTo>
                  <a:cubicBezTo>
                    <a:pt x="144" y="91"/>
                    <a:pt x="145" y="92"/>
                    <a:pt x="147" y="93"/>
                  </a:cubicBezTo>
                  <a:cubicBezTo>
                    <a:pt x="147" y="93"/>
                    <a:pt x="147" y="93"/>
                    <a:pt x="147" y="93"/>
                  </a:cubicBezTo>
                  <a:cubicBezTo>
                    <a:pt x="149" y="96"/>
                    <a:pt x="149" y="101"/>
                    <a:pt x="149" y="106"/>
                  </a:cubicBezTo>
                  <a:cubicBezTo>
                    <a:pt x="148" y="109"/>
                    <a:pt x="148" y="112"/>
                    <a:pt x="149" y="114"/>
                  </a:cubicBezTo>
                  <a:cubicBezTo>
                    <a:pt x="149" y="115"/>
                    <a:pt x="149" y="115"/>
                    <a:pt x="149" y="115"/>
                  </a:cubicBezTo>
                  <a:cubicBezTo>
                    <a:pt x="148" y="115"/>
                    <a:pt x="148" y="115"/>
                    <a:pt x="148" y="115"/>
                  </a:cubicBezTo>
                  <a:cubicBezTo>
                    <a:pt x="146" y="117"/>
                    <a:pt x="143" y="118"/>
                    <a:pt x="141" y="118"/>
                  </a:cubicBezTo>
                  <a:cubicBezTo>
                    <a:pt x="137" y="118"/>
                    <a:pt x="134" y="116"/>
                    <a:pt x="130" y="114"/>
                  </a:cubicBezTo>
                  <a:cubicBezTo>
                    <a:pt x="130" y="115"/>
                    <a:pt x="130" y="115"/>
                    <a:pt x="130" y="115"/>
                  </a:cubicBezTo>
                  <a:cubicBezTo>
                    <a:pt x="130" y="126"/>
                    <a:pt x="130" y="136"/>
                    <a:pt x="141" y="136"/>
                  </a:cubicBezTo>
                  <a:cubicBezTo>
                    <a:pt x="141" y="138"/>
                    <a:pt x="141" y="138"/>
                    <a:pt x="141" y="138"/>
                  </a:cubicBezTo>
                  <a:cubicBezTo>
                    <a:pt x="139" y="138"/>
                    <a:pt x="138" y="138"/>
                    <a:pt x="137" y="138"/>
                  </a:cubicBezTo>
                  <a:cubicBezTo>
                    <a:pt x="123" y="138"/>
                    <a:pt x="123" y="125"/>
                    <a:pt x="123" y="112"/>
                  </a:cubicBezTo>
                  <a:cubicBezTo>
                    <a:pt x="123" y="108"/>
                    <a:pt x="123" y="105"/>
                    <a:pt x="123" y="102"/>
                  </a:cubicBezTo>
                  <a:cubicBezTo>
                    <a:pt x="123" y="99"/>
                    <a:pt x="122" y="96"/>
                    <a:pt x="122" y="94"/>
                  </a:cubicBezTo>
                  <a:cubicBezTo>
                    <a:pt x="122" y="94"/>
                    <a:pt x="122" y="94"/>
                    <a:pt x="122" y="94"/>
                  </a:cubicBezTo>
                  <a:cubicBezTo>
                    <a:pt x="122" y="93"/>
                    <a:pt x="122" y="93"/>
                    <a:pt x="122" y="93"/>
                  </a:cubicBezTo>
                  <a:cubicBezTo>
                    <a:pt x="121" y="92"/>
                    <a:pt x="121" y="91"/>
                    <a:pt x="121" y="90"/>
                  </a:cubicBezTo>
                  <a:cubicBezTo>
                    <a:pt x="120" y="84"/>
                    <a:pt x="118" y="78"/>
                    <a:pt x="120" y="70"/>
                  </a:cubicBezTo>
                  <a:cubicBezTo>
                    <a:pt x="122" y="64"/>
                    <a:pt x="125" y="57"/>
                    <a:pt x="129" y="51"/>
                  </a:cubicBezTo>
                  <a:cubicBezTo>
                    <a:pt x="136" y="39"/>
                    <a:pt x="143" y="27"/>
                    <a:pt x="132" y="13"/>
                  </a:cubicBezTo>
                  <a:cubicBezTo>
                    <a:pt x="126" y="11"/>
                    <a:pt x="121" y="10"/>
                    <a:pt x="115" y="10"/>
                  </a:cubicBezTo>
                  <a:cubicBezTo>
                    <a:pt x="104" y="10"/>
                    <a:pt x="93" y="14"/>
                    <a:pt x="83" y="18"/>
                  </a:cubicBezTo>
                  <a:cubicBezTo>
                    <a:pt x="72" y="22"/>
                    <a:pt x="61" y="26"/>
                    <a:pt x="49" y="26"/>
                  </a:cubicBezTo>
                  <a:cubicBezTo>
                    <a:pt x="48" y="26"/>
                    <a:pt x="47" y="26"/>
                    <a:pt x="45" y="26"/>
                  </a:cubicBezTo>
                  <a:cubicBezTo>
                    <a:pt x="40" y="25"/>
                    <a:pt x="35" y="23"/>
                    <a:pt x="30" y="22"/>
                  </a:cubicBezTo>
                  <a:cubicBezTo>
                    <a:pt x="25" y="19"/>
                    <a:pt x="19" y="17"/>
                    <a:pt x="13" y="17"/>
                  </a:cubicBezTo>
                  <a:cubicBezTo>
                    <a:pt x="9" y="17"/>
                    <a:pt x="4" y="19"/>
                    <a:pt x="1" y="21"/>
                  </a:cubicBezTo>
                  <a:cubicBezTo>
                    <a:pt x="0" y="20"/>
                    <a:pt x="0" y="20"/>
                    <a:pt x="0" y="20"/>
                  </a:cubicBezTo>
                  <a:cubicBezTo>
                    <a:pt x="5" y="15"/>
                    <a:pt x="11" y="13"/>
                    <a:pt x="20" y="13"/>
                  </a:cubicBezTo>
                  <a:cubicBezTo>
                    <a:pt x="20" y="13"/>
                    <a:pt x="20" y="13"/>
                    <a:pt x="20" y="13"/>
                  </a:cubicBezTo>
                  <a:cubicBezTo>
                    <a:pt x="26" y="13"/>
                    <a:pt x="33" y="14"/>
                    <a:pt x="39" y="15"/>
                  </a:cubicBezTo>
                  <a:cubicBezTo>
                    <a:pt x="46" y="16"/>
                    <a:pt x="53" y="17"/>
                    <a:pt x="59" y="17"/>
                  </a:cubicBezTo>
                  <a:cubicBezTo>
                    <a:pt x="61" y="16"/>
                    <a:pt x="60" y="13"/>
                    <a:pt x="59" y="10"/>
                  </a:cubicBezTo>
                  <a:cubicBezTo>
                    <a:pt x="58" y="8"/>
                    <a:pt x="58" y="7"/>
                    <a:pt x="58" y="5"/>
                  </a:cubicBezTo>
                  <a:cubicBezTo>
                    <a:pt x="58" y="5"/>
                    <a:pt x="58" y="5"/>
                    <a:pt x="58" y="5"/>
                  </a:cubicBezTo>
                  <a:cubicBezTo>
                    <a:pt x="58" y="4"/>
                    <a:pt x="58" y="4"/>
                    <a:pt x="58" y="4"/>
                  </a:cubicBezTo>
                  <a:cubicBezTo>
                    <a:pt x="59" y="4"/>
                    <a:pt x="59" y="3"/>
                    <a:pt x="60" y="3"/>
                  </a:cubicBezTo>
                  <a:cubicBezTo>
                    <a:pt x="62" y="1"/>
                    <a:pt x="63" y="0"/>
                    <a:pt x="65" y="0"/>
                  </a:cubicBezTo>
                  <a:close/>
                  <a:moveTo>
                    <a:pt x="67" y="2"/>
                  </a:moveTo>
                  <a:cubicBezTo>
                    <a:pt x="65" y="1"/>
                    <a:pt x="63" y="2"/>
                    <a:pt x="61" y="4"/>
                  </a:cubicBezTo>
                  <a:cubicBezTo>
                    <a:pt x="60" y="4"/>
                    <a:pt x="60" y="5"/>
                    <a:pt x="59" y="5"/>
                  </a:cubicBezTo>
                  <a:cubicBezTo>
                    <a:pt x="59" y="7"/>
                    <a:pt x="60" y="8"/>
                    <a:pt x="60" y="10"/>
                  </a:cubicBezTo>
                  <a:cubicBezTo>
                    <a:pt x="60" y="10"/>
                    <a:pt x="60" y="10"/>
                    <a:pt x="60" y="10"/>
                  </a:cubicBezTo>
                  <a:cubicBezTo>
                    <a:pt x="60" y="8"/>
                    <a:pt x="60" y="7"/>
                    <a:pt x="61" y="5"/>
                  </a:cubicBezTo>
                  <a:cubicBezTo>
                    <a:pt x="62" y="3"/>
                    <a:pt x="65" y="3"/>
                    <a:pt x="66" y="2"/>
                  </a:cubicBezTo>
                  <a:cubicBezTo>
                    <a:pt x="66" y="2"/>
                    <a:pt x="67" y="2"/>
                    <a:pt x="67" y="2"/>
                  </a:cubicBezTo>
                  <a:close/>
                  <a:moveTo>
                    <a:pt x="77" y="14"/>
                  </a:moveTo>
                  <a:cubicBezTo>
                    <a:pt x="76" y="13"/>
                    <a:pt x="76" y="13"/>
                    <a:pt x="76" y="13"/>
                  </a:cubicBezTo>
                  <a:cubicBezTo>
                    <a:pt x="78" y="11"/>
                    <a:pt x="78" y="8"/>
                    <a:pt x="77" y="6"/>
                  </a:cubicBezTo>
                  <a:cubicBezTo>
                    <a:pt x="75" y="3"/>
                    <a:pt x="73" y="1"/>
                    <a:pt x="72" y="2"/>
                  </a:cubicBezTo>
                  <a:cubicBezTo>
                    <a:pt x="73" y="5"/>
                    <a:pt x="76" y="11"/>
                    <a:pt x="73" y="15"/>
                  </a:cubicBezTo>
                  <a:cubicBezTo>
                    <a:pt x="72" y="16"/>
                    <a:pt x="70" y="17"/>
                    <a:pt x="67" y="17"/>
                  </a:cubicBezTo>
                  <a:cubicBezTo>
                    <a:pt x="66" y="17"/>
                    <a:pt x="66" y="17"/>
                    <a:pt x="66" y="17"/>
                  </a:cubicBezTo>
                  <a:cubicBezTo>
                    <a:pt x="66" y="17"/>
                    <a:pt x="66" y="17"/>
                    <a:pt x="66" y="17"/>
                  </a:cubicBezTo>
                  <a:cubicBezTo>
                    <a:pt x="65" y="12"/>
                    <a:pt x="66" y="10"/>
                    <a:pt x="68" y="8"/>
                  </a:cubicBezTo>
                  <a:cubicBezTo>
                    <a:pt x="68" y="8"/>
                    <a:pt x="68" y="7"/>
                    <a:pt x="69" y="7"/>
                  </a:cubicBezTo>
                  <a:cubicBezTo>
                    <a:pt x="69" y="6"/>
                    <a:pt x="68" y="6"/>
                    <a:pt x="68" y="6"/>
                  </a:cubicBezTo>
                  <a:cubicBezTo>
                    <a:pt x="67" y="6"/>
                    <a:pt x="66" y="7"/>
                    <a:pt x="65" y="8"/>
                  </a:cubicBezTo>
                  <a:cubicBezTo>
                    <a:pt x="64" y="10"/>
                    <a:pt x="63" y="11"/>
                    <a:pt x="61" y="12"/>
                  </a:cubicBezTo>
                  <a:cubicBezTo>
                    <a:pt x="61" y="12"/>
                    <a:pt x="61" y="12"/>
                    <a:pt x="61" y="12"/>
                  </a:cubicBezTo>
                  <a:cubicBezTo>
                    <a:pt x="61" y="14"/>
                    <a:pt x="62" y="17"/>
                    <a:pt x="60" y="18"/>
                  </a:cubicBezTo>
                  <a:cubicBezTo>
                    <a:pt x="60" y="19"/>
                    <a:pt x="60" y="19"/>
                    <a:pt x="60" y="19"/>
                  </a:cubicBezTo>
                  <a:cubicBezTo>
                    <a:pt x="60" y="19"/>
                    <a:pt x="60" y="19"/>
                    <a:pt x="60" y="19"/>
                  </a:cubicBezTo>
                  <a:cubicBezTo>
                    <a:pt x="53" y="18"/>
                    <a:pt x="46" y="17"/>
                    <a:pt x="39" y="16"/>
                  </a:cubicBezTo>
                  <a:cubicBezTo>
                    <a:pt x="32" y="15"/>
                    <a:pt x="26" y="14"/>
                    <a:pt x="20" y="14"/>
                  </a:cubicBezTo>
                  <a:cubicBezTo>
                    <a:pt x="20" y="14"/>
                    <a:pt x="20" y="14"/>
                    <a:pt x="20" y="14"/>
                  </a:cubicBezTo>
                  <a:cubicBezTo>
                    <a:pt x="15" y="14"/>
                    <a:pt x="11" y="15"/>
                    <a:pt x="7" y="17"/>
                  </a:cubicBezTo>
                  <a:cubicBezTo>
                    <a:pt x="9" y="16"/>
                    <a:pt x="11" y="16"/>
                    <a:pt x="13" y="16"/>
                  </a:cubicBezTo>
                  <a:cubicBezTo>
                    <a:pt x="18" y="16"/>
                    <a:pt x="24" y="18"/>
                    <a:pt x="29" y="19"/>
                  </a:cubicBezTo>
                  <a:cubicBezTo>
                    <a:pt x="31" y="19"/>
                    <a:pt x="31" y="19"/>
                    <a:pt x="31" y="19"/>
                  </a:cubicBezTo>
                  <a:cubicBezTo>
                    <a:pt x="34" y="18"/>
                    <a:pt x="37" y="17"/>
                    <a:pt x="40" y="17"/>
                  </a:cubicBezTo>
                  <a:cubicBezTo>
                    <a:pt x="40" y="17"/>
                    <a:pt x="40" y="17"/>
                    <a:pt x="40" y="17"/>
                  </a:cubicBezTo>
                  <a:cubicBezTo>
                    <a:pt x="45" y="17"/>
                    <a:pt x="49" y="18"/>
                    <a:pt x="54" y="19"/>
                  </a:cubicBezTo>
                  <a:cubicBezTo>
                    <a:pt x="55" y="19"/>
                    <a:pt x="57" y="20"/>
                    <a:pt x="58" y="20"/>
                  </a:cubicBezTo>
                  <a:cubicBezTo>
                    <a:pt x="60" y="20"/>
                    <a:pt x="60" y="20"/>
                    <a:pt x="60" y="20"/>
                  </a:cubicBezTo>
                  <a:cubicBezTo>
                    <a:pt x="59" y="21"/>
                    <a:pt x="59" y="21"/>
                    <a:pt x="59" y="21"/>
                  </a:cubicBezTo>
                  <a:cubicBezTo>
                    <a:pt x="56" y="23"/>
                    <a:pt x="53" y="24"/>
                    <a:pt x="50" y="24"/>
                  </a:cubicBezTo>
                  <a:cubicBezTo>
                    <a:pt x="47" y="24"/>
                    <a:pt x="43" y="23"/>
                    <a:pt x="40" y="22"/>
                  </a:cubicBezTo>
                  <a:cubicBezTo>
                    <a:pt x="37" y="21"/>
                    <a:pt x="34" y="20"/>
                    <a:pt x="31" y="20"/>
                  </a:cubicBezTo>
                  <a:cubicBezTo>
                    <a:pt x="30" y="20"/>
                    <a:pt x="30" y="20"/>
                    <a:pt x="30" y="20"/>
                  </a:cubicBezTo>
                  <a:cubicBezTo>
                    <a:pt x="30" y="20"/>
                    <a:pt x="31" y="20"/>
                    <a:pt x="31" y="20"/>
                  </a:cubicBezTo>
                  <a:cubicBezTo>
                    <a:pt x="36" y="22"/>
                    <a:pt x="41" y="24"/>
                    <a:pt x="46" y="24"/>
                  </a:cubicBezTo>
                  <a:cubicBezTo>
                    <a:pt x="47" y="24"/>
                    <a:pt x="48" y="24"/>
                    <a:pt x="49" y="24"/>
                  </a:cubicBezTo>
                  <a:cubicBezTo>
                    <a:pt x="61" y="24"/>
                    <a:pt x="72" y="20"/>
                    <a:pt x="82" y="16"/>
                  </a:cubicBezTo>
                  <a:cubicBezTo>
                    <a:pt x="84" y="16"/>
                    <a:pt x="86" y="15"/>
                    <a:pt x="88" y="14"/>
                  </a:cubicBezTo>
                  <a:cubicBezTo>
                    <a:pt x="88" y="14"/>
                    <a:pt x="88" y="14"/>
                    <a:pt x="88" y="14"/>
                  </a:cubicBezTo>
                  <a:cubicBezTo>
                    <a:pt x="87" y="13"/>
                    <a:pt x="87" y="12"/>
                    <a:pt x="87" y="12"/>
                  </a:cubicBezTo>
                  <a:cubicBezTo>
                    <a:pt x="88" y="10"/>
                    <a:pt x="91" y="9"/>
                    <a:pt x="94" y="7"/>
                  </a:cubicBezTo>
                  <a:cubicBezTo>
                    <a:pt x="97" y="7"/>
                    <a:pt x="99" y="6"/>
                    <a:pt x="100" y="5"/>
                  </a:cubicBezTo>
                  <a:cubicBezTo>
                    <a:pt x="101" y="4"/>
                    <a:pt x="101" y="4"/>
                    <a:pt x="101" y="4"/>
                  </a:cubicBezTo>
                  <a:cubicBezTo>
                    <a:pt x="92" y="6"/>
                    <a:pt x="84" y="9"/>
                    <a:pt x="77" y="14"/>
                  </a:cubicBezTo>
                  <a:close/>
                  <a:moveTo>
                    <a:pt x="126" y="98"/>
                  </a:moveTo>
                  <a:cubicBezTo>
                    <a:pt x="126" y="98"/>
                    <a:pt x="125" y="98"/>
                    <a:pt x="125" y="98"/>
                  </a:cubicBezTo>
                  <a:cubicBezTo>
                    <a:pt x="124" y="98"/>
                    <a:pt x="124" y="98"/>
                    <a:pt x="124" y="98"/>
                  </a:cubicBezTo>
                  <a:cubicBezTo>
                    <a:pt x="124" y="97"/>
                    <a:pt x="124" y="97"/>
                    <a:pt x="124" y="97"/>
                  </a:cubicBezTo>
                  <a:cubicBezTo>
                    <a:pt x="123" y="85"/>
                    <a:pt x="129" y="74"/>
                    <a:pt x="135" y="64"/>
                  </a:cubicBezTo>
                  <a:cubicBezTo>
                    <a:pt x="141" y="54"/>
                    <a:pt x="147" y="45"/>
                    <a:pt x="146" y="34"/>
                  </a:cubicBezTo>
                  <a:cubicBezTo>
                    <a:pt x="144" y="15"/>
                    <a:pt x="130" y="4"/>
                    <a:pt x="110" y="4"/>
                  </a:cubicBezTo>
                  <a:cubicBezTo>
                    <a:pt x="107" y="4"/>
                    <a:pt x="104" y="4"/>
                    <a:pt x="101" y="4"/>
                  </a:cubicBezTo>
                  <a:cubicBezTo>
                    <a:pt x="102" y="5"/>
                    <a:pt x="102" y="5"/>
                    <a:pt x="102" y="5"/>
                  </a:cubicBezTo>
                  <a:cubicBezTo>
                    <a:pt x="102" y="6"/>
                    <a:pt x="102" y="6"/>
                    <a:pt x="102" y="7"/>
                  </a:cubicBezTo>
                  <a:cubicBezTo>
                    <a:pt x="101" y="9"/>
                    <a:pt x="99" y="10"/>
                    <a:pt x="96" y="11"/>
                  </a:cubicBezTo>
                  <a:cubicBezTo>
                    <a:pt x="93" y="11"/>
                    <a:pt x="90" y="12"/>
                    <a:pt x="89" y="14"/>
                  </a:cubicBezTo>
                  <a:cubicBezTo>
                    <a:pt x="97" y="11"/>
                    <a:pt x="106" y="8"/>
                    <a:pt x="115" y="8"/>
                  </a:cubicBezTo>
                  <a:cubicBezTo>
                    <a:pt x="121" y="8"/>
                    <a:pt x="127" y="9"/>
                    <a:pt x="132" y="12"/>
                  </a:cubicBezTo>
                  <a:cubicBezTo>
                    <a:pt x="133" y="12"/>
                    <a:pt x="133" y="12"/>
                    <a:pt x="133" y="12"/>
                  </a:cubicBezTo>
                  <a:cubicBezTo>
                    <a:pt x="133" y="12"/>
                    <a:pt x="133" y="12"/>
                    <a:pt x="133" y="12"/>
                  </a:cubicBezTo>
                  <a:cubicBezTo>
                    <a:pt x="145" y="27"/>
                    <a:pt x="137" y="40"/>
                    <a:pt x="130" y="52"/>
                  </a:cubicBezTo>
                  <a:cubicBezTo>
                    <a:pt x="126" y="58"/>
                    <a:pt x="123" y="64"/>
                    <a:pt x="122" y="71"/>
                  </a:cubicBezTo>
                  <a:cubicBezTo>
                    <a:pt x="120" y="76"/>
                    <a:pt x="121" y="80"/>
                    <a:pt x="121" y="84"/>
                  </a:cubicBezTo>
                  <a:cubicBezTo>
                    <a:pt x="122" y="72"/>
                    <a:pt x="126" y="63"/>
                    <a:pt x="131" y="55"/>
                  </a:cubicBezTo>
                  <a:cubicBezTo>
                    <a:pt x="135" y="47"/>
                    <a:pt x="139" y="39"/>
                    <a:pt x="140" y="28"/>
                  </a:cubicBezTo>
                  <a:cubicBezTo>
                    <a:pt x="139" y="27"/>
                    <a:pt x="138" y="25"/>
                    <a:pt x="139" y="24"/>
                  </a:cubicBezTo>
                  <a:cubicBezTo>
                    <a:pt x="139" y="24"/>
                    <a:pt x="139" y="24"/>
                    <a:pt x="140" y="24"/>
                  </a:cubicBezTo>
                  <a:cubicBezTo>
                    <a:pt x="140" y="24"/>
                    <a:pt x="140" y="24"/>
                    <a:pt x="140" y="24"/>
                  </a:cubicBezTo>
                  <a:cubicBezTo>
                    <a:pt x="141" y="24"/>
                    <a:pt x="142" y="24"/>
                    <a:pt x="143" y="26"/>
                  </a:cubicBezTo>
                  <a:cubicBezTo>
                    <a:pt x="143" y="26"/>
                    <a:pt x="143" y="26"/>
                    <a:pt x="143" y="26"/>
                  </a:cubicBezTo>
                  <a:cubicBezTo>
                    <a:pt x="145" y="43"/>
                    <a:pt x="139" y="55"/>
                    <a:pt x="133" y="66"/>
                  </a:cubicBezTo>
                  <a:cubicBezTo>
                    <a:pt x="129" y="73"/>
                    <a:pt x="125" y="81"/>
                    <a:pt x="123" y="89"/>
                  </a:cubicBezTo>
                  <a:cubicBezTo>
                    <a:pt x="123" y="90"/>
                    <a:pt x="123" y="90"/>
                    <a:pt x="123" y="90"/>
                  </a:cubicBezTo>
                  <a:cubicBezTo>
                    <a:pt x="123" y="94"/>
                    <a:pt x="124" y="97"/>
                    <a:pt x="124" y="102"/>
                  </a:cubicBezTo>
                  <a:cubicBezTo>
                    <a:pt x="125" y="105"/>
                    <a:pt x="125" y="108"/>
                    <a:pt x="125" y="112"/>
                  </a:cubicBezTo>
                  <a:cubicBezTo>
                    <a:pt x="125" y="124"/>
                    <a:pt x="125" y="135"/>
                    <a:pt x="135" y="137"/>
                  </a:cubicBezTo>
                  <a:cubicBezTo>
                    <a:pt x="129" y="133"/>
                    <a:pt x="129" y="124"/>
                    <a:pt x="129" y="115"/>
                  </a:cubicBezTo>
                  <a:cubicBezTo>
                    <a:pt x="129" y="112"/>
                    <a:pt x="129" y="112"/>
                    <a:pt x="129" y="112"/>
                  </a:cubicBezTo>
                  <a:cubicBezTo>
                    <a:pt x="130" y="112"/>
                    <a:pt x="130" y="112"/>
                    <a:pt x="130" y="112"/>
                  </a:cubicBezTo>
                  <a:cubicBezTo>
                    <a:pt x="133" y="115"/>
                    <a:pt x="137" y="116"/>
                    <a:pt x="141" y="116"/>
                  </a:cubicBezTo>
                  <a:cubicBezTo>
                    <a:pt x="143" y="116"/>
                    <a:pt x="145" y="115"/>
                    <a:pt x="147" y="114"/>
                  </a:cubicBezTo>
                  <a:cubicBezTo>
                    <a:pt x="147" y="112"/>
                    <a:pt x="147" y="109"/>
                    <a:pt x="147" y="106"/>
                  </a:cubicBezTo>
                  <a:cubicBezTo>
                    <a:pt x="147" y="103"/>
                    <a:pt x="147" y="100"/>
                    <a:pt x="147" y="98"/>
                  </a:cubicBezTo>
                  <a:cubicBezTo>
                    <a:pt x="147" y="98"/>
                    <a:pt x="147" y="98"/>
                    <a:pt x="147" y="98"/>
                  </a:cubicBezTo>
                  <a:cubicBezTo>
                    <a:pt x="146" y="99"/>
                    <a:pt x="145" y="99"/>
                    <a:pt x="144" y="99"/>
                  </a:cubicBezTo>
                  <a:cubicBezTo>
                    <a:pt x="143" y="99"/>
                    <a:pt x="142" y="99"/>
                    <a:pt x="141" y="99"/>
                  </a:cubicBezTo>
                  <a:cubicBezTo>
                    <a:pt x="138" y="98"/>
                    <a:pt x="136" y="97"/>
                    <a:pt x="134" y="98"/>
                  </a:cubicBezTo>
                  <a:cubicBezTo>
                    <a:pt x="131" y="99"/>
                    <a:pt x="131" y="99"/>
                    <a:pt x="131" y="99"/>
                  </a:cubicBezTo>
                  <a:cubicBezTo>
                    <a:pt x="133" y="97"/>
                    <a:pt x="133" y="97"/>
                    <a:pt x="133" y="97"/>
                  </a:cubicBezTo>
                  <a:cubicBezTo>
                    <a:pt x="137" y="93"/>
                    <a:pt x="142" y="93"/>
                    <a:pt x="147" y="97"/>
                  </a:cubicBezTo>
                  <a:cubicBezTo>
                    <a:pt x="147" y="97"/>
                    <a:pt x="147" y="97"/>
                    <a:pt x="147" y="97"/>
                  </a:cubicBezTo>
                  <a:cubicBezTo>
                    <a:pt x="147" y="96"/>
                    <a:pt x="146" y="95"/>
                    <a:pt x="146" y="94"/>
                  </a:cubicBezTo>
                  <a:cubicBezTo>
                    <a:pt x="145" y="93"/>
                    <a:pt x="143" y="93"/>
                    <a:pt x="142" y="93"/>
                  </a:cubicBezTo>
                  <a:cubicBezTo>
                    <a:pt x="139" y="93"/>
                    <a:pt x="136" y="94"/>
                    <a:pt x="133" y="96"/>
                  </a:cubicBezTo>
                  <a:cubicBezTo>
                    <a:pt x="130" y="97"/>
                    <a:pt x="128" y="98"/>
                    <a:pt x="126" y="98"/>
                  </a:cubicBezTo>
                  <a:close/>
                  <a:moveTo>
                    <a:pt x="88" y="12"/>
                  </a:moveTo>
                  <a:cubicBezTo>
                    <a:pt x="90" y="11"/>
                    <a:pt x="93" y="10"/>
                    <a:pt x="95" y="9"/>
                  </a:cubicBezTo>
                  <a:cubicBezTo>
                    <a:pt x="98" y="8"/>
                    <a:pt x="100" y="8"/>
                    <a:pt x="101" y="7"/>
                  </a:cubicBezTo>
                  <a:cubicBezTo>
                    <a:pt x="101" y="7"/>
                    <a:pt x="101" y="6"/>
                    <a:pt x="101" y="6"/>
                  </a:cubicBezTo>
                  <a:cubicBezTo>
                    <a:pt x="99" y="7"/>
                    <a:pt x="97" y="8"/>
                    <a:pt x="95" y="9"/>
                  </a:cubicBezTo>
                  <a:cubicBezTo>
                    <a:pt x="92" y="10"/>
                    <a:pt x="89" y="11"/>
                    <a:pt x="88" y="12"/>
                  </a:cubicBezTo>
                  <a:close/>
                  <a:moveTo>
                    <a:pt x="56" y="21"/>
                  </a:moveTo>
                  <a:cubicBezTo>
                    <a:pt x="55" y="21"/>
                    <a:pt x="54" y="21"/>
                    <a:pt x="53" y="20"/>
                  </a:cubicBezTo>
                  <a:cubicBezTo>
                    <a:pt x="49" y="19"/>
                    <a:pt x="45" y="19"/>
                    <a:pt x="40" y="19"/>
                  </a:cubicBezTo>
                  <a:cubicBezTo>
                    <a:pt x="39" y="19"/>
                    <a:pt x="37" y="19"/>
                    <a:pt x="35" y="19"/>
                  </a:cubicBezTo>
                  <a:cubicBezTo>
                    <a:pt x="37" y="20"/>
                    <a:pt x="38" y="20"/>
                    <a:pt x="40" y="20"/>
                  </a:cubicBezTo>
                  <a:cubicBezTo>
                    <a:pt x="44" y="21"/>
                    <a:pt x="47" y="22"/>
                    <a:pt x="50" y="22"/>
                  </a:cubicBezTo>
                  <a:cubicBezTo>
                    <a:pt x="52" y="22"/>
                    <a:pt x="54" y="22"/>
                    <a:pt x="56" y="21"/>
                  </a:cubicBezTo>
                  <a:close/>
                  <a:moveTo>
                    <a:pt x="141" y="27"/>
                  </a:moveTo>
                  <a:cubicBezTo>
                    <a:pt x="141" y="26"/>
                    <a:pt x="141" y="26"/>
                    <a:pt x="140" y="25"/>
                  </a:cubicBezTo>
                  <a:cubicBezTo>
                    <a:pt x="141" y="26"/>
                    <a:pt x="141" y="27"/>
                    <a:pt x="141" y="27"/>
                  </a:cubicBezTo>
                  <a:cubicBezTo>
                    <a:pt x="141" y="28"/>
                    <a:pt x="141" y="28"/>
                    <a:pt x="141" y="28"/>
                  </a:cubicBezTo>
                  <a:cubicBezTo>
                    <a:pt x="141" y="28"/>
                    <a:pt x="141" y="28"/>
                    <a:pt x="141" y="28"/>
                  </a:cubicBezTo>
                  <a:cubicBezTo>
                    <a:pt x="141" y="40"/>
                    <a:pt x="136" y="48"/>
                    <a:pt x="132" y="56"/>
                  </a:cubicBezTo>
                  <a:cubicBezTo>
                    <a:pt x="128" y="64"/>
                    <a:pt x="123" y="72"/>
                    <a:pt x="123" y="84"/>
                  </a:cubicBezTo>
                  <a:cubicBezTo>
                    <a:pt x="125" y="77"/>
                    <a:pt x="128" y="71"/>
                    <a:pt x="131" y="66"/>
                  </a:cubicBezTo>
                  <a:cubicBezTo>
                    <a:pt x="138" y="54"/>
                    <a:pt x="144" y="43"/>
                    <a:pt x="141" y="27"/>
                  </a:cubicBezTo>
                  <a:close/>
                  <a:moveTo>
                    <a:pt x="145" y="98"/>
                  </a:moveTo>
                  <a:cubicBezTo>
                    <a:pt x="142" y="95"/>
                    <a:pt x="139" y="95"/>
                    <a:pt x="136" y="96"/>
                  </a:cubicBezTo>
                  <a:cubicBezTo>
                    <a:pt x="138" y="96"/>
                    <a:pt x="140" y="97"/>
                    <a:pt x="141" y="97"/>
                  </a:cubicBezTo>
                  <a:cubicBezTo>
                    <a:pt x="143" y="98"/>
                    <a:pt x="144" y="98"/>
                    <a:pt x="145" y="98"/>
                  </a:cubicBezTo>
                  <a:close/>
                  <a:moveTo>
                    <a:pt x="132" y="100"/>
                  </a:moveTo>
                  <a:cubicBezTo>
                    <a:pt x="142" y="100"/>
                    <a:pt x="142" y="100"/>
                    <a:pt x="142" y="100"/>
                  </a:cubicBezTo>
                  <a:cubicBezTo>
                    <a:pt x="143" y="100"/>
                    <a:pt x="143" y="100"/>
                    <a:pt x="143" y="100"/>
                  </a:cubicBezTo>
                  <a:cubicBezTo>
                    <a:pt x="146" y="102"/>
                    <a:pt x="146" y="108"/>
                    <a:pt x="146" y="113"/>
                  </a:cubicBezTo>
                  <a:cubicBezTo>
                    <a:pt x="146" y="114"/>
                    <a:pt x="146" y="114"/>
                    <a:pt x="146" y="114"/>
                  </a:cubicBezTo>
                  <a:cubicBezTo>
                    <a:pt x="145" y="114"/>
                    <a:pt x="145" y="114"/>
                    <a:pt x="145" y="114"/>
                  </a:cubicBezTo>
                  <a:cubicBezTo>
                    <a:pt x="138" y="115"/>
                    <a:pt x="132" y="112"/>
                    <a:pt x="130" y="108"/>
                  </a:cubicBezTo>
                  <a:cubicBezTo>
                    <a:pt x="129" y="105"/>
                    <a:pt x="129" y="102"/>
                    <a:pt x="132" y="100"/>
                  </a:cubicBezTo>
                  <a:close/>
                  <a:moveTo>
                    <a:pt x="142" y="101"/>
                  </a:moveTo>
                  <a:cubicBezTo>
                    <a:pt x="133" y="101"/>
                    <a:pt x="133" y="101"/>
                    <a:pt x="133" y="101"/>
                  </a:cubicBezTo>
                  <a:cubicBezTo>
                    <a:pt x="131" y="103"/>
                    <a:pt x="130" y="105"/>
                    <a:pt x="131" y="107"/>
                  </a:cubicBezTo>
                  <a:cubicBezTo>
                    <a:pt x="133" y="111"/>
                    <a:pt x="138" y="113"/>
                    <a:pt x="144" y="112"/>
                  </a:cubicBezTo>
                  <a:cubicBezTo>
                    <a:pt x="145" y="106"/>
                    <a:pt x="144" y="103"/>
                    <a:pt x="142" y="101"/>
                  </a:cubicBezTo>
                  <a:close/>
                </a:path>
              </a:pathLst>
            </a:custGeom>
            <a:solidFill>
              <a:schemeClr val="tx1">
                <a:lumMod val="50000"/>
              </a:schemeClr>
            </a:solidFill>
            <a:ln>
              <a:noFill/>
            </a:ln>
          </p:spPr>
          <p:txBody>
            <a:bodyPr vert="horz" wrap="square" lIns="91440" tIns="45720" rIns="91440" bIns="45720" numCol="1" rtlCol="0" anchor="t" anchorCtr="0" compatLnSpc="1">
              <a:prstTxWarp prst="textNoShape">
                <a:avLst/>
              </a:prstTxWarp>
            </a:bodyPr>
            <a:lstStyle/>
            <a:p>
              <a:pPr rtl="0"/>
              <a:endParaRPr/>
            </a:p>
          </p:txBody>
        </p:sp>
        <p:sp>
          <p:nvSpPr>
            <p:cNvPr id="18" name="Freeform 51"/>
            <p:cNvSpPr>
              <a:spLocks noEditPoints="1"/>
            </p:cNvSpPr>
            <p:nvPr/>
          </p:nvSpPr>
          <p:spPr bwMode="auto">
            <a:xfrm rot="16200000" flipV="1">
              <a:off x="5232723" y="721157"/>
              <a:ext cx="424100" cy="544581"/>
            </a:xfrm>
            <a:custGeom>
              <a:avLst/>
              <a:gdLst>
                <a:gd name="T0" fmla="*/ 47 w 135"/>
                <a:gd name="T1" fmla="*/ 133 h 153"/>
                <a:gd name="T2" fmla="*/ 91 w 135"/>
                <a:gd name="T3" fmla="*/ 114 h 153"/>
                <a:gd name="T4" fmla="*/ 47 w 135"/>
                <a:gd name="T5" fmla="*/ 138 h 153"/>
                <a:gd name="T6" fmla="*/ 0 w 135"/>
                <a:gd name="T7" fmla="*/ 124 h 153"/>
                <a:gd name="T8" fmla="*/ 4 w 135"/>
                <a:gd name="T9" fmla="*/ 133 h 153"/>
                <a:gd name="T10" fmla="*/ 97 w 135"/>
                <a:gd name="T11" fmla="*/ 109 h 153"/>
                <a:gd name="T12" fmla="*/ 100 w 135"/>
                <a:gd name="T13" fmla="*/ 94 h 153"/>
                <a:gd name="T14" fmla="*/ 125 w 135"/>
                <a:gd name="T15" fmla="*/ 22 h 153"/>
                <a:gd name="T16" fmla="*/ 101 w 135"/>
                <a:gd name="T17" fmla="*/ 15 h 153"/>
                <a:gd name="T18" fmla="*/ 114 w 135"/>
                <a:gd name="T19" fmla="*/ 5 h 153"/>
                <a:gd name="T20" fmla="*/ 132 w 135"/>
                <a:gd name="T21" fmla="*/ 30 h 153"/>
                <a:gd name="T22" fmla="*/ 107 w 135"/>
                <a:gd name="T23" fmla="*/ 106 h 153"/>
                <a:gd name="T24" fmla="*/ 100 w 135"/>
                <a:gd name="T25" fmla="*/ 137 h 153"/>
                <a:gd name="T26" fmla="*/ 95 w 135"/>
                <a:gd name="T27" fmla="*/ 113 h 153"/>
                <a:gd name="T28" fmla="*/ 47 w 135"/>
                <a:gd name="T29" fmla="*/ 133 h 153"/>
                <a:gd name="T30" fmla="*/ 102 w 135"/>
                <a:gd name="T31" fmla="*/ 107 h 153"/>
                <a:gd name="T32" fmla="*/ 128 w 135"/>
                <a:gd name="T33" fmla="*/ 36 h 153"/>
                <a:gd name="T34" fmla="*/ 102 w 135"/>
                <a:gd name="T35" fmla="*/ 107 h 153"/>
                <a:gd name="T36" fmla="*/ 114 w 135"/>
                <a:gd name="T37" fmla="*/ 110 h 153"/>
                <a:gd name="T38" fmla="*/ 118 w 135"/>
                <a:gd name="T39" fmla="*/ 128 h 153"/>
                <a:gd name="T40" fmla="*/ 114 w 135"/>
                <a:gd name="T41" fmla="*/ 110 h 153"/>
                <a:gd name="T42" fmla="*/ 104 w 135"/>
                <a:gd name="T43" fmla="*/ 110 h 153"/>
                <a:gd name="T44" fmla="*/ 102 w 135"/>
                <a:gd name="T45" fmla="*/ 131 h 153"/>
                <a:gd name="T46" fmla="*/ 115 w 135"/>
                <a:gd name="T47" fmla="*/ 133 h 153"/>
                <a:gd name="T48" fmla="*/ 104 w 135"/>
                <a:gd name="T49" fmla="*/ 110 h 1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35" h="153">
                  <a:moveTo>
                    <a:pt x="47" y="133"/>
                  </a:moveTo>
                  <a:cubicBezTo>
                    <a:pt x="62" y="133"/>
                    <a:pt x="76" y="119"/>
                    <a:pt x="91" y="114"/>
                  </a:cubicBezTo>
                  <a:cubicBezTo>
                    <a:pt x="82" y="120"/>
                    <a:pt x="63" y="134"/>
                    <a:pt x="47" y="138"/>
                  </a:cubicBezTo>
                  <a:cubicBezTo>
                    <a:pt x="28" y="143"/>
                    <a:pt x="0" y="144"/>
                    <a:pt x="0" y="124"/>
                  </a:cubicBezTo>
                  <a:cubicBezTo>
                    <a:pt x="6" y="123"/>
                    <a:pt x="1" y="132"/>
                    <a:pt x="4" y="133"/>
                  </a:cubicBezTo>
                  <a:cubicBezTo>
                    <a:pt x="38" y="148"/>
                    <a:pt x="65" y="113"/>
                    <a:pt x="97" y="109"/>
                  </a:cubicBezTo>
                  <a:cubicBezTo>
                    <a:pt x="98" y="104"/>
                    <a:pt x="100" y="100"/>
                    <a:pt x="100" y="94"/>
                  </a:cubicBezTo>
                  <a:cubicBezTo>
                    <a:pt x="109" y="85"/>
                    <a:pt x="131" y="46"/>
                    <a:pt x="125" y="22"/>
                  </a:cubicBezTo>
                  <a:cubicBezTo>
                    <a:pt x="123" y="12"/>
                    <a:pt x="109" y="0"/>
                    <a:pt x="101" y="15"/>
                  </a:cubicBezTo>
                  <a:cubicBezTo>
                    <a:pt x="97" y="9"/>
                    <a:pt x="107" y="4"/>
                    <a:pt x="114" y="5"/>
                  </a:cubicBezTo>
                  <a:cubicBezTo>
                    <a:pt x="125" y="6"/>
                    <a:pt x="131" y="18"/>
                    <a:pt x="132" y="30"/>
                  </a:cubicBezTo>
                  <a:cubicBezTo>
                    <a:pt x="135" y="56"/>
                    <a:pt x="111" y="90"/>
                    <a:pt x="107" y="106"/>
                  </a:cubicBezTo>
                  <a:cubicBezTo>
                    <a:pt x="133" y="105"/>
                    <a:pt x="126" y="153"/>
                    <a:pt x="100" y="137"/>
                  </a:cubicBezTo>
                  <a:cubicBezTo>
                    <a:pt x="97" y="130"/>
                    <a:pt x="98" y="120"/>
                    <a:pt x="95" y="113"/>
                  </a:cubicBezTo>
                  <a:cubicBezTo>
                    <a:pt x="78" y="113"/>
                    <a:pt x="63" y="127"/>
                    <a:pt x="47" y="133"/>
                  </a:cubicBezTo>
                  <a:close/>
                  <a:moveTo>
                    <a:pt x="102" y="107"/>
                  </a:moveTo>
                  <a:cubicBezTo>
                    <a:pt x="112" y="84"/>
                    <a:pt x="130" y="63"/>
                    <a:pt x="128" y="36"/>
                  </a:cubicBezTo>
                  <a:cubicBezTo>
                    <a:pt x="126" y="65"/>
                    <a:pt x="105" y="83"/>
                    <a:pt x="102" y="107"/>
                  </a:cubicBezTo>
                  <a:close/>
                  <a:moveTo>
                    <a:pt x="114" y="110"/>
                  </a:moveTo>
                  <a:cubicBezTo>
                    <a:pt x="117" y="118"/>
                    <a:pt x="121" y="121"/>
                    <a:pt x="118" y="128"/>
                  </a:cubicBezTo>
                  <a:cubicBezTo>
                    <a:pt x="128" y="125"/>
                    <a:pt x="119" y="112"/>
                    <a:pt x="114" y="110"/>
                  </a:cubicBezTo>
                  <a:close/>
                  <a:moveTo>
                    <a:pt x="104" y="110"/>
                  </a:moveTo>
                  <a:cubicBezTo>
                    <a:pt x="100" y="114"/>
                    <a:pt x="100" y="125"/>
                    <a:pt x="102" y="131"/>
                  </a:cubicBezTo>
                  <a:cubicBezTo>
                    <a:pt x="108" y="132"/>
                    <a:pt x="110" y="135"/>
                    <a:pt x="115" y="133"/>
                  </a:cubicBezTo>
                  <a:cubicBezTo>
                    <a:pt x="120" y="121"/>
                    <a:pt x="114" y="111"/>
                    <a:pt x="104" y="110"/>
                  </a:cubicBezTo>
                  <a:close/>
                </a:path>
              </a:pathLst>
            </a:custGeom>
            <a:solidFill>
              <a:schemeClr val="tx1">
                <a:lumMod val="50000"/>
              </a:schemeClr>
            </a:solidFill>
            <a:ln>
              <a:noFill/>
            </a:ln>
          </p:spPr>
          <p:txBody>
            <a:bodyPr vert="horz" wrap="square" lIns="91440" tIns="45720" rIns="91440" bIns="45720" numCol="1" rtlCol="0" anchor="t" anchorCtr="0" compatLnSpc="1">
              <a:prstTxWarp prst="textNoShape">
                <a:avLst/>
              </a:prstTxWarp>
            </a:bodyPr>
            <a:lstStyle/>
            <a:p>
              <a:pPr rtl="0"/>
              <a:endParaRPr/>
            </a:p>
          </p:txBody>
        </p:sp>
        <p:sp>
          <p:nvSpPr>
            <p:cNvPr id="19" name="Freeform 52"/>
            <p:cNvSpPr>
              <a:spLocks noEditPoints="1"/>
            </p:cNvSpPr>
            <p:nvPr/>
          </p:nvSpPr>
          <p:spPr bwMode="auto">
            <a:xfrm rot="16200000" flipV="1">
              <a:off x="5241796" y="749729"/>
              <a:ext cx="428541" cy="491879"/>
            </a:xfrm>
            <a:custGeom>
              <a:avLst/>
              <a:gdLst>
                <a:gd name="T0" fmla="*/ 0 w 136"/>
                <a:gd name="T1" fmla="*/ 120 h 138"/>
                <a:gd name="T2" fmla="*/ 4 w 136"/>
                <a:gd name="T3" fmla="*/ 120 h 138"/>
                <a:gd name="T4" fmla="*/ 23 w 136"/>
                <a:gd name="T5" fmla="*/ 132 h 138"/>
                <a:gd name="T6" fmla="*/ 97 w 136"/>
                <a:gd name="T7" fmla="*/ 104 h 138"/>
                <a:gd name="T8" fmla="*/ 100 w 136"/>
                <a:gd name="T9" fmla="*/ 90 h 138"/>
                <a:gd name="T10" fmla="*/ 103 w 136"/>
                <a:gd name="T11" fmla="*/ 11 h 138"/>
                <a:gd name="T12" fmla="*/ 101 w 136"/>
                <a:gd name="T13" fmla="*/ 6 h 138"/>
                <a:gd name="T14" fmla="*/ 134 w 136"/>
                <a:gd name="T15" fmla="*/ 26 h 138"/>
                <a:gd name="T16" fmla="*/ 125 w 136"/>
                <a:gd name="T17" fmla="*/ 119 h 138"/>
                <a:gd name="T18" fmla="*/ 100 w 136"/>
                <a:gd name="T19" fmla="*/ 133 h 138"/>
                <a:gd name="T20" fmla="*/ 96 w 136"/>
                <a:gd name="T21" fmla="*/ 110 h 138"/>
                <a:gd name="T22" fmla="*/ 87 w 136"/>
                <a:gd name="T23" fmla="*/ 115 h 138"/>
                <a:gd name="T24" fmla="*/ 5 w 136"/>
                <a:gd name="T25" fmla="*/ 129 h 138"/>
                <a:gd name="T26" fmla="*/ 48 w 136"/>
                <a:gd name="T27" fmla="*/ 134 h 138"/>
                <a:gd name="T28" fmla="*/ 48 w 136"/>
                <a:gd name="T29" fmla="*/ 129 h 138"/>
                <a:gd name="T30" fmla="*/ 65 w 136"/>
                <a:gd name="T31" fmla="*/ 120 h 138"/>
                <a:gd name="T32" fmla="*/ 97 w 136"/>
                <a:gd name="T33" fmla="*/ 108 h 138"/>
                <a:gd name="T34" fmla="*/ 97 w 136"/>
                <a:gd name="T35" fmla="*/ 109 h 138"/>
                <a:gd name="T36" fmla="*/ 111 w 136"/>
                <a:gd name="T37" fmla="*/ 135 h 138"/>
                <a:gd name="T38" fmla="*/ 118 w 136"/>
                <a:gd name="T39" fmla="*/ 125 h 138"/>
                <a:gd name="T40" fmla="*/ 117 w 136"/>
                <a:gd name="T41" fmla="*/ 129 h 138"/>
                <a:gd name="T42" fmla="*/ 108 w 136"/>
                <a:gd name="T43" fmla="*/ 129 h 138"/>
                <a:gd name="T44" fmla="*/ 103 w 136"/>
                <a:gd name="T45" fmla="*/ 128 h 138"/>
                <a:gd name="T46" fmla="*/ 105 w 136"/>
                <a:gd name="T47" fmla="*/ 105 h 138"/>
                <a:gd name="T48" fmla="*/ 118 w 136"/>
                <a:gd name="T49" fmla="*/ 124 h 138"/>
                <a:gd name="T50" fmla="*/ 114 w 136"/>
                <a:gd name="T51" fmla="*/ 105 h 138"/>
                <a:gd name="T52" fmla="*/ 108 w 136"/>
                <a:gd name="T53" fmla="*/ 102 h 138"/>
                <a:gd name="T54" fmla="*/ 115 w 136"/>
                <a:gd name="T55" fmla="*/ 82 h 138"/>
                <a:gd name="T56" fmla="*/ 102 w 136"/>
                <a:gd name="T57" fmla="*/ 7 h 138"/>
                <a:gd name="T58" fmla="*/ 127 w 136"/>
                <a:gd name="T59" fmla="*/ 18 h 138"/>
                <a:gd name="T60" fmla="*/ 98 w 136"/>
                <a:gd name="T61" fmla="*/ 105 h 138"/>
                <a:gd name="T62" fmla="*/ 23 w 136"/>
                <a:gd name="T63" fmla="*/ 133 h 138"/>
                <a:gd name="T64" fmla="*/ 104 w 136"/>
                <a:gd name="T65" fmla="*/ 127 h 138"/>
                <a:gd name="T66" fmla="*/ 115 w 136"/>
                <a:gd name="T67" fmla="*/ 113 h 138"/>
                <a:gd name="T68" fmla="*/ 89 w 136"/>
                <a:gd name="T69" fmla="*/ 110 h 138"/>
                <a:gd name="T70" fmla="*/ 74 w 136"/>
                <a:gd name="T71" fmla="*/ 118 h 138"/>
                <a:gd name="T72" fmla="*/ 4 w 136"/>
                <a:gd name="T73" fmla="*/ 127 h 138"/>
                <a:gd name="T74" fmla="*/ 2 w 136"/>
                <a:gd name="T75" fmla="*/ 121 h 138"/>
                <a:gd name="T76" fmla="*/ 120 w 136"/>
                <a:gd name="T77" fmla="*/ 123 h 138"/>
                <a:gd name="T78" fmla="*/ 102 w 136"/>
                <a:gd name="T79" fmla="*/ 108 h 138"/>
                <a:gd name="T80" fmla="*/ 128 w 136"/>
                <a:gd name="T81" fmla="*/ 32 h 138"/>
                <a:gd name="T82" fmla="*/ 104 w 136"/>
                <a:gd name="T83" fmla="*/ 103 h 138"/>
                <a:gd name="T84" fmla="*/ 116 w 136"/>
                <a:gd name="T85" fmla="*/ 72 h 138"/>
                <a:gd name="T86" fmla="*/ 128 w 136"/>
                <a:gd name="T87" fmla="*/ 44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36" h="138">
                  <a:moveTo>
                    <a:pt x="26" y="138"/>
                  </a:moveTo>
                  <a:cubicBezTo>
                    <a:pt x="16" y="138"/>
                    <a:pt x="9" y="136"/>
                    <a:pt x="5" y="131"/>
                  </a:cubicBezTo>
                  <a:cubicBezTo>
                    <a:pt x="2" y="129"/>
                    <a:pt x="0" y="125"/>
                    <a:pt x="0" y="120"/>
                  </a:cubicBezTo>
                  <a:cubicBezTo>
                    <a:pt x="0" y="120"/>
                    <a:pt x="0" y="120"/>
                    <a:pt x="0" y="120"/>
                  </a:cubicBezTo>
                  <a:cubicBezTo>
                    <a:pt x="1" y="119"/>
                    <a:pt x="1" y="119"/>
                    <a:pt x="1" y="119"/>
                  </a:cubicBezTo>
                  <a:cubicBezTo>
                    <a:pt x="2" y="119"/>
                    <a:pt x="3" y="119"/>
                    <a:pt x="4" y="120"/>
                  </a:cubicBezTo>
                  <a:cubicBezTo>
                    <a:pt x="5" y="121"/>
                    <a:pt x="5" y="123"/>
                    <a:pt x="5" y="124"/>
                  </a:cubicBezTo>
                  <a:cubicBezTo>
                    <a:pt x="5" y="126"/>
                    <a:pt x="5" y="128"/>
                    <a:pt x="6" y="128"/>
                  </a:cubicBezTo>
                  <a:cubicBezTo>
                    <a:pt x="11" y="131"/>
                    <a:pt x="17" y="132"/>
                    <a:pt x="23" y="132"/>
                  </a:cubicBezTo>
                  <a:cubicBezTo>
                    <a:pt x="37" y="132"/>
                    <a:pt x="49" y="125"/>
                    <a:pt x="63" y="118"/>
                  </a:cubicBezTo>
                  <a:cubicBezTo>
                    <a:pt x="74" y="112"/>
                    <a:pt x="85" y="106"/>
                    <a:pt x="97" y="104"/>
                  </a:cubicBezTo>
                  <a:cubicBezTo>
                    <a:pt x="97" y="104"/>
                    <a:pt x="97" y="104"/>
                    <a:pt x="97" y="104"/>
                  </a:cubicBezTo>
                  <a:cubicBezTo>
                    <a:pt x="99" y="100"/>
                    <a:pt x="100" y="96"/>
                    <a:pt x="100" y="90"/>
                  </a:cubicBezTo>
                  <a:cubicBezTo>
                    <a:pt x="100" y="90"/>
                    <a:pt x="100" y="90"/>
                    <a:pt x="100" y="90"/>
                  </a:cubicBezTo>
                  <a:cubicBezTo>
                    <a:pt x="100" y="90"/>
                    <a:pt x="100" y="90"/>
                    <a:pt x="100" y="90"/>
                  </a:cubicBezTo>
                  <a:cubicBezTo>
                    <a:pt x="109" y="81"/>
                    <a:pt x="132" y="42"/>
                    <a:pt x="125" y="18"/>
                  </a:cubicBezTo>
                  <a:cubicBezTo>
                    <a:pt x="124" y="12"/>
                    <a:pt x="117" y="4"/>
                    <a:pt x="111" y="4"/>
                  </a:cubicBezTo>
                  <a:cubicBezTo>
                    <a:pt x="108" y="4"/>
                    <a:pt x="105" y="7"/>
                    <a:pt x="103" y="11"/>
                  </a:cubicBezTo>
                  <a:cubicBezTo>
                    <a:pt x="102" y="12"/>
                    <a:pt x="102" y="12"/>
                    <a:pt x="102" y="12"/>
                  </a:cubicBezTo>
                  <a:cubicBezTo>
                    <a:pt x="101" y="11"/>
                    <a:pt x="101" y="11"/>
                    <a:pt x="101" y="11"/>
                  </a:cubicBezTo>
                  <a:cubicBezTo>
                    <a:pt x="100" y="9"/>
                    <a:pt x="100" y="8"/>
                    <a:pt x="101" y="6"/>
                  </a:cubicBezTo>
                  <a:cubicBezTo>
                    <a:pt x="103" y="2"/>
                    <a:pt x="109" y="0"/>
                    <a:pt x="114" y="0"/>
                  </a:cubicBezTo>
                  <a:cubicBezTo>
                    <a:pt x="114" y="0"/>
                    <a:pt x="114" y="0"/>
                    <a:pt x="115" y="0"/>
                  </a:cubicBezTo>
                  <a:cubicBezTo>
                    <a:pt x="127" y="1"/>
                    <a:pt x="133" y="14"/>
                    <a:pt x="134" y="26"/>
                  </a:cubicBezTo>
                  <a:cubicBezTo>
                    <a:pt x="136" y="44"/>
                    <a:pt x="125" y="66"/>
                    <a:pt x="117" y="83"/>
                  </a:cubicBezTo>
                  <a:cubicBezTo>
                    <a:pt x="113" y="90"/>
                    <a:pt x="110" y="96"/>
                    <a:pt x="109" y="101"/>
                  </a:cubicBezTo>
                  <a:cubicBezTo>
                    <a:pt x="120" y="101"/>
                    <a:pt x="125" y="110"/>
                    <a:pt x="125" y="119"/>
                  </a:cubicBezTo>
                  <a:cubicBezTo>
                    <a:pt x="125" y="128"/>
                    <a:pt x="120" y="137"/>
                    <a:pt x="111" y="137"/>
                  </a:cubicBezTo>
                  <a:cubicBezTo>
                    <a:pt x="107" y="137"/>
                    <a:pt x="104" y="136"/>
                    <a:pt x="100" y="134"/>
                  </a:cubicBezTo>
                  <a:cubicBezTo>
                    <a:pt x="100" y="133"/>
                    <a:pt x="100" y="133"/>
                    <a:pt x="100" y="133"/>
                  </a:cubicBezTo>
                  <a:cubicBezTo>
                    <a:pt x="100" y="133"/>
                    <a:pt x="100" y="133"/>
                    <a:pt x="100" y="133"/>
                  </a:cubicBezTo>
                  <a:cubicBezTo>
                    <a:pt x="98" y="130"/>
                    <a:pt x="98" y="125"/>
                    <a:pt x="97" y="120"/>
                  </a:cubicBezTo>
                  <a:cubicBezTo>
                    <a:pt x="97" y="116"/>
                    <a:pt x="97" y="113"/>
                    <a:pt x="96" y="110"/>
                  </a:cubicBezTo>
                  <a:cubicBezTo>
                    <a:pt x="95" y="110"/>
                    <a:pt x="95" y="110"/>
                    <a:pt x="94" y="110"/>
                  </a:cubicBezTo>
                  <a:cubicBezTo>
                    <a:pt x="92" y="111"/>
                    <a:pt x="92" y="111"/>
                    <a:pt x="92" y="111"/>
                  </a:cubicBezTo>
                  <a:cubicBezTo>
                    <a:pt x="91" y="112"/>
                    <a:pt x="89" y="113"/>
                    <a:pt x="87" y="115"/>
                  </a:cubicBezTo>
                  <a:cubicBezTo>
                    <a:pt x="77" y="121"/>
                    <a:pt x="61" y="132"/>
                    <a:pt x="48" y="135"/>
                  </a:cubicBezTo>
                  <a:cubicBezTo>
                    <a:pt x="41" y="137"/>
                    <a:pt x="33" y="138"/>
                    <a:pt x="26" y="138"/>
                  </a:cubicBezTo>
                  <a:close/>
                  <a:moveTo>
                    <a:pt x="5" y="129"/>
                  </a:moveTo>
                  <a:cubicBezTo>
                    <a:pt x="5" y="130"/>
                    <a:pt x="5" y="130"/>
                    <a:pt x="6" y="130"/>
                  </a:cubicBezTo>
                  <a:cubicBezTo>
                    <a:pt x="10" y="134"/>
                    <a:pt x="17" y="137"/>
                    <a:pt x="26" y="137"/>
                  </a:cubicBezTo>
                  <a:cubicBezTo>
                    <a:pt x="33" y="137"/>
                    <a:pt x="41" y="135"/>
                    <a:pt x="48" y="134"/>
                  </a:cubicBezTo>
                  <a:cubicBezTo>
                    <a:pt x="61" y="130"/>
                    <a:pt x="76" y="120"/>
                    <a:pt x="86" y="114"/>
                  </a:cubicBezTo>
                  <a:cubicBezTo>
                    <a:pt x="82" y="115"/>
                    <a:pt x="78" y="117"/>
                    <a:pt x="75" y="119"/>
                  </a:cubicBezTo>
                  <a:cubicBezTo>
                    <a:pt x="66" y="124"/>
                    <a:pt x="57" y="129"/>
                    <a:pt x="48" y="129"/>
                  </a:cubicBezTo>
                  <a:cubicBezTo>
                    <a:pt x="44" y="129"/>
                    <a:pt x="44" y="129"/>
                    <a:pt x="44" y="129"/>
                  </a:cubicBezTo>
                  <a:cubicBezTo>
                    <a:pt x="48" y="128"/>
                    <a:pt x="48" y="128"/>
                    <a:pt x="48" y="128"/>
                  </a:cubicBezTo>
                  <a:cubicBezTo>
                    <a:pt x="54" y="126"/>
                    <a:pt x="59" y="123"/>
                    <a:pt x="65" y="120"/>
                  </a:cubicBezTo>
                  <a:cubicBezTo>
                    <a:pt x="75" y="114"/>
                    <a:pt x="85" y="108"/>
                    <a:pt x="96" y="108"/>
                  </a:cubicBezTo>
                  <a:cubicBezTo>
                    <a:pt x="96" y="108"/>
                    <a:pt x="96" y="108"/>
                    <a:pt x="96" y="108"/>
                  </a:cubicBezTo>
                  <a:cubicBezTo>
                    <a:pt x="97" y="108"/>
                    <a:pt x="97" y="108"/>
                    <a:pt x="97" y="108"/>
                  </a:cubicBezTo>
                  <a:cubicBezTo>
                    <a:pt x="97" y="108"/>
                    <a:pt x="97" y="108"/>
                    <a:pt x="97" y="108"/>
                  </a:cubicBezTo>
                  <a:cubicBezTo>
                    <a:pt x="97" y="108"/>
                    <a:pt x="97" y="108"/>
                    <a:pt x="97" y="108"/>
                  </a:cubicBezTo>
                  <a:cubicBezTo>
                    <a:pt x="97" y="109"/>
                    <a:pt x="97" y="109"/>
                    <a:pt x="97" y="109"/>
                  </a:cubicBezTo>
                  <a:cubicBezTo>
                    <a:pt x="98" y="112"/>
                    <a:pt x="99" y="116"/>
                    <a:pt x="99" y="120"/>
                  </a:cubicBezTo>
                  <a:cubicBezTo>
                    <a:pt x="99" y="124"/>
                    <a:pt x="100" y="129"/>
                    <a:pt x="101" y="132"/>
                  </a:cubicBezTo>
                  <a:cubicBezTo>
                    <a:pt x="104" y="134"/>
                    <a:pt x="108" y="135"/>
                    <a:pt x="111" y="135"/>
                  </a:cubicBezTo>
                  <a:cubicBezTo>
                    <a:pt x="118" y="135"/>
                    <a:pt x="122" y="129"/>
                    <a:pt x="123" y="123"/>
                  </a:cubicBezTo>
                  <a:cubicBezTo>
                    <a:pt x="122" y="124"/>
                    <a:pt x="121" y="125"/>
                    <a:pt x="119" y="125"/>
                  </a:cubicBezTo>
                  <a:cubicBezTo>
                    <a:pt x="118" y="125"/>
                    <a:pt x="118" y="125"/>
                    <a:pt x="118" y="125"/>
                  </a:cubicBezTo>
                  <a:cubicBezTo>
                    <a:pt x="118" y="127"/>
                    <a:pt x="117" y="128"/>
                    <a:pt x="117" y="129"/>
                  </a:cubicBezTo>
                  <a:cubicBezTo>
                    <a:pt x="117" y="129"/>
                    <a:pt x="117" y="129"/>
                    <a:pt x="117" y="129"/>
                  </a:cubicBezTo>
                  <a:cubicBezTo>
                    <a:pt x="117" y="129"/>
                    <a:pt x="117" y="129"/>
                    <a:pt x="117" y="129"/>
                  </a:cubicBezTo>
                  <a:cubicBezTo>
                    <a:pt x="115" y="130"/>
                    <a:pt x="114" y="130"/>
                    <a:pt x="113" y="130"/>
                  </a:cubicBezTo>
                  <a:cubicBezTo>
                    <a:pt x="113" y="130"/>
                    <a:pt x="113" y="130"/>
                    <a:pt x="113" y="130"/>
                  </a:cubicBezTo>
                  <a:cubicBezTo>
                    <a:pt x="111" y="130"/>
                    <a:pt x="109" y="130"/>
                    <a:pt x="108" y="129"/>
                  </a:cubicBezTo>
                  <a:cubicBezTo>
                    <a:pt x="106" y="129"/>
                    <a:pt x="105" y="128"/>
                    <a:pt x="103" y="128"/>
                  </a:cubicBezTo>
                  <a:cubicBezTo>
                    <a:pt x="103" y="128"/>
                    <a:pt x="103" y="128"/>
                    <a:pt x="103" y="128"/>
                  </a:cubicBezTo>
                  <a:cubicBezTo>
                    <a:pt x="103" y="128"/>
                    <a:pt x="103" y="128"/>
                    <a:pt x="103" y="128"/>
                  </a:cubicBezTo>
                  <a:cubicBezTo>
                    <a:pt x="100" y="122"/>
                    <a:pt x="100" y="110"/>
                    <a:pt x="104" y="105"/>
                  </a:cubicBezTo>
                  <a:cubicBezTo>
                    <a:pt x="105" y="105"/>
                    <a:pt x="105" y="105"/>
                    <a:pt x="105" y="105"/>
                  </a:cubicBezTo>
                  <a:cubicBezTo>
                    <a:pt x="105" y="105"/>
                    <a:pt x="105" y="105"/>
                    <a:pt x="105" y="105"/>
                  </a:cubicBezTo>
                  <a:cubicBezTo>
                    <a:pt x="110" y="106"/>
                    <a:pt x="114" y="108"/>
                    <a:pt x="116" y="112"/>
                  </a:cubicBezTo>
                  <a:cubicBezTo>
                    <a:pt x="118" y="116"/>
                    <a:pt x="119" y="120"/>
                    <a:pt x="118" y="124"/>
                  </a:cubicBezTo>
                  <a:cubicBezTo>
                    <a:pt x="118" y="124"/>
                    <a:pt x="118" y="124"/>
                    <a:pt x="118" y="124"/>
                  </a:cubicBezTo>
                  <a:cubicBezTo>
                    <a:pt x="121" y="119"/>
                    <a:pt x="119" y="116"/>
                    <a:pt x="117" y="112"/>
                  </a:cubicBezTo>
                  <a:cubicBezTo>
                    <a:pt x="116" y="110"/>
                    <a:pt x="115" y="109"/>
                    <a:pt x="114" y="106"/>
                  </a:cubicBezTo>
                  <a:cubicBezTo>
                    <a:pt x="114" y="105"/>
                    <a:pt x="114" y="105"/>
                    <a:pt x="114" y="105"/>
                  </a:cubicBezTo>
                  <a:cubicBezTo>
                    <a:pt x="115" y="105"/>
                    <a:pt x="115" y="105"/>
                    <a:pt x="115" y="105"/>
                  </a:cubicBezTo>
                  <a:cubicBezTo>
                    <a:pt x="117" y="106"/>
                    <a:pt x="121" y="109"/>
                    <a:pt x="123" y="113"/>
                  </a:cubicBezTo>
                  <a:cubicBezTo>
                    <a:pt x="121" y="107"/>
                    <a:pt x="116" y="102"/>
                    <a:pt x="108" y="102"/>
                  </a:cubicBezTo>
                  <a:cubicBezTo>
                    <a:pt x="107" y="102"/>
                    <a:pt x="107" y="102"/>
                    <a:pt x="107" y="102"/>
                  </a:cubicBezTo>
                  <a:cubicBezTo>
                    <a:pt x="107" y="101"/>
                    <a:pt x="107" y="101"/>
                    <a:pt x="107" y="101"/>
                  </a:cubicBezTo>
                  <a:cubicBezTo>
                    <a:pt x="108" y="97"/>
                    <a:pt x="112" y="90"/>
                    <a:pt x="115" y="82"/>
                  </a:cubicBezTo>
                  <a:cubicBezTo>
                    <a:pt x="124" y="65"/>
                    <a:pt x="134" y="44"/>
                    <a:pt x="133" y="26"/>
                  </a:cubicBezTo>
                  <a:cubicBezTo>
                    <a:pt x="131" y="15"/>
                    <a:pt x="126" y="3"/>
                    <a:pt x="115" y="2"/>
                  </a:cubicBezTo>
                  <a:cubicBezTo>
                    <a:pt x="110" y="1"/>
                    <a:pt x="104" y="4"/>
                    <a:pt x="102" y="7"/>
                  </a:cubicBezTo>
                  <a:cubicBezTo>
                    <a:pt x="102" y="7"/>
                    <a:pt x="102" y="8"/>
                    <a:pt x="102" y="9"/>
                  </a:cubicBezTo>
                  <a:cubicBezTo>
                    <a:pt x="105" y="4"/>
                    <a:pt x="109" y="3"/>
                    <a:pt x="111" y="3"/>
                  </a:cubicBezTo>
                  <a:cubicBezTo>
                    <a:pt x="118" y="3"/>
                    <a:pt x="125" y="11"/>
                    <a:pt x="127" y="18"/>
                  </a:cubicBezTo>
                  <a:cubicBezTo>
                    <a:pt x="133" y="42"/>
                    <a:pt x="110" y="81"/>
                    <a:pt x="101" y="91"/>
                  </a:cubicBezTo>
                  <a:cubicBezTo>
                    <a:pt x="102" y="96"/>
                    <a:pt x="100" y="100"/>
                    <a:pt x="99" y="104"/>
                  </a:cubicBezTo>
                  <a:cubicBezTo>
                    <a:pt x="98" y="105"/>
                    <a:pt x="98" y="105"/>
                    <a:pt x="98" y="105"/>
                  </a:cubicBezTo>
                  <a:cubicBezTo>
                    <a:pt x="98" y="105"/>
                    <a:pt x="98" y="105"/>
                    <a:pt x="98" y="105"/>
                  </a:cubicBezTo>
                  <a:cubicBezTo>
                    <a:pt x="86" y="107"/>
                    <a:pt x="75" y="113"/>
                    <a:pt x="64" y="119"/>
                  </a:cubicBezTo>
                  <a:cubicBezTo>
                    <a:pt x="51" y="126"/>
                    <a:pt x="37" y="133"/>
                    <a:pt x="23" y="133"/>
                  </a:cubicBezTo>
                  <a:cubicBezTo>
                    <a:pt x="17" y="133"/>
                    <a:pt x="11" y="132"/>
                    <a:pt x="5" y="129"/>
                  </a:cubicBezTo>
                  <a:cubicBezTo>
                    <a:pt x="5" y="129"/>
                    <a:pt x="5" y="129"/>
                    <a:pt x="5" y="129"/>
                  </a:cubicBezTo>
                  <a:close/>
                  <a:moveTo>
                    <a:pt x="104" y="127"/>
                  </a:moveTo>
                  <a:cubicBezTo>
                    <a:pt x="106" y="127"/>
                    <a:pt x="107" y="127"/>
                    <a:pt x="108" y="128"/>
                  </a:cubicBezTo>
                  <a:cubicBezTo>
                    <a:pt x="111" y="129"/>
                    <a:pt x="113" y="129"/>
                    <a:pt x="116" y="128"/>
                  </a:cubicBezTo>
                  <a:cubicBezTo>
                    <a:pt x="118" y="123"/>
                    <a:pt x="118" y="117"/>
                    <a:pt x="115" y="113"/>
                  </a:cubicBezTo>
                  <a:cubicBezTo>
                    <a:pt x="113" y="110"/>
                    <a:pt x="109" y="107"/>
                    <a:pt x="105" y="107"/>
                  </a:cubicBezTo>
                  <a:cubicBezTo>
                    <a:pt x="102" y="111"/>
                    <a:pt x="102" y="121"/>
                    <a:pt x="104" y="127"/>
                  </a:cubicBezTo>
                  <a:close/>
                  <a:moveTo>
                    <a:pt x="89" y="110"/>
                  </a:moveTo>
                  <a:cubicBezTo>
                    <a:pt x="81" y="112"/>
                    <a:pt x="73" y="117"/>
                    <a:pt x="65" y="121"/>
                  </a:cubicBezTo>
                  <a:cubicBezTo>
                    <a:pt x="61" y="123"/>
                    <a:pt x="57" y="125"/>
                    <a:pt x="53" y="127"/>
                  </a:cubicBezTo>
                  <a:cubicBezTo>
                    <a:pt x="60" y="126"/>
                    <a:pt x="67" y="122"/>
                    <a:pt x="74" y="118"/>
                  </a:cubicBezTo>
                  <a:cubicBezTo>
                    <a:pt x="79" y="115"/>
                    <a:pt x="84" y="112"/>
                    <a:pt x="89" y="110"/>
                  </a:cubicBezTo>
                  <a:close/>
                  <a:moveTo>
                    <a:pt x="2" y="121"/>
                  </a:moveTo>
                  <a:cubicBezTo>
                    <a:pt x="2" y="123"/>
                    <a:pt x="3" y="125"/>
                    <a:pt x="4" y="127"/>
                  </a:cubicBezTo>
                  <a:cubicBezTo>
                    <a:pt x="3" y="127"/>
                    <a:pt x="3" y="125"/>
                    <a:pt x="3" y="124"/>
                  </a:cubicBezTo>
                  <a:cubicBezTo>
                    <a:pt x="3" y="123"/>
                    <a:pt x="4" y="122"/>
                    <a:pt x="3" y="121"/>
                  </a:cubicBezTo>
                  <a:cubicBezTo>
                    <a:pt x="3" y="121"/>
                    <a:pt x="3" y="121"/>
                    <a:pt x="2" y="121"/>
                  </a:cubicBezTo>
                  <a:close/>
                  <a:moveTo>
                    <a:pt x="116" y="108"/>
                  </a:moveTo>
                  <a:cubicBezTo>
                    <a:pt x="117" y="109"/>
                    <a:pt x="118" y="110"/>
                    <a:pt x="118" y="111"/>
                  </a:cubicBezTo>
                  <a:cubicBezTo>
                    <a:pt x="120" y="115"/>
                    <a:pt x="122" y="118"/>
                    <a:pt x="120" y="123"/>
                  </a:cubicBezTo>
                  <a:cubicBezTo>
                    <a:pt x="122" y="122"/>
                    <a:pt x="123" y="121"/>
                    <a:pt x="123" y="119"/>
                  </a:cubicBezTo>
                  <a:cubicBezTo>
                    <a:pt x="123" y="115"/>
                    <a:pt x="119" y="110"/>
                    <a:pt x="116" y="108"/>
                  </a:cubicBezTo>
                  <a:close/>
                  <a:moveTo>
                    <a:pt x="102" y="108"/>
                  </a:moveTo>
                  <a:cubicBezTo>
                    <a:pt x="103" y="103"/>
                    <a:pt x="103" y="103"/>
                    <a:pt x="103" y="103"/>
                  </a:cubicBezTo>
                  <a:cubicBezTo>
                    <a:pt x="104" y="92"/>
                    <a:pt x="109" y="82"/>
                    <a:pt x="114" y="72"/>
                  </a:cubicBezTo>
                  <a:cubicBezTo>
                    <a:pt x="121" y="60"/>
                    <a:pt x="127" y="47"/>
                    <a:pt x="128" y="32"/>
                  </a:cubicBezTo>
                  <a:cubicBezTo>
                    <a:pt x="130" y="32"/>
                    <a:pt x="130" y="32"/>
                    <a:pt x="130" y="32"/>
                  </a:cubicBezTo>
                  <a:cubicBezTo>
                    <a:pt x="131" y="51"/>
                    <a:pt x="122" y="68"/>
                    <a:pt x="114" y="84"/>
                  </a:cubicBezTo>
                  <a:cubicBezTo>
                    <a:pt x="110" y="90"/>
                    <a:pt x="107" y="97"/>
                    <a:pt x="104" y="103"/>
                  </a:cubicBezTo>
                  <a:lnTo>
                    <a:pt x="102" y="108"/>
                  </a:lnTo>
                  <a:close/>
                  <a:moveTo>
                    <a:pt x="128" y="44"/>
                  </a:moveTo>
                  <a:cubicBezTo>
                    <a:pt x="125" y="54"/>
                    <a:pt x="120" y="63"/>
                    <a:pt x="116" y="72"/>
                  </a:cubicBezTo>
                  <a:cubicBezTo>
                    <a:pt x="111" y="81"/>
                    <a:pt x="107" y="89"/>
                    <a:pt x="105" y="97"/>
                  </a:cubicBezTo>
                  <a:cubicBezTo>
                    <a:pt x="108" y="92"/>
                    <a:pt x="110" y="88"/>
                    <a:pt x="112" y="83"/>
                  </a:cubicBezTo>
                  <a:cubicBezTo>
                    <a:pt x="119" y="71"/>
                    <a:pt x="126" y="58"/>
                    <a:pt x="128" y="44"/>
                  </a:cubicBezTo>
                  <a:close/>
                </a:path>
              </a:pathLst>
            </a:custGeom>
            <a:solidFill>
              <a:schemeClr val="tx1">
                <a:lumMod val="50000"/>
              </a:schemeClr>
            </a:solidFill>
            <a:ln>
              <a:noFill/>
            </a:ln>
          </p:spPr>
          <p:txBody>
            <a:bodyPr vert="horz" wrap="square" lIns="91440" tIns="45720" rIns="91440" bIns="45720" numCol="1" rtlCol="0" anchor="t" anchorCtr="0" compatLnSpc="1">
              <a:prstTxWarp prst="textNoShape">
                <a:avLst/>
              </a:prstTxWarp>
            </a:bodyPr>
            <a:lstStyle/>
            <a:p>
              <a:pPr rtl="0"/>
              <a:endParaRPr/>
            </a:p>
          </p:txBody>
        </p:sp>
      </p:grpSp>
      <p:sp>
        <p:nvSpPr>
          <p:cNvPr id="3" name="Picture Placeholder 2" descr="An empty placeholder to add an image. Click on the placeholder and select the image that you wish to add."/>
          <p:cNvSpPr>
            <a:spLocks noGrp="1"/>
          </p:cNvSpPr>
          <p:nvPr>
            <p:ph type="pic" idx="1"/>
          </p:nvPr>
        </p:nvSpPr>
        <p:spPr>
          <a:xfrm>
            <a:off x="836613" y="1031195"/>
            <a:ext cx="5943600" cy="4572000"/>
          </a:xfrm>
          <a:solidFill>
            <a:schemeClr val="accent2">
              <a:lumMod val="40000"/>
              <a:lumOff val="60000"/>
            </a:schemeClr>
          </a:solidFill>
          <a:ln w="38100">
            <a:solidFill>
              <a:schemeClr val="bg1"/>
            </a:solidFill>
          </a:ln>
        </p:spPr>
        <p:txBody>
          <a:bodyPr rtlCol="0"/>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rtl="0"/>
            <a:r>
              <a:rPr lang="en-US"/>
              <a:t>Click icon to add picture</a:t>
            </a:r>
            <a:endParaRPr/>
          </a:p>
        </p:txBody>
      </p:sp>
      <p:sp>
        <p:nvSpPr>
          <p:cNvPr id="4" name="Text Placeholder 3"/>
          <p:cNvSpPr>
            <a:spLocks noGrp="1"/>
          </p:cNvSpPr>
          <p:nvPr>
            <p:ph type="body" sz="half" idx="2"/>
          </p:nvPr>
        </p:nvSpPr>
        <p:spPr>
          <a:xfrm>
            <a:off x="7492891" y="3555521"/>
            <a:ext cx="3840480" cy="2168517"/>
          </a:xfrm>
        </p:spPr>
        <p:txBody>
          <a:bodyPr rtlCol="0">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rtl="0"/>
            <a:r>
              <a:rPr lang="en-US"/>
              <a:t>Edit Master text styles</a:t>
            </a:r>
          </a:p>
        </p:txBody>
      </p:sp>
      <p:sp>
        <p:nvSpPr>
          <p:cNvPr id="7" name="Slide Number Placeholder 6"/>
          <p:cNvSpPr>
            <a:spLocks noGrp="1"/>
          </p:cNvSpPr>
          <p:nvPr>
            <p:ph type="sldNum" sz="quarter" idx="12"/>
          </p:nvPr>
        </p:nvSpPr>
        <p:spPr/>
        <p:txBody>
          <a:bodyPr rtlCol="0"/>
          <a:lstStyle/>
          <a:p>
            <a:pPr rtl="0"/>
            <a:fld id="{022B156B-59AE-415F-B24B-8756D48BB977}" type="slidenum">
              <a:rPr/>
              <a:t>‹#›</a:t>
            </a:fld>
            <a:endParaRPr/>
          </a:p>
        </p:txBody>
      </p:sp>
      <p:sp>
        <p:nvSpPr>
          <p:cNvPr id="6" name="Footer Placeholder 5"/>
          <p:cNvSpPr>
            <a:spLocks noGrp="1"/>
          </p:cNvSpPr>
          <p:nvPr>
            <p:ph type="ftr" sz="quarter" idx="11"/>
          </p:nvPr>
        </p:nvSpPr>
        <p:spPr/>
        <p:txBody>
          <a:bodyPr rtlCol="0"/>
          <a:lstStyle/>
          <a:p>
            <a:pPr rtl="0"/>
            <a:endParaRPr/>
          </a:p>
        </p:txBody>
      </p:sp>
      <p:sp>
        <p:nvSpPr>
          <p:cNvPr id="5" name="Date Placeholder 4"/>
          <p:cNvSpPr>
            <a:spLocks noGrp="1"/>
          </p:cNvSpPr>
          <p:nvPr>
            <p:ph type="dt" sz="half" idx="10"/>
          </p:nvPr>
        </p:nvSpPr>
        <p:spPr/>
        <p:txBody>
          <a:bodyPr rtlCol="0"/>
          <a:lstStyle/>
          <a:p>
            <a:pPr rtl="0"/>
            <a:r>
              <a:rPr lang="en-US"/>
              <a:t>24/8/2016</a:t>
            </a:r>
            <a:endParaRPr/>
          </a:p>
        </p:txBody>
      </p:sp>
    </p:spTree>
    <p:extLst>
      <p:ext uri="{BB962C8B-B14F-4D97-AF65-F5344CB8AC3E}">
        <p14:creationId xmlns:p14="http://schemas.microsoft.com/office/powerpoint/2010/main" val="26595758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rtlCol="0"/>
          <a:lstStyle/>
          <a:p>
            <a:pPr rtl="0"/>
            <a:r>
              <a:rPr lang="en-US"/>
              <a:t>Click to edit Master title style</a:t>
            </a:r>
            <a:endParaRPr/>
          </a:p>
        </p:txBody>
      </p:sp>
      <p:sp>
        <p:nvSpPr>
          <p:cNvPr id="3" name="Vertical Text Placeholder 2"/>
          <p:cNvSpPr>
            <a:spLocks noGrp="1"/>
          </p:cNvSpPr>
          <p:nvPr>
            <p:ph type="body" orient="vert" idx="1"/>
          </p:nvPr>
        </p:nvSpPr>
        <p:spPr/>
        <p:txBody>
          <a:bodyPr vert="eaVert" rtlCol="0"/>
          <a:lstStyle/>
          <a:p>
            <a:pPr lvl="0" rtl="0"/>
            <a:r>
              <a:rPr lang="en-US"/>
              <a:t>Edit Master text styles</a:t>
            </a:r>
          </a:p>
          <a:p>
            <a:pPr lvl="1" rtl="0"/>
            <a:r>
              <a:rPr lang="en-US"/>
              <a:t>Second level</a:t>
            </a:r>
          </a:p>
          <a:p>
            <a:pPr lvl="2" rtl="0"/>
            <a:r>
              <a:rPr lang="en-US"/>
              <a:t>Third level</a:t>
            </a:r>
          </a:p>
          <a:p>
            <a:pPr lvl="3" rtl="0"/>
            <a:r>
              <a:rPr lang="en-US"/>
              <a:t>Fourth level</a:t>
            </a:r>
          </a:p>
          <a:p>
            <a:pPr lvl="4" rtl="0"/>
            <a:r>
              <a:rPr lang="en-US"/>
              <a:t>Fifth level</a:t>
            </a:r>
            <a:endParaRPr/>
          </a:p>
        </p:txBody>
      </p:sp>
      <p:sp>
        <p:nvSpPr>
          <p:cNvPr id="6" name="Slide Number Placeholder 5"/>
          <p:cNvSpPr>
            <a:spLocks noGrp="1"/>
          </p:cNvSpPr>
          <p:nvPr>
            <p:ph type="sldNum" sz="quarter" idx="12"/>
          </p:nvPr>
        </p:nvSpPr>
        <p:spPr/>
        <p:txBody>
          <a:bodyPr rtlCol="0"/>
          <a:lstStyle/>
          <a:p>
            <a:pPr rtl="0"/>
            <a:fld id="{022B156B-59AE-415F-B24B-8756D48BB977}" type="slidenum">
              <a:rPr/>
              <a:t>‹#›</a:t>
            </a:fld>
            <a:endParaRPr/>
          </a:p>
        </p:txBody>
      </p:sp>
      <p:sp>
        <p:nvSpPr>
          <p:cNvPr id="5" name="Footer Placeholder 4"/>
          <p:cNvSpPr>
            <a:spLocks noGrp="1"/>
          </p:cNvSpPr>
          <p:nvPr>
            <p:ph type="ftr" sz="quarter" idx="11"/>
          </p:nvPr>
        </p:nvSpPr>
        <p:spPr/>
        <p:txBody>
          <a:bodyPr rtlCol="0"/>
          <a:lstStyle/>
          <a:p>
            <a:pPr rtl="0"/>
            <a:endParaRPr/>
          </a:p>
        </p:txBody>
      </p:sp>
      <p:sp>
        <p:nvSpPr>
          <p:cNvPr id="4" name="Date Placeholder 3"/>
          <p:cNvSpPr>
            <a:spLocks noGrp="1"/>
          </p:cNvSpPr>
          <p:nvPr>
            <p:ph type="dt" sz="half" idx="10"/>
          </p:nvPr>
        </p:nvSpPr>
        <p:spPr/>
        <p:txBody>
          <a:bodyPr rtlCol="0"/>
          <a:lstStyle/>
          <a:p>
            <a:pPr rtl="0"/>
            <a:r>
              <a:rPr lang="en-US"/>
              <a:t>24/8/2016</a:t>
            </a:r>
            <a:endParaRPr/>
          </a:p>
        </p:txBody>
      </p:sp>
    </p:spTree>
    <p:extLst>
      <p:ext uri="{BB962C8B-B14F-4D97-AF65-F5344CB8AC3E}">
        <p14:creationId xmlns:p14="http://schemas.microsoft.com/office/powerpoint/2010/main" val="24479362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2160">
          <p15:clr>
            <a:srgbClr val="FBAE40"/>
          </p15:clr>
        </p15:guide>
      </p15:sldGuideLst>
    </p:ext>
  </p:extLst>
</p:sldLayout>
</file>

<file path=ppt/slideLayouts/slideLayout1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bg>
      <p:bgPr>
        <a:blipFill dpi="0" rotWithShape="1">
          <a:blip r:embed="rId2" cstate="email">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624268" y="304800"/>
            <a:ext cx="1729531" cy="5676900"/>
          </a:xfrm>
        </p:spPr>
        <p:txBody>
          <a:bodyPr vert="eaVert" rtlCol="0"/>
          <a:lstStyle/>
          <a:p>
            <a:pPr rtl="0"/>
            <a:r>
              <a:rPr lang="en-US"/>
              <a:t>Click to edit Master title style</a:t>
            </a:r>
            <a:endParaRPr/>
          </a:p>
        </p:txBody>
      </p:sp>
      <p:sp>
        <p:nvSpPr>
          <p:cNvPr id="3" name="Vertical Text Placeholder 2"/>
          <p:cNvSpPr>
            <a:spLocks noGrp="1"/>
          </p:cNvSpPr>
          <p:nvPr>
            <p:ph type="body" orient="vert" idx="1"/>
          </p:nvPr>
        </p:nvSpPr>
        <p:spPr>
          <a:xfrm>
            <a:off x="838199" y="304800"/>
            <a:ext cx="8633671" cy="5676900"/>
          </a:xfrm>
        </p:spPr>
        <p:txBody>
          <a:bodyPr vert="eaVert" rtlCol="0"/>
          <a:lstStyle/>
          <a:p>
            <a:pPr lvl="0" rtl="0"/>
            <a:r>
              <a:rPr lang="en-US"/>
              <a:t>Edit Master text styles</a:t>
            </a:r>
          </a:p>
          <a:p>
            <a:pPr lvl="1" rtl="0"/>
            <a:r>
              <a:rPr lang="en-US"/>
              <a:t>Second level</a:t>
            </a:r>
          </a:p>
          <a:p>
            <a:pPr lvl="2" rtl="0"/>
            <a:r>
              <a:rPr lang="en-US"/>
              <a:t>Third level</a:t>
            </a:r>
          </a:p>
          <a:p>
            <a:pPr lvl="3" rtl="0"/>
            <a:r>
              <a:rPr lang="en-US"/>
              <a:t>Fourth level</a:t>
            </a:r>
          </a:p>
          <a:p>
            <a:pPr lvl="4" rtl="0"/>
            <a:r>
              <a:rPr lang="en-US"/>
              <a:t>Fifth level</a:t>
            </a:r>
            <a:endParaRPr/>
          </a:p>
        </p:txBody>
      </p:sp>
      <p:sp>
        <p:nvSpPr>
          <p:cNvPr id="6" name="Slide Number Placeholder 5"/>
          <p:cNvSpPr>
            <a:spLocks noGrp="1"/>
          </p:cNvSpPr>
          <p:nvPr>
            <p:ph type="sldNum" sz="quarter" idx="12"/>
          </p:nvPr>
        </p:nvSpPr>
        <p:spPr/>
        <p:txBody>
          <a:bodyPr rtlCol="0"/>
          <a:lstStyle/>
          <a:p>
            <a:pPr rtl="0"/>
            <a:fld id="{022B156B-59AE-415F-B24B-8756D48BB977}" type="slidenum">
              <a:rPr/>
              <a:t>‹#›</a:t>
            </a:fld>
            <a:endParaRPr/>
          </a:p>
        </p:txBody>
      </p:sp>
      <p:sp>
        <p:nvSpPr>
          <p:cNvPr id="5" name="Footer Placeholder 4"/>
          <p:cNvSpPr>
            <a:spLocks noGrp="1"/>
          </p:cNvSpPr>
          <p:nvPr>
            <p:ph type="ftr" sz="quarter" idx="11"/>
          </p:nvPr>
        </p:nvSpPr>
        <p:spPr/>
        <p:txBody>
          <a:bodyPr rtlCol="0"/>
          <a:lstStyle/>
          <a:p>
            <a:pPr rtl="0"/>
            <a:endParaRPr/>
          </a:p>
        </p:txBody>
      </p:sp>
      <p:sp>
        <p:nvSpPr>
          <p:cNvPr id="4" name="Date Placeholder 3"/>
          <p:cNvSpPr>
            <a:spLocks noGrp="1"/>
          </p:cNvSpPr>
          <p:nvPr>
            <p:ph type="dt" sz="half" idx="10"/>
          </p:nvPr>
        </p:nvSpPr>
        <p:spPr/>
        <p:txBody>
          <a:bodyPr rtlCol="0"/>
          <a:lstStyle/>
          <a:p>
            <a:pPr rtl="0"/>
            <a:r>
              <a:rPr lang="en-US"/>
              <a:t>24/8/2016</a:t>
            </a:r>
            <a:endParaRPr/>
          </a:p>
        </p:txBody>
      </p:sp>
    </p:spTree>
    <p:extLst>
      <p:ext uri="{BB962C8B-B14F-4D97-AF65-F5344CB8AC3E}">
        <p14:creationId xmlns:p14="http://schemas.microsoft.com/office/powerpoint/2010/main" val="42058033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1_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11363690" y="6196126"/>
            <a:ext cx="768660" cy="580719"/>
          </a:xfrm>
          <a:prstGeom prst="rect">
            <a:avLst/>
          </a:prstGeom>
        </p:spPr>
      </p:pic>
      <p:sp>
        <p:nvSpPr>
          <p:cNvPr id="2" name="Rectangle 1">
            <a:hlinkClick r:id="rId4"/>
          </p:cNvPr>
          <p:cNvSpPr/>
          <p:nvPr userDrawn="1"/>
        </p:nvSpPr>
        <p:spPr>
          <a:xfrm>
            <a:off x="5516880" y="5561814"/>
            <a:ext cx="115824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800"/>
          </a:p>
        </p:txBody>
      </p:sp>
    </p:spTree>
    <p:extLst>
      <p:ext uri="{BB962C8B-B14F-4D97-AF65-F5344CB8AC3E}">
        <p14:creationId xmlns:p14="http://schemas.microsoft.com/office/powerpoint/2010/main" val="239257259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1_Title and Content">
    <p:spTree>
      <p:nvGrpSpPr>
        <p:cNvPr id="1" name=""/>
        <p:cNvGrpSpPr/>
        <p:nvPr/>
      </p:nvGrpSpPr>
      <p:grpSpPr>
        <a:xfrm>
          <a:off x="0" y="0"/>
          <a:ext cx="0" cy="0"/>
          <a:chOff x="0" y="0"/>
          <a:chExt cx="0" cy="0"/>
        </a:xfrm>
      </p:grpSpPr>
      <p:sp>
        <p:nvSpPr>
          <p:cNvPr id="5" name="Rounded Rectangle 4"/>
          <p:cNvSpPr/>
          <p:nvPr userDrawn="1"/>
        </p:nvSpPr>
        <p:spPr bwMode="auto">
          <a:xfrm>
            <a:off x="609598" y="438152"/>
            <a:ext cx="10960100"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a:latin typeface="Twinkl" pitchFamily="50" charset="0"/>
              </a:rPr>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pitchFamily="2" charset="0"/>
              </a:defRPr>
            </a:lvl1pPr>
          </a:lstStyle>
          <a:p>
            <a:r>
              <a:rPr lang="en-US"/>
              <a:t>Click to edit Master title style</a:t>
            </a:r>
            <a:endParaRPr lang="en-GB"/>
          </a:p>
        </p:txBody>
      </p:sp>
    </p:spTree>
    <p:extLst>
      <p:ext uri="{BB962C8B-B14F-4D97-AF65-F5344CB8AC3E}">
        <p14:creationId xmlns:p14="http://schemas.microsoft.com/office/powerpoint/2010/main" val="220585716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2_Title and Content">
    <p:spTree>
      <p:nvGrpSpPr>
        <p:cNvPr id="1" name=""/>
        <p:cNvGrpSpPr/>
        <p:nvPr/>
      </p:nvGrpSpPr>
      <p:grpSpPr>
        <a:xfrm>
          <a:off x="0" y="0"/>
          <a:ext cx="0" cy="0"/>
          <a:chOff x="0" y="0"/>
          <a:chExt cx="0" cy="0"/>
        </a:xfrm>
      </p:grpSpPr>
      <p:sp>
        <p:nvSpPr>
          <p:cNvPr id="5" name="Rounded Rectangle 4"/>
          <p:cNvSpPr/>
          <p:nvPr userDrawn="1"/>
        </p:nvSpPr>
        <p:spPr bwMode="auto">
          <a:xfrm>
            <a:off x="609598" y="438152"/>
            <a:ext cx="10960100"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a:latin typeface="Twinkl" pitchFamily="50" charset="0"/>
              </a:rPr>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pitchFamily="2" charset="0"/>
              </a:defRPr>
            </a:lvl1pPr>
          </a:lstStyle>
          <a:p>
            <a:r>
              <a:rPr lang="en-US"/>
              <a:t>Click to edit Master title style</a:t>
            </a:r>
            <a:endParaRPr lang="en-GB"/>
          </a:p>
        </p:txBody>
      </p:sp>
    </p:spTree>
    <p:extLst>
      <p:ext uri="{BB962C8B-B14F-4D97-AF65-F5344CB8AC3E}">
        <p14:creationId xmlns:p14="http://schemas.microsoft.com/office/powerpoint/2010/main" val="912749498"/>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3_Title and Content">
    <p:spTree>
      <p:nvGrpSpPr>
        <p:cNvPr id="1" name=""/>
        <p:cNvGrpSpPr/>
        <p:nvPr/>
      </p:nvGrpSpPr>
      <p:grpSpPr>
        <a:xfrm>
          <a:off x="0" y="0"/>
          <a:ext cx="0" cy="0"/>
          <a:chOff x="0" y="0"/>
          <a:chExt cx="0" cy="0"/>
        </a:xfrm>
      </p:grpSpPr>
      <p:sp>
        <p:nvSpPr>
          <p:cNvPr id="5" name="Rounded Rectangle 4"/>
          <p:cNvSpPr/>
          <p:nvPr userDrawn="1"/>
        </p:nvSpPr>
        <p:spPr bwMode="auto">
          <a:xfrm>
            <a:off x="609598" y="438152"/>
            <a:ext cx="10960100"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a:latin typeface="Twinkl" pitchFamily="50" charset="0"/>
              </a:rPr>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pitchFamily="2" charset="0"/>
              </a:defRPr>
            </a:lvl1pPr>
          </a:lstStyle>
          <a:p>
            <a:r>
              <a:rPr lang="en-US"/>
              <a:t>Click to edit Master title style</a:t>
            </a:r>
            <a:endParaRPr lang="en-GB"/>
          </a:p>
        </p:txBody>
      </p:sp>
    </p:spTree>
    <p:extLst>
      <p:ext uri="{BB962C8B-B14F-4D97-AF65-F5344CB8AC3E}">
        <p14:creationId xmlns:p14="http://schemas.microsoft.com/office/powerpoint/2010/main" val="120689507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4_Title and Content">
    <p:spTree>
      <p:nvGrpSpPr>
        <p:cNvPr id="1" name=""/>
        <p:cNvGrpSpPr/>
        <p:nvPr/>
      </p:nvGrpSpPr>
      <p:grpSpPr>
        <a:xfrm>
          <a:off x="0" y="0"/>
          <a:ext cx="0" cy="0"/>
          <a:chOff x="0" y="0"/>
          <a:chExt cx="0" cy="0"/>
        </a:xfrm>
      </p:grpSpPr>
      <p:sp>
        <p:nvSpPr>
          <p:cNvPr id="5" name="Rounded Rectangle 4"/>
          <p:cNvSpPr/>
          <p:nvPr userDrawn="1"/>
        </p:nvSpPr>
        <p:spPr bwMode="auto">
          <a:xfrm>
            <a:off x="609598" y="438152"/>
            <a:ext cx="10960100"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a:latin typeface="Twinkl" pitchFamily="50" charset="0"/>
              </a:rPr>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pitchFamily="2" charset="0"/>
              </a:defRPr>
            </a:lvl1pPr>
          </a:lstStyle>
          <a:p>
            <a:r>
              <a:rPr lang="en-US"/>
              <a:t>Click to edit Master title style</a:t>
            </a:r>
            <a:endParaRPr lang="en-GB"/>
          </a:p>
        </p:txBody>
      </p:sp>
    </p:spTree>
    <p:extLst>
      <p:ext uri="{BB962C8B-B14F-4D97-AF65-F5344CB8AC3E}">
        <p14:creationId xmlns:p14="http://schemas.microsoft.com/office/powerpoint/2010/main" val="219569912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5_Title and Content">
    <p:spTree>
      <p:nvGrpSpPr>
        <p:cNvPr id="1" name=""/>
        <p:cNvGrpSpPr/>
        <p:nvPr/>
      </p:nvGrpSpPr>
      <p:grpSpPr>
        <a:xfrm>
          <a:off x="0" y="0"/>
          <a:ext cx="0" cy="0"/>
          <a:chOff x="0" y="0"/>
          <a:chExt cx="0" cy="0"/>
        </a:xfrm>
      </p:grpSpPr>
      <p:sp>
        <p:nvSpPr>
          <p:cNvPr id="5" name="Rounded Rectangle 4"/>
          <p:cNvSpPr/>
          <p:nvPr userDrawn="1"/>
        </p:nvSpPr>
        <p:spPr bwMode="auto">
          <a:xfrm>
            <a:off x="609598" y="438152"/>
            <a:ext cx="10960100"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a:latin typeface="Twinkl" pitchFamily="50" charset="0"/>
              </a:rPr>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pitchFamily="2" charset="0"/>
              </a:defRPr>
            </a:lvl1pPr>
          </a:lstStyle>
          <a:p>
            <a:r>
              <a:rPr lang="en-US"/>
              <a:t>Click to edit Master title style</a:t>
            </a:r>
            <a:endParaRPr lang="en-GB"/>
          </a:p>
        </p:txBody>
      </p:sp>
    </p:spTree>
    <p:extLst>
      <p:ext uri="{BB962C8B-B14F-4D97-AF65-F5344CB8AC3E}">
        <p14:creationId xmlns:p14="http://schemas.microsoft.com/office/powerpoint/2010/main" val="136097000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userDrawn="1">
  <p:cSld name="6_Title and Content">
    <p:spTree>
      <p:nvGrpSpPr>
        <p:cNvPr id="1" name=""/>
        <p:cNvGrpSpPr/>
        <p:nvPr/>
      </p:nvGrpSpPr>
      <p:grpSpPr>
        <a:xfrm>
          <a:off x="0" y="0"/>
          <a:ext cx="0" cy="0"/>
          <a:chOff x="0" y="0"/>
          <a:chExt cx="0" cy="0"/>
        </a:xfrm>
      </p:grpSpPr>
      <p:sp>
        <p:nvSpPr>
          <p:cNvPr id="5" name="Rounded Rectangle 4"/>
          <p:cNvSpPr/>
          <p:nvPr userDrawn="1"/>
        </p:nvSpPr>
        <p:spPr bwMode="auto">
          <a:xfrm>
            <a:off x="609598" y="438152"/>
            <a:ext cx="10960100"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a:latin typeface="Twinkl" pitchFamily="50" charset="0"/>
              </a:rPr>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pitchFamily="2" charset="0"/>
              </a:defRPr>
            </a:lvl1pPr>
          </a:lstStyle>
          <a:p>
            <a:r>
              <a:rPr lang="en-US"/>
              <a:t>Click to edit Master title style</a:t>
            </a:r>
            <a:endParaRPr lang="en-GB"/>
          </a:p>
        </p:txBody>
      </p:sp>
    </p:spTree>
    <p:extLst>
      <p:ext uri="{BB962C8B-B14F-4D97-AF65-F5344CB8AC3E}">
        <p14:creationId xmlns:p14="http://schemas.microsoft.com/office/powerpoint/2010/main" val="46164882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userDrawn="1">
  <p:cSld name="7_Title and Content">
    <p:spTree>
      <p:nvGrpSpPr>
        <p:cNvPr id="1" name=""/>
        <p:cNvGrpSpPr/>
        <p:nvPr/>
      </p:nvGrpSpPr>
      <p:grpSpPr>
        <a:xfrm>
          <a:off x="0" y="0"/>
          <a:ext cx="0" cy="0"/>
          <a:chOff x="0" y="0"/>
          <a:chExt cx="0" cy="0"/>
        </a:xfrm>
      </p:grpSpPr>
      <p:sp>
        <p:nvSpPr>
          <p:cNvPr id="5" name="Rounded Rectangle 4"/>
          <p:cNvSpPr/>
          <p:nvPr userDrawn="1"/>
        </p:nvSpPr>
        <p:spPr bwMode="auto">
          <a:xfrm>
            <a:off x="609598" y="438152"/>
            <a:ext cx="10960100"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a:latin typeface="Twinkl" pitchFamily="50" charset="0"/>
              </a:rPr>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pitchFamily="2" charset="0"/>
              </a:defRPr>
            </a:lvl1pPr>
          </a:lstStyle>
          <a:p>
            <a:r>
              <a:rPr lang="en-US"/>
              <a:t>Click to edit Master title style</a:t>
            </a:r>
            <a:endParaRPr lang="en-GB"/>
          </a:p>
        </p:txBody>
      </p:sp>
    </p:spTree>
    <p:extLst>
      <p:ext uri="{BB962C8B-B14F-4D97-AF65-F5344CB8AC3E}">
        <p14:creationId xmlns:p14="http://schemas.microsoft.com/office/powerpoint/2010/main" val="3850221494"/>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8_Title and Content">
    <p:spTree>
      <p:nvGrpSpPr>
        <p:cNvPr id="1" name=""/>
        <p:cNvGrpSpPr/>
        <p:nvPr/>
      </p:nvGrpSpPr>
      <p:grpSpPr>
        <a:xfrm>
          <a:off x="0" y="0"/>
          <a:ext cx="0" cy="0"/>
          <a:chOff x="0" y="0"/>
          <a:chExt cx="0" cy="0"/>
        </a:xfrm>
      </p:grpSpPr>
      <p:sp>
        <p:nvSpPr>
          <p:cNvPr id="5" name="Rounded Rectangle 4"/>
          <p:cNvSpPr/>
          <p:nvPr userDrawn="1"/>
        </p:nvSpPr>
        <p:spPr bwMode="auto">
          <a:xfrm>
            <a:off x="609598" y="438152"/>
            <a:ext cx="10960100"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a:latin typeface="Twinkl" pitchFamily="50" charset="0"/>
              </a:rPr>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pitchFamily="2" charset="0"/>
              </a:defRPr>
            </a:lvl1pPr>
          </a:lstStyle>
          <a:p>
            <a:r>
              <a:rPr lang="en-US"/>
              <a:t>Click to edit Master title style</a:t>
            </a:r>
            <a:endParaRPr lang="en-GB"/>
          </a:p>
        </p:txBody>
      </p:sp>
    </p:spTree>
    <p:extLst>
      <p:ext uri="{BB962C8B-B14F-4D97-AF65-F5344CB8AC3E}">
        <p14:creationId xmlns:p14="http://schemas.microsoft.com/office/powerpoint/2010/main" val="41346201"/>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End Slide">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2" name="Picture 3"/>
          <p:cNvPicPr>
            <a:picLocks noChangeAspect="1" noChangeArrowheads="1"/>
          </p:cNvPicPr>
          <p:nvPr userDrawn="1"/>
        </p:nvPicPr>
        <p:blipFill>
          <a:blip r:embed="rId3" cstate="email">
            <a:extLst>
              <a:ext uri="{28A0092B-C50C-407E-A947-70E740481C1C}">
                <a14:useLocalDpi xmlns:a14="http://schemas.microsoft.com/office/drawing/2010/main"/>
              </a:ext>
            </a:extLst>
          </a:blip>
          <a:srcRect/>
          <a:stretch>
            <a:fillRect/>
          </a:stretch>
        </p:blipFill>
        <p:spPr bwMode="auto">
          <a:xfrm>
            <a:off x="11364384" y="6196014"/>
            <a:ext cx="768349"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11561570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image" Target="../media/image1.png"/><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6" cstate="email">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65212" y="304800"/>
            <a:ext cx="10058402" cy="1219200"/>
          </a:xfrm>
          <a:prstGeom prst="rect">
            <a:avLst/>
          </a:prstGeom>
        </p:spPr>
        <p:txBody>
          <a:bodyPr vert="horz" lIns="91440" tIns="45720" rIns="91440" bIns="45720" rtlCol="0" anchor="b">
            <a:normAutofit/>
          </a:bodyPr>
          <a:lstStyle/>
          <a:p>
            <a:pPr rtl="0"/>
            <a:r>
              <a:rPr lang="en-US"/>
              <a:t>Click to edit Master title style</a:t>
            </a:r>
            <a:endParaRPr/>
          </a:p>
        </p:txBody>
      </p:sp>
      <p:sp>
        <p:nvSpPr>
          <p:cNvPr id="3" name="Text Placeholder 2"/>
          <p:cNvSpPr>
            <a:spLocks noGrp="1"/>
          </p:cNvSpPr>
          <p:nvPr>
            <p:ph type="body" idx="1"/>
          </p:nvPr>
        </p:nvSpPr>
        <p:spPr>
          <a:xfrm>
            <a:off x="1065214" y="1752600"/>
            <a:ext cx="10058400" cy="4229100"/>
          </a:xfrm>
          <a:prstGeom prst="rect">
            <a:avLst/>
          </a:prstGeom>
        </p:spPr>
        <p:txBody>
          <a:bodyPr vert="horz" lIns="91440" tIns="45720" rIns="91440" bIns="45720" rtlCol="0">
            <a:normAutofit/>
          </a:bodyPr>
          <a:lstStyle/>
          <a:p>
            <a:pPr lvl="0" rtl="0"/>
            <a:r>
              <a:rPr lang="en-gb"/>
              <a:t>Edit Master text styles</a:t>
            </a:r>
          </a:p>
          <a:p>
            <a:pPr lvl="1" rtl="0"/>
            <a:r>
              <a:rPr lang="en-gb"/>
              <a:t>Second level</a:t>
            </a:r>
          </a:p>
          <a:p>
            <a:pPr lvl="2" rtl="0"/>
            <a:r>
              <a:rPr lang="en-gb"/>
              <a:t>Third level</a:t>
            </a:r>
          </a:p>
          <a:p>
            <a:pPr lvl="3" rtl="0"/>
            <a:r>
              <a:rPr lang="en-gb"/>
              <a:t>Fourth level</a:t>
            </a:r>
          </a:p>
          <a:p>
            <a:pPr lvl="4" rtl="0"/>
            <a:r>
              <a:rPr lang="en-gb"/>
              <a:t>Fifth level</a:t>
            </a:r>
            <a:endParaRPr/>
          </a:p>
        </p:txBody>
      </p:sp>
      <p:sp>
        <p:nvSpPr>
          <p:cNvPr id="6" name="Slide Number Placeholder 5"/>
          <p:cNvSpPr>
            <a:spLocks noGrp="1"/>
          </p:cNvSpPr>
          <p:nvPr>
            <p:ph type="sldNum" sz="quarter" idx="4"/>
          </p:nvPr>
        </p:nvSpPr>
        <p:spPr>
          <a:xfrm>
            <a:off x="1065213" y="6019801"/>
            <a:ext cx="762000" cy="228600"/>
          </a:xfrm>
          <a:prstGeom prst="rect">
            <a:avLst/>
          </a:prstGeom>
        </p:spPr>
        <p:txBody>
          <a:bodyPr vert="horz" lIns="91440" tIns="45720" rIns="91440" bIns="45720" rtlCol="0" anchor="ctr"/>
          <a:lstStyle>
            <a:lvl1pPr algn="l">
              <a:defRPr sz="1100">
                <a:solidFill>
                  <a:schemeClr val="tx1"/>
                </a:solidFill>
              </a:defRPr>
            </a:lvl1pPr>
          </a:lstStyle>
          <a:p>
            <a:pPr rtl="0"/>
            <a:fld id="{022B156B-59AE-415F-B24B-8756D48BB977}" type="slidenum">
              <a:rPr lang="en-US" smtClean="0"/>
              <a:pPr rtl="0"/>
              <a:t>‹#›</a:t>
            </a:fld>
            <a:endParaRPr lang="en-US"/>
          </a:p>
        </p:txBody>
      </p:sp>
      <p:sp>
        <p:nvSpPr>
          <p:cNvPr id="5" name="Footer Placeholder 4"/>
          <p:cNvSpPr>
            <a:spLocks noGrp="1"/>
          </p:cNvSpPr>
          <p:nvPr>
            <p:ph type="ftr" sz="quarter" idx="3"/>
          </p:nvPr>
        </p:nvSpPr>
        <p:spPr>
          <a:xfrm>
            <a:off x="1979613" y="6019801"/>
            <a:ext cx="5943600" cy="228600"/>
          </a:xfrm>
          <a:prstGeom prst="rect">
            <a:avLst/>
          </a:prstGeom>
        </p:spPr>
        <p:txBody>
          <a:bodyPr vert="horz" lIns="91440" tIns="45720" rIns="91440" bIns="45720" rtlCol="0" anchor="ctr"/>
          <a:lstStyle>
            <a:lvl1pPr algn="l">
              <a:defRPr sz="1100">
                <a:solidFill>
                  <a:schemeClr val="tx1"/>
                </a:solidFill>
              </a:defRPr>
            </a:lvl1pPr>
          </a:lstStyle>
          <a:p>
            <a:pPr rtl="0"/>
            <a:endParaRPr lang="en-US"/>
          </a:p>
        </p:txBody>
      </p:sp>
      <p:sp>
        <p:nvSpPr>
          <p:cNvPr id="4" name="Date Placeholder 3"/>
          <p:cNvSpPr>
            <a:spLocks noGrp="1"/>
          </p:cNvSpPr>
          <p:nvPr>
            <p:ph type="dt" sz="half" idx="2"/>
          </p:nvPr>
        </p:nvSpPr>
        <p:spPr>
          <a:xfrm>
            <a:off x="8075611" y="6019801"/>
            <a:ext cx="1396260" cy="228600"/>
          </a:xfrm>
          <a:prstGeom prst="rect">
            <a:avLst/>
          </a:prstGeom>
        </p:spPr>
        <p:txBody>
          <a:bodyPr vert="horz" lIns="91440" tIns="45720" rIns="91440" bIns="45720" rtlCol="0" anchor="ctr"/>
          <a:lstStyle>
            <a:lvl1pPr algn="l">
              <a:defRPr sz="1100">
                <a:solidFill>
                  <a:schemeClr val="tx1"/>
                </a:solidFill>
              </a:defRPr>
            </a:lvl1pPr>
          </a:lstStyle>
          <a:p>
            <a:pPr rtl="0"/>
            <a:r>
              <a:rPr lang="en-US"/>
              <a:t>24/8/2016</a:t>
            </a:r>
          </a:p>
        </p:txBody>
      </p:sp>
    </p:spTree>
    <p:extLst>
      <p:ext uri="{BB962C8B-B14F-4D97-AF65-F5344CB8AC3E}">
        <p14:creationId xmlns:p14="http://schemas.microsoft.com/office/powerpoint/2010/main" val="130063042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60" r:id="rId8"/>
    <p:sldLayoutId id="2147483661" r:id="rId9"/>
    <p:sldLayoutId id="2147483662" r:id="rId10"/>
    <p:sldLayoutId id="2147483656" r:id="rId11"/>
    <p:sldLayoutId id="2147483657" r:id="rId12"/>
    <p:sldLayoutId id="2147483658" r:id="rId13"/>
    <p:sldLayoutId id="2147483659" r:id="rId14"/>
    <p:sldLayoutId id="2147483663" r:id="rId15"/>
    <p:sldLayoutId id="2147483664" r:id="rId16"/>
    <p:sldLayoutId id="2147483665" r:id="rId17"/>
    <p:sldLayoutId id="2147483666" r:id="rId18"/>
    <p:sldLayoutId id="2147483667" r:id="rId19"/>
    <p:sldLayoutId id="2147483668" r:id="rId20"/>
    <p:sldLayoutId id="2147483669" r:id="rId21"/>
    <p:sldLayoutId id="2147483670" r:id="rId22"/>
    <p:sldLayoutId id="2147483671" r:id="rId23"/>
    <p:sldLayoutId id="2147483672" r:id="rId24"/>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xStyles>
    <p:titleStyle>
      <a:lvl1pPr algn="l" defTabSz="914400" rtl="0" eaLnBrk="1" latinLnBrk="0" hangingPunct="1">
        <a:lnSpc>
          <a:spcPct val="90000"/>
        </a:lnSpc>
        <a:spcBef>
          <a:spcPct val="0"/>
        </a:spcBef>
        <a:buNone/>
        <a:defRPr sz="3600" kern="1200">
          <a:solidFill>
            <a:schemeClr val="tx1">
              <a:lumMod val="50000"/>
            </a:schemeClr>
          </a:solidFill>
          <a:latin typeface="+mj-lt"/>
          <a:ea typeface="+mj-ea"/>
          <a:cs typeface="+mj-cs"/>
        </a:defRPr>
      </a:lvl1pPr>
    </p:titleStyle>
    <p:bodyStyle>
      <a:lvl1pPr marL="347472" indent="-347472" algn="l" defTabSz="914400" rtl="0" eaLnBrk="1" latinLnBrk="0" hangingPunct="1">
        <a:lnSpc>
          <a:spcPct val="100000"/>
        </a:lnSpc>
        <a:spcBef>
          <a:spcPts val="1800"/>
        </a:spcBef>
        <a:buFont typeface="Arial" panose="020B0604020202020204" pitchFamily="34" charset="0"/>
        <a:buChar char="•"/>
        <a:defRPr sz="2400" kern="1200">
          <a:solidFill>
            <a:schemeClr val="tx1"/>
          </a:solidFill>
          <a:latin typeface="+mn-lt"/>
          <a:ea typeface="+mn-ea"/>
          <a:cs typeface="+mn-cs"/>
        </a:defRPr>
      </a:lvl1pPr>
      <a:lvl2pPr marL="740664" indent="-283464" algn="l" defTabSz="914400" rtl="0" eaLnBrk="1" latinLnBrk="0" hangingPunct="1">
        <a:lnSpc>
          <a:spcPct val="100000"/>
        </a:lnSpc>
        <a:spcBef>
          <a:spcPts val="12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100000"/>
        </a:lnSpc>
        <a:spcBef>
          <a:spcPts val="8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100000"/>
        </a:lnSpc>
        <a:spcBef>
          <a:spcPts val="6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100000"/>
        </a:lnSpc>
        <a:spcBef>
          <a:spcPts val="6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600"/>
        </a:spcBef>
        <a:buFont typeface="Arial" panose="020B0604020202020204" pitchFamily="34" charset="0"/>
        <a:buChar char="•"/>
        <a:defRPr sz="1600" kern="1200">
          <a:solidFill>
            <a:schemeClr val="tx1"/>
          </a:solidFill>
          <a:latin typeface="+mn-lt"/>
          <a:ea typeface="+mn-ea"/>
          <a:cs typeface="+mn-cs"/>
        </a:defRPr>
      </a:lvl6pPr>
      <a:lvl7pPr marL="2971800" indent="-228600" algn="l" defTabSz="914400" rtl="0" eaLnBrk="1" latinLnBrk="0" hangingPunct="1">
        <a:lnSpc>
          <a:spcPct val="90000"/>
        </a:lnSpc>
        <a:spcBef>
          <a:spcPts val="600"/>
        </a:spcBef>
        <a:buFont typeface="Arial" panose="020B0604020202020204" pitchFamily="34" charset="0"/>
        <a:buChar char="•"/>
        <a:defRPr sz="1600" kern="1200">
          <a:solidFill>
            <a:schemeClr val="tx1"/>
          </a:solidFill>
          <a:latin typeface="+mn-lt"/>
          <a:ea typeface="+mn-ea"/>
          <a:cs typeface="+mn-cs"/>
        </a:defRPr>
      </a:lvl7pPr>
      <a:lvl8pPr marL="3429000" indent="-228600" algn="l" defTabSz="914400" rtl="0" eaLnBrk="1" latinLnBrk="0" hangingPunct="1">
        <a:lnSpc>
          <a:spcPct val="90000"/>
        </a:lnSpc>
        <a:spcBef>
          <a:spcPts val="600"/>
        </a:spcBef>
        <a:buFont typeface="Arial" panose="020B0604020202020204" pitchFamily="34" charset="0"/>
        <a:buChar char="•"/>
        <a:defRPr sz="1600" kern="1200" baseline="0">
          <a:solidFill>
            <a:schemeClr val="tx1"/>
          </a:solidFill>
          <a:latin typeface="+mn-lt"/>
          <a:ea typeface="+mn-ea"/>
          <a:cs typeface="+mn-cs"/>
        </a:defRPr>
      </a:lvl8pPr>
      <a:lvl9pPr marL="3886200" indent="-228600" algn="l" defTabSz="914400" rtl="0" eaLnBrk="1" latinLnBrk="0" hangingPunct="1">
        <a:lnSpc>
          <a:spcPct val="90000"/>
        </a:lnSpc>
        <a:spcBef>
          <a:spcPts val="600"/>
        </a:spcBef>
        <a:buFont typeface="Arial" panose="020B0604020202020204" pitchFamily="34" charset="0"/>
        <a:buChar char="•"/>
        <a:defRPr sz="1600" kern="1200" baseline="0">
          <a:solidFill>
            <a:schemeClr val="tx1"/>
          </a:solidFill>
          <a:latin typeface="+mn-lt"/>
          <a:ea typeface="+mn-ea"/>
          <a:cs typeface="+mn-cs"/>
        </a:defRPr>
      </a:lvl9pPr>
    </p:bodyStyle>
    <p:otherStyle>
      <a:defPPr>
        <a:defRP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3840">
          <p15:clr>
            <a:srgbClr val="F26B43"/>
          </p15:clr>
        </p15:guide>
        <p15:guide id="2" orient="horz" pos="2160">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hyperlink" Target="https://www.oxfordowl.co.uk/for-pupils/pupil-home" TargetMode="External"/><Relationship Id="rId1" Type="http://schemas.openxmlformats.org/officeDocument/2006/relationships/slideLayout" Target="../slideLayouts/slideLayout4.xml"/><Relationship Id="rId4" Type="http://schemas.openxmlformats.org/officeDocument/2006/relationships/image" Target="../media/image10.png"/></Relationships>
</file>

<file path=ppt/slides/_rels/slide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4.xml"/><Relationship Id="rId5" Type="http://schemas.openxmlformats.org/officeDocument/2006/relationships/image" Target="../media/image14.png"/><Relationship Id="rId4" Type="http://schemas.openxmlformats.org/officeDocument/2006/relationships/image" Target="../media/image13.png"/></Relationships>
</file>

<file path=ppt/slides/_rels/slide4.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11.xml.rels><?xml version="1.0" encoding="UTF-8" standalone="yes"?>
<Relationships xmlns="http://schemas.openxmlformats.org/package/2006/relationships"><Relationship Id="rId8" Type="http://schemas.openxmlformats.org/officeDocument/2006/relationships/slide" Target="slide13.xml"/><Relationship Id="rId3" Type="http://schemas.openxmlformats.org/officeDocument/2006/relationships/image" Target="../media/image22.png"/><Relationship Id="rId7" Type="http://schemas.openxmlformats.org/officeDocument/2006/relationships/slide" Target="slide12.xml"/><Relationship Id="rId2" Type="http://schemas.openxmlformats.org/officeDocument/2006/relationships/slide" Target="slide15.xml"/><Relationship Id="rId1" Type="http://schemas.openxmlformats.org/officeDocument/2006/relationships/slideLayout" Target="../slideLayouts/slideLayout17.xml"/><Relationship Id="rId6" Type="http://schemas.openxmlformats.org/officeDocument/2006/relationships/slide" Target="slide11.xml"/><Relationship Id="rId5" Type="http://schemas.openxmlformats.org/officeDocument/2006/relationships/image" Target="../media/image24.png"/><Relationship Id="rId4" Type="http://schemas.openxmlformats.org/officeDocument/2006/relationships/image" Target="../media/image23.png"/><Relationship Id="rId9" Type="http://schemas.openxmlformats.org/officeDocument/2006/relationships/slide" Target="slide14.xml"/></Relationships>
</file>

<file path=ppt/slides/_rels/slide12.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slide" Target="slide10.xml"/><Relationship Id="rId1" Type="http://schemas.openxmlformats.org/officeDocument/2006/relationships/slideLayout" Target="../slideLayouts/slideLayout18.xml"/></Relationships>
</file>

<file path=ppt/slides/_rels/slide13.xml.rels><?xml version="1.0" encoding="UTF-8" standalone="yes"?>
<Relationships xmlns="http://schemas.openxmlformats.org/package/2006/relationships"><Relationship Id="rId2" Type="http://schemas.openxmlformats.org/officeDocument/2006/relationships/slide" Target="slide10.xml"/><Relationship Id="rId1" Type="http://schemas.openxmlformats.org/officeDocument/2006/relationships/slideLayout" Target="../slideLayouts/slideLayout19.xml"/></Relationships>
</file>

<file path=ppt/slides/_rels/slide14.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slide" Target="slide10.xml"/><Relationship Id="rId1" Type="http://schemas.openxmlformats.org/officeDocument/2006/relationships/slideLayout" Target="../slideLayouts/slideLayout20.xml"/></Relationships>
</file>

<file path=ppt/slides/_rels/slide15.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slide" Target="slide10.xml"/><Relationship Id="rId1" Type="http://schemas.openxmlformats.org/officeDocument/2006/relationships/slideLayout" Target="../slideLayouts/slideLayout21.xml"/></Relationships>
</file>

<file path=ppt/slides/_rels/slide16.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16.xml"/></Relationships>
</file>

<file path=ppt/slides/_rels/slide18.xml.rels><?xml version="1.0" encoding="UTF-8" standalone="yes"?>
<Relationships xmlns="http://schemas.openxmlformats.org/package/2006/relationships"><Relationship Id="rId8" Type="http://schemas.openxmlformats.org/officeDocument/2006/relationships/image" Target="../media/image35.png"/><Relationship Id="rId3" Type="http://schemas.openxmlformats.org/officeDocument/2006/relationships/image" Target="../media/image30.png"/><Relationship Id="rId7" Type="http://schemas.openxmlformats.org/officeDocument/2006/relationships/image" Target="../media/image34.png"/><Relationship Id="rId2" Type="http://schemas.openxmlformats.org/officeDocument/2006/relationships/image" Target="../media/image29.png"/><Relationship Id="rId1" Type="http://schemas.openxmlformats.org/officeDocument/2006/relationships/slideLayout" Target="../slideLayouts/slideLayout16.xml"/><Relationship Id="rId6" Type="http://schemas.openxmlformats.org/officeDocument/2006/relationships/image" Target="../media/image33.png"/><Relationship Id="rId5" Type="http://schemas.openxmlformats.org/officeDocument/2006/relationships/image" Target="../media/image32.png"/><Relationship Id="rId4" Type="http://schemas.openxmlformats.org/officeDocument/2006/relationships/image" Target="../media/image31.png"/></Relationships>
</file>

<file path=ppt/slides/_rels/slide19.xml.rels><?xml version="1.0" encoding="UTF-8" standalone="yes"?>
<Relationships xmlns="http://schemas.openxmlformats.org/package/2006/relationships"><Relationship Id="rId8" Type="http://schemas.openxmlformats.org/officeDocument/2006/relationships/image" Target="../media/image41.png"/><Relationship Id="rId3" Type="http://schemas.openxmlformats.org/officeDocument/2006/relationships/image" Target="../media/image37.png"/><Relationship Id="rId7" Type="http://schemas.openxmlformats.org/officeDocument/2006/relationships/image" Target="../media/image40.png"/><Relationship Id="rId2" Type="http://schemas.openxmlformats.org/officeDocument/2006/relationships/image" Target="../media/image36.png"/><Relationship Id="rId1" Type="http://schemas.openxmlformats.org/officeDocument/2006/relationships/slideLayout" Target="../slideLayouts/slideLayout16.xml"/><Relationship Id="rId6" Type="http://schemas.openxmlformats.org/officeDocument/2006/relationships/image" Target="../media/image39.png"/><Relationship Id="rId11" Type="http://schemas.openxmlformats.org/officeDocument/2006/relationships/image" Target="../media/image42.png"/><Relationship Id="rId5" Type="http://schemas.openxmlformats.org/officeDocument/2006/relationships/slide" Target="slide20.xml"/><Relationship Id="rId10" Type="http://schemas.openxmlformats.org/officeDocument/2006/relationships/slide" Target="slide21.xml"/><Relationship Id="rId4" Type="http://schemas.openxmlformats.org/officeDocument/2006/relationships/image" Target="../media/image38.png"/><Relationship Id="rId9" Type="http://schemas.openxmlformats.org/officeDocument/2006/relationships/slide" Target="slide19.xml"/></Relationships>
</file>

<file path=ppt/slides/_rels/slide20.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43.png"/><Relationship Id="rId1" Type="http://schemas.openxmlformats.org/officeDocument/2006/relationships/slideLayout" Target="../slideLayouts/slideLayout16.xml"/><Relationship Id="rId5" Type="http://schemas.openxmlformats.org/officeDocument/2006/relationships/image" Target="../media/image45.png"/><Relationship Id="rId4" Type="http://schemas.openxmlformats.org/officeDocument/2006/relationships/slide" Target="slide22.xml"/></Relationships>
</file>

<file path=ppt/slides/_rels/slide21.xml.rels><?xml version="1.0" encoding="UTF-8" standalone="yes"?>
<Relationships xmlns="http://schemas.openxmlformats.org/package/2006/relationships"><Relationship Id="rId3" Type="http://schemas.openxmlformats.org/officeDocument/2006/relationships/slide" Target="slide18.xml"/><Relationship Id="rId2" Type="http://schemas.openxmlformats.org/officeDocument/2006/relationships/image" Target="../media/image44.png"/><Relationship Id="rId1" Type="http://schemas.openxmlformats.org/officeDocument/2006/relationships/slideLayout" Target="../slideLayouts/slideLayout16.xml"/><Relationship Id="rId5" Type="http://schemas.openxmlformats.org/officeDocument/2006/relationships/image" Target="../media/image47.png"/><Relationship Id="rId4" Type="http://schemas.openxmlformats.org/officeDocument/2006/relationships/image" Target="../media/image46.png"/></Relationships>
</file>

<file path=ppt/slides/_rels/slide22.xml.rels><?xml version="1.0" encoding="UTF-8" standalone="yes"?>
<Relationships xmlns="http://schemas.openxmlformats.org/package/2006/relationships"><Relationship Id="rId3" Type="http://schemas.openxmlformats.org/officeDocument/2006/relationships/slide" Target="slide18.xml"/><Relationship Id="rId2" Type="http://schemas.openxmlformats.org/officeDocument/2006/relationships/image" Target="../media/image44.png"/><Relationship Id="rId1" Type="http://schemas.openxmlformats.org/officeDocument/2006/relationships/slideLayout" Target="../slideLayouts/slideLayout16.xml"/><Relationship Id="rId5" Type="http://schemas.openxmlformats.org/officeDocument/2006/relationships/image" Target="../media/image47.png"/><Relationship Id="rId4" Type="http://schemas.openxmlformats.org/officeDocument/2006/relationships/image" Target="../media/image48.png"/></Relationships>
</file>

<file path=ppt/slides/_rels/slide23.xml.rels><?xml version="1.0" encoding="UTF-8" standalone="yes"?>
<Relationships xmlns="http://schemas.openxmlformats.org/package/2006/relationships"><Relationship Id="rId2" Type="http://schemas.openxmlformats.org/officeDocument/2006/relationships/image" Target="../media/image49.png"/><Relationship Id="rId1" Type="http://schemas.openxmlformats.org/officeDocument/2006/relationships/slideLayout" Target="../slideLayouts/slideLayout16.xml"/></Relationships>
</file>

<file path=ppt/slides/_rels/slide24.xml.rels><?xml version="1.0" encoding="UTF-8" standalone="yes"?>
<Relationships xmlns="http://schemas.openxmlformats.org/package/2006/relationships"><Relationship Id="rId8" Type="http://schemas.openxmlformats.org/officeDocument/2006/relationships/slide" Target="slide9.xml"/><Relationship Id="rId3" Type="http://schemas.openxmlformats.org/officeDocument/2006/relationships/image" Target="../media/image50.png"/><Relationship Id="rId7" Type="http://schemas.openxmlformats.org/officeDocument/2006/relationships/image" Target="../media/image52.png"/><Relationship Id="rId2" Type="http://schemas.openxmlformats.org/officeDocument/2006/relationships/slide" Target="slide26.xml"/><Relationship Id="rId1" Type="http://schemas.openxmlformats.org/officeDocument/2006/relationships/slideLayout" Target="../slideLayouts/slideLayout16.xml"/><Relationship Id="rId6" Type="http://schemas.openxmlformats.org/officeDocument/2006/relationships/slide" Target="slide28.xml"/><Relationship Id="rId5" Type="http://schemas.openxmlformats.org/officeDocument/2006/relationships/image" Target="../media/image51.png"/><Relationship Id="rId10" Type="http://schemas.openxmlformats.org/officeDocument/2006/relationships/slide" Target="slide29.xml"/><Relationship Id="rId4" Type="http://schemas.openxmlformats.org/officeDocument/2006/relationships/slide" Target="slide27.xml"/><Relationship Id="rId9" Type="http://schemas.openxmlformats.org/officeDocument/2006/relationships/image" Target="../media/image53.png"/></Relationships>
</file>

<file path=ppt/slides/_rels/slide25.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slide" Target="slide24.xml"/><Relationship Id="rId1" Type="http://schemas.openxmlformats.org/officeDocument/2006/relationships/slideLayout" Target="../slideLayouts/slideLayout16.xml"/><Relationship Id="rId4" Type="http://schemas.openxmlformats.org/officeDocument/2006/relationships/image" Target="../media/image55.png"/></Relationships>
</file>

<file path=ppt/slides/_rels/slide26.xml.rels><?xml version="1.0" encoding="UTF-8" standalone="yes"?>
<Relationships xmlns="http://schemas.openxmlformats.org/package/2006/relationships"><Relationship Id="rId3" Type="http://schemas.openxmlformats.org/officeDocument/2006/relationships/slide" Target="slide24.xml"/><Relationship Id="rId2" Type="http://schemas.openxmlformats.org/officeDocument/2006/relationships/image" Target="../media/image56.png"/><Relationship Id="rId1" Type="http://schemas.openxmlformats.org/officeDocument/2006/relationships/slideLayout" Target="../slideLayouts/slideLayout16.xml"/></Relationships>
</file>

<file path=ppt/slides/_rels/slide27.xml.rels><?xml version="1.0" encoding="UTF-8" standalone="yes"?>
<Relationships xmlns="http://schemas.openxmlformats.org/package/2006/relationships"><Relationship Id="rId3" Type="http://schemas.openxmlformats.org/officeDocument/2006/relationships/image" Target="../media/image57.png"/><Relationship Id="rId2" Type="http://schemas.openxmlformats.org/officeDocument/2006/relationships/slide" Target="slide24.xml"/><Relationship Id="rId1" Type="http://schemas.openxmlformats.org/officeDocument/2006/relationships/slideLayout" Target="../slideLayouts/slideLayout16.xml"/></Relationships>
</file>

<file path=ppt/slides/_rels/slide28.xml.rels><?xml version="1.0" encoding="UTF-8" standalone="yes"?>
<Relationships xmlns="http://schemas.openxmlformats.org/package/2006/relationships"><Relationship Id="rId3" Type="http://schemas.openxmlformats.org/officeDocument/2006/relationships/image" Target="../media/image58.png"/><Relationship Id="rId2" Type="http://schemas.openxmlformats.org/officeDocument/2006/relationships/slide" Target="slide24.xml"/><Relationship Id="rId1" Type="http://schemas.openxmlformats.org/officeDocument/2006/relationships/slideLayout" Target="../slideLayouts/slideLayout16.xml"/></Relationships>
</file>

<file path=ppt/slides/_rels/slide29.xml.rels><?xml version="1.0" encoding="UTF-8" standalone="yes"?>
<Relationships xmlns="http://schemas.openxmlformats.org/package/2006/relationships"><Relationship Id="rId3" Type="http://schemas.openxmlformats.org/officeDocument/2006/relationships/image" Target="../media/image60.png"/><Relationship Id="rId2" Type="http://schemas.openxmlformats.org/officeDocument/2006/relationships/image" Target="../media/image59.png"/><Relationship Id="rId1" Type="http://schemas.openxmlformats.org/officeDocument/2006/relationships/slideLayout" Target="../slideLayouts/slideLayout16.xml"/><Relationship Id="rId6" Type="http://schemas.openxmlformats.org/officeDocument/2006/relationships/image" Target="../media/image62.png"/><Relationship Id="rId5" Type="http://schemas.openxmlformats.org/officeDocument/2006/relationships/image" Target="../media/image54.png"/><Relationship Id="rId4" Type="http://schemas.openxmlformats.org/officeDocument/2006/relationships/image" Target="../media/image61.pn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31.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4.xml"/></Relationships>
</file>

<file path=ppt/slides/_rels/slide32.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12.xml"/></Relationships>
</file>

<file path=ppt/slides/_rels/slide33.xml.rels><?xml version="1.0" encoding="UTF-8" standalone="yes"?>
<Relationships xmlns="http://schemas.openxmlformats.org/package/2006/relationships"><Relationship Id="rId2" Type="http://schemas.openxmlformats.org/officeDocument/2006/relationships/image" Target="../media/image65.png"/><Relationship Id="rId1" Type="http://schemas.openxmlformats.org/officeDocument/2006/relationships/slideLayout" Target="../slideLayouts/slideLayout12.xml"/></Relationships>
</file>

<file path=ppt/slides/_rels/slide34.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12.xml"/></Relationships>
</file>

<file path=ppt/slides/_rels/slide35.xml.rels><?xml version="1.0" encoding="UTF-8" standalone="yes"?>
<Relationships xmlns="http://schemas.openxmlformats.org/package/2006/relationships"><Relationship Id="rId2" Type="http://schemas.openxmlformats.org/officeDocument/2006/relationships/image" Target="../media/image67.png"/><Relationship Id="rId1" Type="http://schemas.openxmlformats.org/officeDocument/2006/relationships/slideLayout" Target="../slideLayouts/slideLayout12.xml"/></Relationships>
</file>

<file path=ppt/slides/_rels/slide36.xml.rels><?xml version="1.0" encoding="UTF-8" standalone="yes"?>
<Relationships xmlns="http://schemas.openxmlformats.org/package/2006/relationships"><Relationship Id="rId2" Type="http://schemas.openxmlformats.org/officeDocument/2006/relationships/image" Target="../media/image68.jpeg"/><Relationship Id="rId1" Type="http://schemas.openxmlformats.org/officeDocument/2006/relationships/slideLayout" Target="../slideLayouts/slideLayout12.xml"/></Relationships>
</file>

<file path=ppt/slides/_rels/slide37.xml.rels><?xml version="1.0" encoding="UTF-8" standalone="yes"?>
<Relationships xmlns="http://schemas.openxmlformats.org/package/2006/relationships"><Relationship Id="rId2" Type="http://schemas.openxmlformats.org/officeDocument/2006/relationships/image" Target="../media/image69.jpeg"/><Relationship Id="rId1" Type="http://schemas.openxmlformats.org/officeDocument/2006/relationships/slideLayout" Target="../slideLayouts/slideLayout12.xml"/></Relationships>
</file>

<file path=ppt/slides/_rels/slide38.xml.rels><?xml version="1.0" encoding="UTF-8" standalone="yes"?>
<Relationships xmlns="http://schemas.openxmlformats.org/package/2006/relationships"><Relationship Id="rId2" Type="http://schemas.openxmlformats.org/officeDocument/2006/relationships/image" Target="../media/image70.jpeg"/><Relationship Id="rId1" Type="http://schemas.openxmlformats.org/officeDocument/2006/relationships/slideLayout" Target="../slideLayouts/slideLayout12.xml"/></Relationships>
</file>

<file path=ppt/slides/_rels/slide39.xml.rels><?xml version="1.0" encoding="UTF-8" standalone="yes"?>
<Relationships xmlns="http://schemas.openxmlformats.org/package/2006/relationships"><Relationship Id="rId2" Type="http://schemas.openxmlformats.org/officeDocument/2006/relationships/image" Target="../media/image71.jpeg"/><Relationship Id="rId1" Type="http://schemas.openxmlformats.org/officeDocument/2006/relationships/slideLayout" Target="../slideLayouts/slideLayout12.xml"/></Relationships>
</file>

<file path=ppt/slides/_rels/slide40.xml.rels><?xml version="1.0" encoding="UTF-8" standalone="yes"?>
<Relationships xmlns="http://schemas.openxmlformats.org/package/2006/relationships"><Relationship Id="rId2" Type="http://schemas.openxmlformats.org/officeDocument/2006/relationships/image" Target="../media/image72.jpeg"/><Relationship Id="rId1" Type="http://schemas.openxmlformats.org/officeDocument/2006/relationships/slideLayout" Target="../slideLayouts/slideLayout12.xml"/></Relationships>
</file>

<file path=ppt/slides/_rels/slide41.xml.rels><?xml version="1.0" encoding="UTF-8" standalone="yes"?>
<Relationships xmlns="http://schemas.openxmlformats.org/package/2006/relationships"><Relationship Id="rId2" Type="http://schemas.openxmlformats.org/officeDocument/2006/relationships/image" Target="../media/image73.jpeg"/><Relationship Id="rId1" Type="http://schemas.openxmlformats.org/officeDocument/2006/relationships/slideLayout" Target="../slideLayouts/slideLayout12.xml"/></Relationships>
</file>

<file path=ppt/slides/_rels/slide42.xml.rels><?xml version="1.0" encoding="UTF-8" standalone="yes"?>
<Relationships xmlns="http://schemas.openxmlformats.org/package/2006/relationships"><Relationship Id="rId2" Type="http://schemas.openxmlformats.org/officeDocument/2006/relationships/image" Target="../media/image74.jpeg"/><Relationship Id="rId1" Type="http://schemas.openxmlformats.org/officeDocument/2006/relationships/slideLayout" Target="../slideLayouts/slideLayout12.xml"/></Relationships>
</file>

<file path=ppt/slides/_rels/slide43.xml.rels><?xml version="1.0" encoding="UTF-8" standalone="yes"?>
<Relationships xmlns="http://schemas.openxmlformats.org/package/2006/relationships"><Relationship Id="rId2" Type="http://schemas.openxmlformats.org/officeDocument/2006/relationships/image" Target="../media/image75.jpeg"/><Relationship Id="rId1" Type="http://schemas.openxmlformats.org/officeDocument/2006/relationships/slideLayout" Target="../slideLayouts/slideLayout12.xml"/></Relationships>
</file>

<file path=ppt/slides/_rels/slide44.xml.rels><?xml version="1.0" encoding="UTF-8" standalone="yes"?>
<Relationships xmlns="http://schemas.openxmlformats.org/package/2006/relationships"><Relationship Id="rId2" Type="http://schemas.openxmlformats.org/officeDocument/2006/relationships/image" Target="../media/image76.jpeg"/><Relationship Id="rId1" Type="http://schemas.openxmlformats.org/officeDocument/2006/relationships/slideLayout" Target="../slideLayouts/slideLayout12.xml"/></Relationships>
</file>

<file path=ppt/slides/_rels/slide45.xml.rels><?xml version="1.0" encoding="UTF-8" standalone="yes"?>
<Relationships xmlns="http://schemas.openxmlformats.org/package/2006/relationships"><Relationship Id="rId2" Type="http://schemas.openxmlformats.org/officeDocument/2006/relationships/image" Target="../media/image73.jpeg"/><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332368" y="1783010"/>
            <a:ext cx="7142923" cy="1828800"/>
          </a:xfrm>
        </p:spPr>
        <p:txBody>
          <a:bodyPr rtlCol="0">
            <a:noAutofit/>
          </a:bodyPr>
          <a:lstStyle/>
          <a:p>
            <a:pPr>
              <a:lnSpc>
                <a:spcPct val="150000"/>
              </a:lnSpc>
            </a:pPr>
            <a:br>
              <a:rPr lang="en-gb" sz="4800" u="sng">
                <a:latin typeface="Comic Sans MS" panose="030F0702030302020204" pitchFamily="66" charset="0"/>
              </a:rPr>
            </a:br>
            <a:r>
              <a:rPr lang="en-GB" sz="4400">
                <a:latin typeface="Comic Sans MS"/>
              </a:rPr>
              <a:t>Thursday 9th January 2025</a:t>
            </a:r>
            <a:endParaRPr lang="en-gb" sz="4400">
              <a:latin typeface="Comic Sans MS"/>
            </a:endParaRPr>
          </a:p>
        </p:txBody>
      </p:sp>
    </p:spTree>
    <p:extLst>
      <p:ext uri="{BB962C8B-B14F-4D97-AF65-F5344CB8AC3E}">
        <p14:creationId xmlns:p14="http://schemas.microsoft.com/office/powerpoint/2010/main" val="769675095"/>
      </p:ext>
    </p:extLst>
  </p:cSld>
  <p:clrMapOvr>
    <a:masterClrMapping/>
  </p:clrMapOvr>
  <mc:AlternateContent xmlns:mc="http://schemas.openxmlformats.org/markup-compatibility/2006" xmlns:p14="http://schemas.microsoft.com/office/powerpoint/2010/main">
    <mc:Choice Requires="p14">
      <p:transition spd="med" p14:dur="700" advTm="13719">
        <p:fade/>
      </p:transition>
    </mc:Choice>
    <mc:Fallback xmlns="">
      <p:transition spd="med" advTm="13719">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51960" y="660069"/>
            <a:ext cx="5401849" cy="647081"/>
          </a:xfrm>
        </p:spPr>
        <p:txBody>
          <a:bodyPr rtlCol="0"/>
          <a:lstStyle/>
          <a:p>
            <a:pPr rtl="0"/>
            <a:r>
              <a:rPr lang="en-gb" u="sng">
                <a:latin typeface="Comic Sans MS" panose="030F0702030302020204" pitchFamily="66" charset="0"/>
              </a:rPr>
              <a:t>Phonics and Reading</a:t>
            </a:r>
            <a:endParaRPr lang="en-gb">
              <a:latin typeface="Comic Sans MS" panose="030F0702030302020204" pitchFamily="66" charset="0"/>
            </a:endParaRPr>
          </a:p>
        </p:txBody>
      </p:sp>
      <p:sp>
        <p:nvSpPr>
          <p:cNvPr id="3" name="Content Placeholder 2"/>
          <p:cNvSpPr>
            <a:spLocks noGrp="1"/>
          </p:cNvSpPr>
          <p:nvPr>
            <p:ph sz="half" idx="1"/>
          </p:nvPr>
        </p:nvSpPr>
        <p:spPr>
          <a:xfrm>
            <a:off x="385763" y="1428750"/>
            <a:ext cx="7571075" cy="4769181"/>
          </a:xfrm>
        </p:spPr>
        <p:txBody>
          <a:bodyPr vert="horz" lIns="91440" tIns="45720" rIns="91440" bIns="45720" rtlCol="0" anchor="t">
            <a:normAutofit fontScale="92500" lnSpcReduction="10000"/>
          </a:bodyPr>
          <a:lstStyle/>
          <a:p>
            <a:pPr marL="0" indent="0" fontAlgn="t">
              <a:buNone/>
            </a:pPr>
            <a:r>
              <a:rPr lang="en-US">
                <a:solidFill>
                  <a:schemeClr val="tx1">
                    <a:lumMod val="50000"/>
                  </a:schemeClr>
                </a:solidFill>
                <a:latin typeface="Comic Sans MS"/>
              </a:rPr>
              <a:t>1. Lay out a selection of grapheme cards in front of you / around the room (include ones that your child is confident with and less confident with). Call out a sound for your child to find as quickly as they can. </a:t>
            </a:r>
          </a:p>
          <a:p>
            <a:pPr marL="0" indent="0">
              <a:buNone/>
            </a:pPr>
            <a:r>
              <a:rPr lang="en-US">
                <a:solidFill>
                  <a:schemeClr val="tx1">
                    <a:lumMod val="50000"/>
                  </a:schemeClr>
                </a:solidFill>
                <a:latin typeface="Comic Sans MS"/>
              </a:rPr>
              <a:t>2. Apply your blending skills to read the e-book on the </a:t>
            </a:r>
            <a:r>
              <a:rPr lang="en-US" err="1">
                <a:solidFill>
                  <a:schemeClr val="tx1">
                    <a:lumMod val="50000"/>
                  </a:schemeClr>
                </a:solidFill>
                <a:latin typeface="Comic Sans MS"/>
              </a:rPr>
              <a:t>ebook</a:t>
            </a:r>
            <a:r>
              <a:rPr lang="en-US">
                <a:solidFill>
                  <a:schemeClr val="tx1">
                    <a:lumMod val="50000"/>
                  </a:schemeClr>
                </a:solidFill>
                <a:latin typeface="Comic Sans MS"/>
              </a:rPr>
              <a:t> library: </a:t>
            </a:r>
            <a:r>
              <a:rPr lang="en-US">
                <a:solidFill>
                  <a:schemeClr val="tx1">
                    <a:lumMod val="50000"/>
                  </a:schemeClr>
                </a:solidFill>
                <a:ea typeface="+mn-lt"/>
                <a:cs typeface="+mn-lt"/>
                <a:hlinkClick r:id="rId2">
                  <a:extLst>
                    <a:ext uri="{A12FA001-AC4F-418D-AE19-62706E023703}">
                      <ahyp:hlinkClr xmlns:ahyp="http://schemas.microsoft.com/office/drawing/2018/hyperlinkcolor" val="tx"/>
                    </a:ext>
                  </a:extLst>
                </a:hlinkClick>
              </a:rPr>
              <a:t>https://www.oxfordowl.co.uk/for-pupils/pupil-home</a:t>
            </a:r>
            <a:endParaRPr lang="en-US">
              <a:solidFill>
                <a:schemeClr val="tx1">
                  <a:lumMod val="50000"/>
                </a:schemeClr>
              </a:solidFill>
              <a:latin typeface="Comic Sans MS" panose="030F0702030302020204" pitchFamily="66" charset="0"/>
              <a:ea typeface="+mn-lt"/>
              <a:cs typeface="+mn-lt"/>
              <a:hlinkClick r:id="rId2">
                <a:extLst>
                  <a:ext uri="{A12FA001-AC4F-418D-AE19-62706E023703}">
                    <ahyp:hlinkClr xmlns:ahyp="http://schemas.microsoft.com/office/drawing/2018/hyperlinkcolor" val="tx"/>
                  </a:ext>
                </a:extLst>
              </a:hlinkClick>
            </a:endParaRPr>
          </a:p>
          <a:p>
            <a:pPr marL="0" indent="0">
              <a:buNone/>
            </a:pPr>
            <a:r>
              <a:rPr lang="en-US">
                <a:solidFill>
                  <a:schemeClr val="tx1">
                    <a:lumMod val="50000"/>
                  </a:schemeClr>
                </a:solidFill>
                <a:latin typeface="Segoe Print"/>
              </a:rPr>
              <a:t>C</a:t>
            </a:r>
            <a:r>
              <a:rPr lang="en-US">
                <a:solidFill>
                  <a:schemeClr val="tx1">
                    <a:lumMod val="50000"/>
                  </a:schemeClr>
                </a:solidFill>
                <a:latin typeface="Comic Sans MS"/>
              </a:rPr>
              <a:t>lick on "Students." </a:t>
            </a:r>
            <a:br>
              <a:rPr lang="en-US">
                <a:solidFill>
                  <a:schemeClr val="tx1">
                    <a:lumMod val="50000"/>
                  </a:schemeClr>
                </a:solidFill>
                <a:latin typeface="Comic Sans MS"/>
              </a:rPr>
            </a:br>
            <a:r>
              <a:rPr lang="en-US">
                <a:solidFill>
                  <a:schemeClr val="tx1">
                    <a:lumMod val="50000"/>
                  </a:schemeClr>
                </a:solidFill>
                <a:latin typeface="Comic Sans MS"/>
              </a:rPr>
              <a:t>Username: Reception2024-25 </a:t>
            </a:r>
            <a:br>
              <a:rPr lang="en-US">
                <a:solidFill>
                  <a:schemeClr val="tx1">
                    <a:lumMod val="50000"/>
                  </a:schemeClr>
                </a:solidFill>
                <a:latin typeface="Comic Sans MS"/>
              </a:rPr>
            </a:br>
            <a:r>
              <a:rPr lang="en-US">
                <a:solidFill>
                  <a:schemeClr val="tx1">
                    <a:lumMod val="50000"/>
                  </a:schemeClr>
                </a:solidFill>
                <a:latin typeface="Comic Sans MS"/>
              </a:rPr>
              <a:t>Password: Reading </a:t>
            </a:r>
            <a:br>
              <a:rPr lang="en-US">
                <a:solidFill>
                  <a:schemeClr val="tx1">
                    <a:lumMod val="50000"/>
                  </a:schemeClr>
                </a:solidFill>
                <a:latin typeface="Comic Sans MS"/>
              </a:rPr>
            </a:br>
            <a:r>
              <a:rPr lang="en-US">
                <a:solidFill>
                  <a:schemeClr val="tx1">
                    <a:lumMod val="50000"/>
                  </a:schemeClr>
                </a:solidFill>
                <a:latin typeface="Comic Sans MS"/>
              </a:rPr>
              <a:t>ELS Library &gt; Search “Tiger’s Fish” </a:t>
            </a:r>
          </a:p>
          <a:p>
            <a:pPr marL="0" indent="0">
              <a:buNone/>
            </a:pPr>
            <a:r>
              <a:rPr lang="en-US">
                <a:solidFill>
                  <a:schemeClr val="tx1">
                    <a:lumMod val="50000"/>
                  </a:schemeClr>
                </a:solidFill>
                <a:latin typeface="Comic Sans MS"/>
              </a:rPr>
              <a:t>Alternatively, choose any of the Little Blending Books 1 – 9 or any e-book up to Reception Autumn 2, Week 6</a:t>
            </a:r>
          </a:p>
        </p:txBody>
      </p:sp>
      <p:pic>
        <p:nvPicPr>
          <p:cNvPr id="4" name="Picture 3" descr="A book cover with a bird and flowers&#10;&#10;Description automatically generated">
            <a:extLst>
              <a:ext uri="{FF2B5EF4-FFF2-40B4-BE49-F238E27FC236}">
                <a16:creationId xmlns:a16="http://schemas.microsoft.com/office/drawing/2014/main" id="{8EAB7546-E8DA-D208-D260-09DE70C71A89}"/>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8148469" y="312592"/>
            <a:ext cx="3745923" cy="2616778"/>
          </a:xfrm>
          <a:prstGeom prst="rect">
            <a:avLst/>
          </a:prstGeom>
        </p:spPr>
      </p:pic>
      <p:pic>
        <p:nvPicPr>
          <p:cNvPr id="7" name="Picture 6">
            <a:extLst>
              <a:ext uri="{FF2B5EF4-FFF2-40B4-BE49-F238E27FC236}">
                <a16:creationId xmlns:a16="http://schemas.microsoft.com/office/drawing/2014/main" id="{36F4DBB8-6CD1-7C79-EA07-13BE76913E9C}"/>
              </a:ext>
            </a:extLst>
          </p:cNvPr>
          <p:cNvPicPr>
            <a:picLocks noChangeAspect="1"/>
          </p:cNvPicPr>
          <p:nvPr/>
        </p:nvPicPr>
        <p:blipFill>
          <a:blip r:embed="rId4"/>
          <a:stretch>
            <a:fillRect/>
          </a:stretch>
        </p:blipFill>
        <p:spPr>
          <a:xfrm>
            <a:off x="8644853" y="3100386"/>
            <a:ext cx="2799434" cy="3251517"/>
          </a:xfrm>
          <a:prstGeom prst="rect">
            <a:avLst/>
          </a:prstGeom>
        </p:spPr>
      </p:pic>
    </p:spTree>
    <p:extLst>
      <p:ext uri="{BB962C8B-B14F-4D97-AF65-F5344CB8AC3E}">
        <p14:creationId xmlns:p14="http://schemas.microsoft.com/office/powerpoint/2010/main" val="92330003"/>
      </p:ext>
    </p:extLst>
  </p:cSld>
  <p:clrMapOvr>
    <a:masterClrMapping/>
  </p:clrMapOvr>
  <mc:AlternateContent xmlns:mc="http://schemas.openxmlformats.org/markup-compatibility/2006" xmlns:p14="http://schemas.microsoft.com/office/powerpoint/2010/main">
    <mc:Choice Requires="p14">
      <p:transition spd="med" p14:dur="700" advTm="47737">
        <p:fade/>
      </p:transition>
    </mc:Choice>
    <mc:Fallback xmlns="">
      <p:transition spd="med" advTm="47737">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DBA1600-9D44-A9E0-A2F9-C48F1777944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15C91FE-0474-A126-87CB-807AE41FF695}"/>
              </a:ext>
            </a:extLst>
          </p:cNvPr>
          <p:cNvSpPr>
            <a:spLocks noGrp="1"/>
          </p:cNvSpPr>
          <p:nvPr>
            <p:ph type="title"/>
          </p:nvPr>
        </p:nvSpPr>
        <p:spPr>
          <a:xfrm>
            <a:off x="1051960" y="660069"/>
            <a:ext cx="5401849" cy="647081"/>
          </a:xfrm>
        </p:spPr>
        <p:txBody>
          <a:bodyPr rtlCol="0"/>
          <a:lstStyle/>
          <a:p>
            <a:pPr rtl="0"/>
            <a:r>
              <a:rPr lang="en-gb" u="sng">
                <a:latin typeface="Comic Sans MS" panose="030F0702030302020204" pitchFamily="66" charset="0"/>
              </a:rPr>
              <a:t>Phonics and Writing</a:t>
            </a:r>
            <a:endParaRPr lang="en-gb">
              <a:latin typeface="Comic Sans MS" panose="030F0702030302020204" pitchFamily="66" charset="0"/>
            </a:endParaRPr>
          </a:p>
        </p:txBody>
      </p:sp>
      <p:pic>
        <p:nvPicPr>
          <p:cNvPr id="4" name="Content Placeholder 3" descr="A screenshot of a computer&#10;&#10;Description automatically generated">
            <a:extLst>
              <a:ext uri="{FF2B5EF4-FFF2-40B4-BE49-F238E27FC236}">
                <a16:creationId xmlns:a16="http://schemas.microsoft.com/office/drawing/2014/main" id="{7BEDF777-63F2-7A63-FEE8-03EACAC7BDA8}"/>
              </a:ext>
            </a:extLst>
          </p:cNvPr>
          <p:cNvPicPr>
            <a:picLocks noGrp="1" noChangeAspect="1"/>
          </p:cNvPicPr>
          <p:nvPr>
            <p:ph sz="half" idx="1"/>
          </p:nvPr>
        </p:nvPicPr>
        <p:blipFill>
          <a:blip r:embed="rId2" cstate="email">
            <a:extLst>
              <a:ext uri="{28A0092B-C50C-407E-A947-70E740481C1C}">
                <a14:useLocalDpi xmlns:a14="http://schemas.microsoft.com/office/drawing/2010/main"/>
              </a:ext>
            </a:extLst>
          </a:blip>
          <a:srcRect l="-756" t="1288" r="504" b="-1288"/>
          <a:stretch/>
        </p:blipFill>
        <p:spPr>
          <a:xfrm>
            <a:off x="5951473" y="2965540"/>
            <a:ext cx="6093236" cy="3526747"/>
          </a:xfrm>
        </p:spPr>
      </p:pic>
      <p:sp>
        <p:nvSpPr>
          <p:cNvPr id="6" name="TextBox 5">
            <a:extLst>
              <a:ext uri="{FF2B5EF4-FFF2-40B4-BE49-F238E27FC236}">
                <a16:creationId xmlns:a16="http://schemas.microsoft.com/office/drawing/2014/main" id="{53AF8E6B-DA5E-2786-7819-BB1BCFC7DBFC}"/>
              </a:ext>
            </a:extLst>
          </p:cNvPr>
          <p:cNvSpPr txBox="1"/>
          <p:nvPr/>
        </p:nvSpPr>
        <p:spPr>
          <a:xfrm>
            <a:off x="249382" y="1302327"/>
            <a:ext cx="11610107" cy="156966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400">
                <a:solidFill>
                  <a:schemeClr val="tx1">
                    <a:lumMod val="50000"/>
                  </a:schemeClr>
                </a:solidFill>
                <a:latin typeface="Comic Sans MS"/>
              </a:rPr>
              <a:t>Using a pencil on paper, can you write the words to match the following pictures? When writing a word, sound out the word first (use the spelling sequence below) e.g. “light” would be sounded out as “l - </a:t>
            </a:r>
            <a:r>
              <a:rPr lang="en-US" sz="2400" err="1">
                <a:solidFill>
                  <a:schemeClr val="tx1">
                    <a:lumMod val="50000"/>
                  </a:schemeClr>
                </a:solidFill>
                <a:latin typeface="Comic Sans MS"/>
              </a:rPr>
              <a:t>igh</a:t>
            </a:r>
            <a:r>
              <a:rPr lang="en-US" sz="2400">
                <a:solidFill>
                  <a:schemeClr val="tx1">
                    <a:lumMod val="50000"/>
                  </a:schemeClr>
                </a:solidFill>
                <a:latin typeface="Comic Sans MS"/>
              </a:rPr>
              <a:t> - t.” You can then use the sound mats (Slide 4) to help you write the word.</a:t>
            </a:r>
          </a:p>
        </p:txBody>
      </p:sp>
      <p:sp>
        <p:nvSpPr>
          <p:cNvPr id="14" name="TextBox 13">
            <a:extLst>
              <a:ext uri="{FF2B5EF4-FFF2-40B4-BE49-F238E27FC236}">
                <a16:creationId xmlns:a16="http://schemas.microsoft.com/office/drawing/2014/main" id="{F72EFFD2-1479-05C5-F2D1-5A8564CE197D}"/>
              </a:ext>
            </a:extLst>
          </p:cNvPr>
          <p:cNvSpPr txBox="1"/>
          <p:nvPr/>
        </p:nvSpPr>
        <p:spPr>
          <a:xfrm>
            <a:off x="500063" y="4843463"/>
            <a:ext cx="5157787" cy="1477328"/>
          </a:xfrm>
          <a:prstGeom prst="rect">
            <a:avLst/>
          </a:prstGeom>
          <a:noFill/>
        </p:spPr>
        <p:txBody>
          <a:bodyPr wrap="square" lIns="91440" tIns="45720" rIns="91440" bIns="45720" rtlCol="0" anchor="t">
            <a:spAutoFit/>
          </a:bodyPr>
          <a:lstStyle/>
          <a:p>
            <a:r>
              <a:rPr lang="en-GB"/>
              <a:t>Remember to use correct letter formation for each letter – Slides 5, 6, 7, 8 have the letter formation families to help you!</a:t>
            </a:r>
          </a:p>
          <a:p>
            <a:endParaRPr lang="en-GB"/>
          </a:p>
          <a:p>
            <a:r>
              <a:rPr lang="en-GB"/>
              <a:t>{Word answers: sheep, light, zip}</a:t>
            </a:r>
          </a:p>
        </p:txBody>
      </p:sp>
      <p:pic>
        <p:nvPicPr>
          <p:cNvPr id="5" name="Picture 4">
            <a:extLst>
              <a:ext uri="{FF2B5EF4-FFF2-40B4-BE49-F238E27FC236}">
                <a16:creationId xmlns:a16="http://schemas.microsoft.com/office/drawing/2014/main" id="{79A8ABAC-7E80-94FC-DC64-82D757A4BBAB}"/>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13102" y="3101444"/>
            <a:ext cx="1549465" cy="1582608"/>
          </a:xfrm>
          <a:prstGeom prst="rect">
            <a:avLst/>
          </a:prstGeom>
        </p:spPr>
      </p:pic>
      <p:pic>
        <p:nvPicPr>
          <p:cNvPr id="10" name="Picture 9">
            <a:extLst>
              <a:ext uri="{FF2B5EF4-FFF2-40B4-BE49-F238E27FC236}">
                <a16:creationId xmlns:a16="http://schemas.microsoft.com/office/drawing/2014/main" id="{804BC96D-A928-6971-0948-2FAEDC197F8B}"/>
              </a:ext>
            </a:extLst>
          </p:cNvPr>
          <p:cNvPicPr>
            <a:picLocks noChangeAspect="1"/>
          </p:cNvPicPr>
          <p:nvPr/>
        </p:nvPicPr>
        <p:blipFill>
          <a:blip r:embed="rId4"/>
          <a:stretch>
            <a:fillRect/>
          </a:stretch>
        </p:blipFill>
        <p:spPr>
          <a:xfrm>
            <a:off x="1843409" y="3136467"/>
            <a:ext cx="1909475" cy="1512561"/>
          </a:xfrm>
          <a:prstGeom prst="rect">
            <a:avLst/>
          </a:prstGeom>
        </p:spPr>
      </p:pic>
      <p:pic>
        <p:nvPicPr>
          <p:cNvPr id="13" name="Picture 12">
            <a:extLst>
              <a:ext uri="{FF2B5EF4-FFF2-40B4-BE49-F238E27FC236}">
                <a16:creationId xmlns:a16="http://schemas.microsoft.com/office/drawing/2014/main" id="{DE1F96EF-64FB-D563-81AD-72EDE8106836}"/>
              </a:ext>
            </a:extLst>
          </p:cNvPr>
          <p:cNvPicPr>
            <a:picLocks noChangeAspect="1"/>
          </p:cNvPicPr>
          <p:nvPr/>
        </p:nvPicPr>
        <p:blipFill>
          <a:blip r:embed="rId5"/>
          <a:stretch>
            <a:fillRect/>
          </a:stretch>
        </p:blipFill>
        <p:spPr>
          <a:xfrm>
            <a:off x="3833726" y="3136467"/>
            <a:ext cx="1916245" cy="1477328"/>
          </a:xfrm>
          <a:prstGeom prst="rect">
            <a:avLst/>
          </a:prstGeom>
        </p:spPr>
      </p:pic>
    </p:spTree>
    <p:extLst>
      <p:ext uri="{BB962C8B-B14F-4D97-AF65-F5344CB8AC3E}">
        <p14:creationId xmlns:p14="http://schemas.microsoft.com/office/powerpoint/2010/main" val="1877626411"/>
      </p:ext>
    </p:extLst>
  </p:cSld>
  <p:clrMapOvr>
    <a:masterClrMapping/>
  </p:clrMapOvr>
  <mc:AlternateContent xmlns:mc="http://schemas.openxmlformats.org/markup-compatibility/2006" xmlns:p14="http://schemas.microsoft.com/office/powerpoint/2010/main">
    <mc:Choice Requires="p14">
      <p:transition spd="med" p14:dur="700" advTm="47737">
        <p:fade/>
      </p:transition>
    </mc:Choice>
    <mc:Fallback xmlns="">
      <p:transition spd="med" advTm="47737">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A42448E-4AA2-7AF6-3C7B-3492B24E38F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3DBD257-39F4-6930-4E8C-040BACA5430F}"/>
              </a:ext>
            </a:extLst>
          </p:cNvPr>
          <p:cNvSpPr>
            <a:spLocks noGrp="1"/>
          </p:cNvSpPr>
          <p:nvPr>
            <p:ph type="title"/>
          </p:nvPr>
        </p:nvSpPr>
        <p:spPr>
          <a:xfrm>
            <a:off x="651910" y="234238"/>
            <a:ext cx="6434690" cy="647081"/>
          </a:xfrm>
        </p:spPr>
        <p:txBody>
          <a:bodyPr rtlCol="0">
            <a:normAutofit fontScale="90000"/>
          </a:bodyPr>
          <a:lstStyle/>
          <a:p>
            <a:pPr rtl="0"/>
            <a:r>
              <a:rPr lang="en-gb" u="sng">
                <a:latin typeface="Comic Sans MS" panose="030F0702030302020204" pitchFamily="66" charset="0"/>
              </a:rPr>
              <a:t>Phonics Resources </a:t>
            </a:r>
            <a:r>
              <a:rPr lang="en-GB" u="sng">
                <a:latin typeface="Comic Sans MS" panose="030F0702030302020204" pitchFamily="66" charset="0"/>
              </a:rPr>
              <a:t>–</a:t>
            </a:r>
            <a:r>
              <a:rPr lang="en-gb" u="sng">
                <a:latin typeface="Comic Sans MS" panose="030F0702030302020204" pitchFamily="66" charset="0"/>
              </a:rPr>
              <a:t> Sound mats</a:t>
            </a:r>
            <a:endParaRPr lang="en-gb">
              <a:latin typeface="Comic Sans MS" panose="030F0702030302020204" pitchFamily="66" charset="0"/>
            </a:endParaRPr>
          </a:p>
        </p:txBody>
      </p:sp>
      <p:pic>
        <p:nvPicPr>
          <p:cNvPr id="4" name="Content Placeholder 3" descr="A screenshot of a game&#10;&#10;Description automatically generated">
            <a:extLst>
              <a:ext uri="{FF2B5EF4-FFF2-40B4-BE49-F238E27FC236}">
                <a16:creationId xmlns:a16="http://schemas.microsoft.com/office/drawing/2014/main" id="{6A8EA7CD-0708-D650-D44F-50BD6F19C5D1}"/>
              </a:ext>
            </a:extLst>
          </p:cNvPr>
          <p:cNvPicPr>
            <a:picLocks noGrp="1" noChangeAspect="1"/>
          </p:cNvPicPr>
          <p:nvPr>
            <p:ph sz="half" idx="1"/>
          </p:nvPr>
        </p:nvPicPr>
        <p:blipFill>
          <a:blip r:embed="rId2"/>
          <a:stretch>
            <a:fillRect/>
          </a:stretch>
        </p:blipFill>
        <p:spPr>
          <a:xfrm>
            <a:off x="797976" y="1291040"/>
            <a:ext cx="4092959" cy="5566960"/>
          </a:xfrm>
        </p:spPr>
      </p:pic>
      <p:pic>
        <p:nvPicPr>
          <p:cNvPr id="6" name="Picture 5" descr="A screenshot of a chart&#10;&#10;Description automatically generated">
            <a:extLst>
              <a:ext uri="{FF2B5EF4-FFF2-40B4-BE49-F238E27FC236}">
                <a16:creationId xmlns:a16="http://schemas.microsoft.com/office/drawing/2014/main" id="{303A71E1-70BC-6AD2-BED0-1880701109CE}"/>
              </a:ext>
            </a:extLst>
          </p:cNvPr>
          <p:cNvPicPr>
            <a:picLocks noChangeAspect="1"/>
          </p:cNvPicPr>
          <p:nvPr/>
        </p:nvPicPr>
        <p:blipFill>
          <a:blip r:embed="rId3"/>
          <a:stretch>
            <a:fillRect/>
          </a:stretch>
        </p:blipFill>
        <p:spPr>
          <a:xfrm>
            <a:off x="5824358" y="1296510"/>
            <a:ext cx="5700296" cy="5327251"/>
          </a:xfrm>
          <a:prstGeom prst="rect">
            <a:avLst/>
          </a:prstGeom>
        </p:spPr>
      </p:pic>
      <p:sp>
        <p:nvSpPr>
          <p:cNvPr id="7" name="TextBox 6">
            <a:extLst>
              <a:ext uri="{FF2B5EF4-FFF2-40B4-BE49-F238E27FC236}">
                <a16:creationId xmlns:a16="http://schemas.microsoft.com/office/drawing/2014/main" id="{00EF90C0-71CD-DA68-8FF2-5104640A5C07}"/>
              </a:ext>
            </a:extLst>
          </p:cNvPr>
          <p:cNvSpPr txBox="1"/>
          <p:nvPr/>
        </p:nvSpPr>
        <p:spPr>
          <a:xfrm>
            <a:off x="8188470" y="5602222"/>
            <a:ext cx="3205554" cy="1021539"/>
          </a:xfrm>
          <a:prstGeom prst="rect">
            <a:avLst/>
          </a:prstGeom>
          <a:solidFill>
            <a:schemeClr val="bg1"/>
          </a:solidFill>
          <a:ln>
            <a:solidFill>
              <a:schemeClr val="bg1"/>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US"/>
          </a:p>
        </p:txBody>
      </p:sp>
    </p:spTree>
    <p:extLst>
      <p:ext uri="{BB962C8B-B14F-4D97-AF65-F5344CB8AC3E}">
        <p14:creationId xmlns:p14="http://schemas.microsoft.com/office/powerpoint/2010/main" val="961500707"/>
      </p:ext>
    </p:extLst>
  </p:cSld>
  <p:clrMapOvr>
    <a:masterClrMapping/>
  </p:clrMapOvr>
  <mc:AlternateContent xmlns:mc="http://schemas.openxmlformats.org/markup-compatibility/2006" xmlns:p14="http://schemas.microsoft.com/office/powerpoint/2010/main">
    <mc:Choice Requires="p14">
      <p:transition spd="med" p14:dur="700" advTm="47737">
        <p:fade/>
      </p:transition>
    </mc:Choice>
    <mc:Fallback xmlns="">
      <p:transition spd="med" advTm="47737">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FAFAAFF-7138-49D9-58FA-AF62532C433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64036F1-EAE2-A900-F1E0-4C43CAC51FB0}"/>
              </a:ext>
            </a:extLst>
          </p:cNvPr>
          <p:cNvSpPr>
            <a:spLocks noGrp="1"/>
          </p:cNvSpPr>
          <p:nvPr>
            <p:ph type="title"/>
          </p:nvPr>
        </p:nvSpPr>
        <p:spPr>
          <a:xfrm>
            <a:off x="123273" y="0"/>
            <a:ext cx="9020294" cy="647081"/>
          </a:xfrm>
        </p:spPr>
        <p:txBody>
          <a:bodyPr rtlCol="0">
            <a:normAutofit fontScale="90000"/>
          </a:bodyPr>
          <a:lstStyle/>
          <a:p>
            <a:pPr rtl="0"/>
            <a:r>
              <a:rPr lang="en-gb" u="sng">
                <a:latin typeface="Comic Sans MS" panose="030F0702030302020204" pitchFamily="66" charset="0"/>
              </a:rPr>
              <a:t>Letter Formation / Handwriting Resources</a:t>
            </a:r>
            <a:endParaRPr lang="en-gb">
              <a:latin typeface="Comic Sans MS" panose="030F0702030302020204" pitchFamily="66" charset="0"/>
            </a:endParaRPr>
          </a:p>
        </p:txBody>
      </p:sp>
      <p:sp>
        <p:nvSpPr>
          <p:cNvPr id="7" name="TextBox 6">
            <a:extLst>
              <a:ext uri="{FF2B5EF4-FFF2-40B4-BE49-F238E27FC236}">
                <a16:creationId xmlns:a16="http://schemas.microsoft.com/office/drawing/2014/main" id="{8866947C-2C7C-67DC-3906-B9A999A4DB3F}"/>
              </a:ext>
            </a:extLst>
          </p:cNvPr>
          <p:cNvSpPr txBox="1"/>
          <p:nvPr/>
        </p:nvSpPr>
        <p:spPr>
          <a:xfrm>
            <a:off x="7716982" y="4738254"/>
            <a:ext cx="2355272" cy="789709"/>
          </a:xfrm>
          <a:prstGeom prst="rect">
            <a:avLst/>
          </a:prstGeom>
          <a:solidFill>
            <a:schemeClr val="bg1"/>
          </a:solidFill>
          <a:ln>
            <a:solidFill>
              <a:schemeClr val="bg1"/>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US"/>
          </a:p>
        </p:txBody>
      </p:sp>
      <p:pic>
        <p:nvPicPr>
          <p:cNvPr id="9" name="Content Placeholder 8">
            <a:extLst>
              <a:ext uri="{FF2B5EF4-FFF2-40B4-BE49-F238E27FC236}">
                <a16:creationId xmlns:a16="http://schemas.microsoft.com/office/drawing/2014/main" id="{7F66820D-7CB6-6607-4A6D-004667FD32D3}"/>
              </a:ext>
            </a:extLst>
          </p:cNvPr>
          <p:cNvPicPr>
            <a:picLocks noGrp="1" noChangeAspect="1"/>
          </p:cNvPicPr>
          <p:nvPr>
            <p:ph sz="half" idx="1"/>
          </p:nvPr>
        </p:nvPicPr>
        <p:blipFill>
          <a:blip r:embed="rId2" cstate="email">
            <a:extLst>
              <a:ext uri="{28A0092B-C50C-407E-A947-70E740481C1C}">
                <a14:useLocalDpi xmlns:a14="http://schemas.microsoft.com/office/drawing/2010/main"/>
              </a:ext>
            </a:extLst>
          </a:blip>
          <a:stretch>
            <a:fillRect/>
          </a:stretch>
        </p:blipFill>
        <p:spPr>
          <a:xfrm>
            <a:off x="479425" y="864263"/>
            <a:ext cx="8435541" cy="5781132"/>
          </a:xfrm>
        </p:spPr>
      </p:pic>
    </p:spTree>
    <p:extLst>
      <p:ext uri="{BB962C8B-B14F-4D97-AF65-F5344CB8AC3E}">
        <p14:creationId xmlns:p14="http://schemas.microsoft.com/office/powerpoint/2010/main" val="853393516"/>
      </p:ext>
    </p:extLst>
  </p:cSld>
  <p:clrMapOvr>
    <a:masterClrMapping/>
  </p:clrMapOvr>
  <mc:AlternateContent xmlns:mc="http://schemas.openxmlformats.org/markup-compatibility/2006" xmlns:p14="http://schemas.microsoft.com/office/powerpoint/2010/main">
    <mc:Choice Requires="p14">
      <p:transition spd="med" p14:dur="700" advTm="47737">
        <p:fade/>
      </p:transition>
    </mc:Choice>
    <mc:Fallback xmlns="">
      <p:transition spd="med" advTm="47737">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89BB3F7-A09A-0F25-0265-3B10A17B857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F3D9067-9FEC-FC70-10E3-FD491E5E404F}"/>
              </a:ext>
            </a:extLst>
          </p:cNvPr>
          <p:cNvSpPr>
            <a:spLocks noGrp="1"/>
          </p:cNvSpPr>
          <p:nvPr>
            <p:ph type="title"/>
          </p:nvPr>
        </p:nvSpPr>
        <p:spPr>
          <a:xfrm>
            <a:off x="123273" y="0"/>
            <a:ext cx="9020294" cy="647081"/>
          </a:xfrm>
        </p:spPr>
        <p:txBody>
          <a:bodyPr rtlCol="0">
            <a:normAutofit fontScale="90000"/>
          </a:bodyPr>
          <a:lstStyle/>
          <a:p>
            <a:pPr rtl="0"/>
            <a:r>
              <a:rPr lang="en-gb" u="sng">
                <a:latin typeface="Comic Sans MS" panose="030F0702030302020204" pitchFamily="66" charset="0"/>
              </a:rPr>
              <a:t>Letter Formation / Handwriting Resources</a:t>
            </a:r>
            <a:endParaRPr lang="en-gb">
              <a:latin typeface="Comic Sans MS" panose="030F0702030302020204" pitchFamily="66" charset="0"/>
            </a:endParaRPr>
          </a:p>
        </p:txBody>
      </p:sp>
      <p:sp>
        <p:nvSpPr>
          <p:cNvPr id="7" name="TextBox 6">
            <a:extLst>
              <a:ext uri="{FF2B5EF4-FFF2-40B4-BE49-F238E27FC236}">
                <a16:creationId xmlns:a16="http://schemas.microsoft.com/office/drawing/2014/main" id="{0BCBD06C-9A40-786B-C7FD-5CF30B9417FF}"/>
              </a:ext>
            </a:extLst>
          </p:cNvPr>
          <p:cNvSpPr txBox="1"/>
          <p:nvPr/>
        </p:nvSpPr>
        <p:spPr>
          <a:xfrm>
            <a:off x="7716982" y="4738254"/>
            <a:ext cx="2355272" cy="789709"/>
          </a:xfrm>
          <a:prstGeom prst="rect">
            <a:avLst/>
          </a:prstGeom>
          <a:solidFill>
            <a:schemeClr val="bg1"/>
          </a:solidFill>
          <a:ln>
            <a:solidFill>
              <a:schemeClr val="bg1"/>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US"/>
          </a:p>
        </p:txBody>
      </p:sp>
      <p:pic>
        <p:nvPicPr>
          <p:cNvPr id="6" name="Picture 5">
            <a:extLst>
              <a:ext uri="{FF2B5EF4-FFF2-40B4-BE49-F238E27FC236}">
                <a16:creationId xmlns:a16="http://schemas.microsoft.com/office/drawing/2014/main" id="{86F684FB-34CC-4146-6F3F-7D92BA4EB890}"/>
              </a:ext>
            </a:extLst>
          </p:cNvPr>
          <p:cNvPicPr>
            <a:picLocks noChangeAspect="1"/>
          </p:cNvPicPr>
          <p:nvPr/>
        </p:nvPicPr>
        <p:blipFill>
          <a:blip r:embed="rId2"/>
          <a:stretch>
            <a:fillRect/>
          </a:stretch>
        </p:blipFill>
        <p:spPr>
          <a:xfrm>
            <a:off x="378955" y="647081"/>
            <a:ext cx="8764612" cy="5948474"/>
          </a:xfrm>
          <a:prstGeom prst="rect">
            <a:avLst/>
          </a:prstGeom>
        </p:spPr>
      </p:pic>
    </p:spTree>
    <p:extLst>
      <p:ext uri="{BB962C8B-B14F-4D97-AF65-F5344CB8AC3E}">
        <p14:creationId xmlns:p14="http://schemas.microsoft.com/office/powerpoint/2010/main" val="269355711"/>
      </p:ext>
    </p:extLst>
  </p:cSld>
  <p:clrMapOvr>
    <a:masterClrMapping/>
  </p:clrMapOvr>
  <mc:AlternateContent xmlns:mc="http://schemas.openxmlformats.org/markup-compatibility/2006" xmlns:p14="http://schemas.microsoft.com/office/powerpoint/2010/main">
    <mc:Choice Requires="p14">
      <p:transition spd="med" p14:dur="700" advTm="47737">
        <p:fade/>
      </p:transition>
    </mc:Choice>
    <mc:Fallback xmlns="">
      <p:transition spd="med" advTm="47737">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015F4E3-4B12-3BB9-D59E-0E9557BD7F9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1700A0B-DEEE-8842-8901-8D0E701083EC}"/>
              </a:ext>
            </a:extLst>
          </p:cNvPr>
          <p:cNvSpPr>
            <a:spLocks noGrp="1"/>
          </p:cNvSpPr>
          <p:nvPr>
            <p:ph type="title"/>
          </p:nvPr>
        </p:nvSpPr>
        <p:spPr>
          <a:xfrm>
            <a:off x="123273" y="0"/>
            <a:ext cx="9020294" cy="647081"/>
          </a:xfrm>
        </p:spPr>
        <p:txBody>
          <a:bodyPr rtlCol="0">
            <a:normAutofit fontScale="90000"/>
          </a:bodyPr>
          <a:lstStyle/>
          <a:p>
            <a:pPr rtl="0"/>
            <a:r>
              <a:rPr lang="en-gb" u="sng">
                <a:latin typeface="Comic Sans MS" panose="030F0702030302020204" pitchFamily="66" charset="0"/>
              </a:rPr>
              <a:t>Letter Formation / Handwriting Resources</a:t>
            </a:r>
            <a:endParaRPr lang="en-gb">
              <a:latin typeface="Comic Sans MS" panose="030F0702030302020204" pitchFamily="66" charset="0"/>
            </a:endParaRPr>
          </a:p>
        </p:txBody>
      </p:sp>
      <p:sp>
        <p:nvSpPr>
          <p:cNvPr id="7" name="TextBox 6">
            <a:extLst>
              <a:ext uri="{FF2B5EF4-FFF2-40B4-BE49-F238E27FC236}">
                <a16:creationId xmlns:a16="http://schemas.microsoft.com/office/drawing/2014/main" id="{702CCF64-7B64-CC29-A298-3949C1627366}"/>
              </a:ext>
            </a:extLst>
          </p:cNvPr>
          <p:cNvSpPr txBox="1"/>
          <p:nvPr/>
        </p:nvSpPr>
        <p:spPr>
          <a:xfrm>
            <a:off x="7716982" y="4738254"/>
            <a:ext cx="2355272" cy="789709"/>
          </a:xfrm>
          <a:prstGeom prst="rect">
            <a:avLst/>
          </a:prstGeom>
          <a:solidFill>
            <a:schemeClr val="bg1"/>
          </a:solidFill>
          <a:ln>
            <a:solidFill>
              <a:schemeClr val="bg1"/>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US"/>
          </a:p>
        </p:txBody>
      </p:sp>
      <p:pic>
        <p:nvPicPr>
          <p:cNvPr id="4" name="Picture 3">
            <a:extLst>
              <a:ext uri="{FF2B5EF4-FFF2-40B4-BE49-F238E27FC236}">
                <a16:creationId xmlns:a16="http://schemas.microsoft.com/office/drawing/2014/main" id="{BCA52C5D-8AF5-2434-177F-E2E2BA61A379}"/>
              </a:ext>
            </a:extLst>
          </p:cNvPr>
          <p:cNvPicPr>
            <a:picLocks noChangeAspect="1"/>
          </p:cNvPicPr>
          <p:nvPr/>
        </p:nvPicPr>
        <p:blipFill>
          <a:blip r:embed="rId2"/>
          <a:stretch>
            <a:fillRect/>
          </a:stretch>
        </p:blipFill>
        <p:spPr>
          <a:xfrm>
            <a:off x="552331" y="647081"/>
            <a:ext cx="8840807" cy="6157527"/>
          </a:xfrm>
          <a:prstGeom prst="rect">
            <a:avLst/>
          </a:prstGeom>
        </p:spPr>
      </p:pic>
    </p:spTree>
    <p:extLst>
      <p:ext uri="{BB962C8B-B14F-4D97-AF65-F5344CB8AC3E}">
        <p14:creationId xmlns:p14="http://schemas.microsoft.com/office/powerpoint/2010/main" val="4243407304"/>
      </p:ext>
    </p:extLst>
  </p:cSld>
  <p:clrMapOvr>
    <a:masterClrMapping/>
  </p:clrMapOvr>
  <mc:AlternateContent xmlns:mc="http://schemas.openxmlformats.org/markup-compatibility/2006" xmlns:p14="http://schemas.microsoft.com/office/powerpoint/2010/main">
    <mc:Choice Requires="p14">
      <p:transition spd="med" p14:dur="700" advTm="47737">
        <p:fade/>
      </p:transition>
    </mc:Choice>
    <mc:Fallback xmlns="">
      <p:transition spd="med" advTm="47737">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28E8A98-E8B8-D6E9-70DB-B8EDDBD543E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2398E0F-55A5-F8B4-7C09-3EFC01A54A35}"/>
              </a:ext>
            </a:extLst>
          </p:cNvPr>
          <p:cNvSpPr>
            <a:spLocks noGrp="1"/>
          </p:cNvSpPr>
          <p:nvPr>
            <p:ph type="title"/>
          </p:nvPr>
        </p:nvSpPr>
        <p:spPr>
          <a:xfrm>
            <a:off x="123273" y="0"/>
            <a:ext cx="9020294" cy="647081"/>
          </a:xfrm>
        </p:spPr>
        <p:txBody>
          <a:bodyPr rtlCol="0">
            <a:normAutofit fontScale="90000"/>
          </a:bodyPr>
          <a:lstStyle/>
          <a:p>
            <a:pPr rtl="0"/>
            <a:r>
              <a:rPr lang="en-gb" u="sng">
                <a:latin typeface="Comic Sans MS" panose="030F0702030302020204" pitchFamily="66" charset="0"/>
              </a:rPr>
              <a:t>Letter Formation / Handwriting Resources</a:t>
            </a:r>
            <a:endParaRPr lang="en-gb">
              <a:latin typeface="Comic Sans MS" panose="030F0702030302020204" pitchFamily="66" charset="0"/>
            </a:endParaRPr>
          </a:p>
        </p:txBody>
      </p:sp>
      <p:sp>
        <p:nvSpPr>
          <p:cNvPr id="7" name="TextBox 6">
            <a:extLst>
              <a:ext uri="{FF2B5EF4-FFF2-40B4-BE49-F238E27FC236}">
                <a16:creationId xmlns:a16="http://schemas.microsoft.com/office/drawing/2014/main" id="{8E62B128-DE25-C00D-7D74-DF66FCBF4DB5}"/>
              </a:ext>
            </a:extLst>
          </p:cNvPr>
          <p:cNvSpPr txBox="1"/>
          <p:nvPr/>
        </p:nvSpPr>
        <p:spPr>
          <a:xfrm>
            <a:off x="7716982" y="4738254"/>
            <a:ext cx="2355272" cy="789709"/>
          </a:xfrm>
          <a:prstGeom prst="rect">
            <a:avLst/>
          </a:prstGeom>
          <a:solidFill>
            <a:schemeClr val="bg1"/>
          </a:solidFill>
          <a:ln>
            <a:solidFill>
              <a:schemeClr val="bg1"/>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US"/>
          </a:p>
        </p:txBody>
      </p:sp>
      <p:pic>
        <p:nvPicPr>
          <p:cNvPr id="5" name="Picture 4">
            <a:extLst>
              <a:ext uri="{FF2B5EF4-FFF2-40B4-BE49-F238E27FC236}">
                <a16:creationId xmlns:a16="http://schemas.microsoft.com/office/drawing/2014/main" id="{C9B9B21E-F943-9DD6-E5DC-F7033B3130D3}"/>
              </a:ext>
            </a:extLst>
          </p:cNvPr>
          <p:cNvPicPr>
            <a:picLocks noChangeAspect="1"/>
          </p:cNvPicPr>
          <p:nvPr/>
        </p:nvPicPr>
        <p:blipFill>
          <a:blip r:embed="rId2"/>
          <a:stretch>
            <a:fillRect/>
          </a:stretch>
        </p:blipFill>
        <p:spPr>
          <a:xfrm>
            <a:off x="444763" y="647081"/>
            <a:ext cx="9020293" cy="6122002"/>
          </a:xfrm>
          <a:prstGeom prst="rect">
            <a:avLst/>
          </a:prstGeom>
        </p:spPr>
      </p:pic>
    </p:spTree>
    <p:extLst>
      <p:ext uri="{BB962C8B-B14F-4D97-AF65-F5344CB8AC3E}">
        <p14:creationId xmlns:p14="http://schemas.microsoft.com/office/powerpoint/2010/main" val="2636249425"/>
      </p:ext>
    </p:extLst>
  </p:cSld>
  <p:clrMapOvr>
    <a:masterClrMapping/>
  </p:clrMapOvr>
  <mc:AlternateContent xmlns:mc="http://schemas.openxmlformats.org/markup-compatibility/2006" xmlns:p14="http://schemas.microsoft.com/office/powerpoint/2010/main">
    <mc:Choice Requires="p14">
      <p:transition spd="med" p14:dur="700" advTm="47737">
        <p:fade/>
      </p:transition>
    </mc:Choice>
    <mc:Fallback xmlns="">
      <p:transition spd="med" advTm="47737">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17580" y="3925"/>
            <a:ext cx="1742662" cy="626958"/>
          </a:xfrm>
        </p:spPr>
        <p:txBody>
          <a:bodyPr rtlCol="0">
            <a:normAutofit/>
          </a:bodyPr>
          <a:lstStyle/>
          <a:p>
            <a:r>
              <a:rPr lang="en-gb" u="sng">
                <a:latin typeface="Comic Sans MS"/>
              </a:rPr>
              <a:t>Maths </a:t>
            </a:r>
            <a:endParaRPr lang="en-gb" u="sng">
              <a:latin typeface="Comic Sans MS" panose="030F0702030302020204" pitchFamily="66" charset="0"/>
            </a:endParaRPr>
          </a:p>
        </p:txBody>
      </p:sp>
      <p:sp>
        <p:nvSpPr>
          <p:cNvPr id="6" name="Content Placeholder 2">
            <a:extLst>
              <a:ext uri="{FF2B5EF4-FFF2-40B4-BE49-F238E27FC236}">
                <a16:creationId xmlns:a16="http://schemas.microsoft.com/office/drawing/2014/main" id="{CA7FA2ED-FDBE-D17E-D564-F6695D325513}"/>
              </a:ext>
            </a:extLst>
          </p:cNvPr>
          <p:cNvSpPr>
            <a:spLocks noGrp="1"/>
          </p:cNvSpPr>
          <p:nvPr>
            <p:ph sz="half" idx="1"/>
          </p:nvPr>
        </p:nvSpPr>
        <p:spPr>
          <a:xfrm>
            <a:off x="238946" y="635663"/>
            <a:ext cx="11653776" cy="4757431"/>
          </a:xfrm>
        </p:spPr>
        <p:txBody>
          <a:bodyPr vert="horz" lIns="91440" tIns="45720" rIns="91440" bIns="45720" rtlCol="0" anchor="t">
            <a:normAutofit/>
          </a:bodyPr>
          <a:lstStyle/>
          <a:p>
            <a:pPr marL="0" indent="0">
              <a:buNone/>
            </a:pPr>
            <a:r>
              <a:rPr lang="en-US" sz="2000">
                <a:solidFill>
                  <a:schemeClr val="tx1">
                    <a:lumMod val="50000"/>
                  </a:schemeClr>
                </a:solidFill>
                <a:latin typeface="Arial"/>
                <a:ea typeface="+mn-lt"/>
                <a:cs typeface="+mn-lt"/>
              </a:rPr>
              <a:t>Today's focus is continuing with deepening our understanding of the number 5! </a:t>
            </a:r>
          </a:p>
          <a:p>
            <a:pPr marL="0" indent="0">
              <a:buNone/>
            </a:pPr>
            <a:r>
              <a:rPr lang="en-US" sz="2000">
                <a:solidFill>
                  <a:schemeClr val="tx1">
                    <a:lumMod val="50000"/>
                  </a:schemeClr>
                </a:solidFill>
                <a:latin typeface="Arial"/>
                <a:ea typeface="+mn-lt"/>
                <a:cs typeface="+mn-lt"/>
              </a:rPr>
              <a:t>Can you do 5 jumps?</a:t>
            </a:r>
          </a:p>
          <a:p>
            <a:pPr marL="0" indent="0">
              <a:buNone/>
            </a:pPr>
            <a:r>
              <a:rPr lang="en-US" sz="2000">
                <a:solidFill>
                  <a:schemeClr val="tx1">
                    <a:lumMod val="50000"/>
                  </a:schemeClr>
                </a:solidFill>
                <a:latin typeface="Arial"/>
                <a:ea typeface="+mn-lt"/>
                <a:cs typeface="+mn-lt"/>
              </a:rPr>
              <a:t>Can you find 5 objects around your house? </a:t>
            </a:r>
          </a:p>
          <a:p>
            <a:pPr marL="0" indent="0">
              <a:buNone/>
            </a:pPr>
            <a:r>
              <a:rPr lang="en-US" sz="2000">
                <a:solidFill>
                  <a:schemeClr val="tx1">
                    <a:lumMod val="50000"/>
                  </a:schemeClr>
                </a:solidFill>
                <a:latin typeface="Arial"/>
                <a:ea typeface="+mn-lt"/>
                <a:cs typeface="+mn-lt"/>
              </a:rPr>
              <a:t>Can you clap 5 times?</a:t>
            </a:r>
          </a:p>
          <a:p>
            <a:pPr marL="0" indent="0">
              <a:buNone/>
            </a:pPr>
            <a:r>
              <a:rPr lang="en-US" sz="2000">
                <a:solidFill>
                  <a:schemeClr val="tx1">
                    <a:lumMod val="50000"/>
                  </a:schemeClr>
                </a:solidFill>
                <a:latin typeface="Arial"/>
                <a:ea typeface="+mn-lt"/>
                <a:cs typeface="+mn-lt"/>
              </a:rPr>
              <a:t>Can you show 5 with your fingers?</a:t>
            </a:r>
          </a:p>
          <a:p>
            <a:pPr marL="0" indent="0">
              <a:buNone/>
            </a:pPr>
            <a:r>
              <a:rPr lang="en-US" sz="2000">
                <a:solidFill>
                  <a:schemeClr val="tx1">
                    <a:lumMod val="50000"/>
                  </a:schemeClr>
                </a:solidFill>
                <a:latin typeface="Arial"/>
                <a:ea typeface="+mn-lt"/>
                <a:cs typeface="+mn-lt"/>
              </a:rPr>
              <a:t>Can you give your grown up a high 5?</a:t>
            </a:r>
          </a:p>
          <a:p>
            <a:pPr marL="0" indent="0">
              <a:buNone/>
            </a:pPr>
            <a:r>
              <a:rPr lang="en-US">
                <a:solidFill>
                  <a:schemeClr val="tx1">
                    <a:lumMod val="50000"/>
                  </a:schemeClr>
                </a:solidFill>
                <a:latin typeface="Arial"/>
                <a:ea typeface="+mn-lt"/>
                <a:cs typeface="+mn-lt"/>
              </a:rPr>
              <a:t>Look at this picture, can you find</a:t>
            </a:r>
            <a:br>
              <a:rPr lang="en-US">
                <a:solidFill>
                  <a:schemeClr val="tx1">
                    <a:lumMod val="50000"/>
                  </a:schemeClr>
                </a:solidFill>
                <a:latin typeface="Arial"/>
                <a:ea typeface="+mn-lt"/>
                <a:cs typeface="+mn-lt"/>
              </a:rPr>
            </a:br>
            <a:r>
              <a:rPr lang="en-US">
                <a:solidFill>
                  <a:schemeClr val="tx1">
                    <a:lumMod val="50000"/>
                  </a:schemeClr>
                </a:solidFill>
                <a:latin typeface="Arial"/>
                <a:ea typeface="+mn-lt"/>
                <a:cs typeface="+mn-lt"/>
              </a:rPr>
              <a:t>5 things that are the same?</a:t>
            </a:r>
          </a:p>
          <a:p>
            <a:pPr marL="0" indent="0">
              <a:buNone/>
            </a:pPr>
            <a:endParaRPr lang="en-US">
              <a:solidFill>
                <a:schemeClr val="tx1">
                  <a:lumMod val="50000"/>
                </a:schemeClr>
              </a:solidFill>
              <a:latin typeface="Segoe Print"/>
              <a:ea typeface="Calibri"/>
              <a:cs typeface="Calibri"/>
            </a:endParaRPr>
          </a:p>
          <a:p>
            <a:pPr marL="0" indent="0">
              <a:buNone/>
            </a:pPr>
            <a:endParaRPr lang="en-US">
              <a:solidFill>
                <a:schemeClr val="tx1">
                  <a:lumMod val="50000"/>
                </a:schemeClr>
              </a:solidFill>
              <a:latin typeface="Segoe Print"/>
              <a:ea typeface="Calibri"/>
              <a:cs typeface="Calibri"/>
            </a:endParaRPr>
          </a:p>
          <a:p>
            <a:pPr marL="0" indent="0">
              <a:buNone/>
            </a:pPr>
            <a:endParaRPr lang="en-US">
              <a:solidFill>
                <a:schemeClr val="tx1">
                  <a:lumMod val="50000"/>
                </a:schemeClr>
              </a:solidFill>
            </a:endParaRPr>
          </a:p>
          <a:p>
            <a:pPr marL="0" indent="0">
              <a:buNone/>
            </a:pPr>
            <a:endParaRPr lang="en-US">
              <a:solidFill>
                <a:schemeClr val="tx1">
                  <a:lumMod val="50000"/>
                </a:schemeClr>
              </a:solidFill>
            </a:endParaRPr>
          </a:p>
          <a:p>
            <a:pPr marL="0" indent="0">
              <a:buNone/>
            </a:pPr>
            <a:endParaRPr lang="en-US">
              <a:solidFill>
                <a:schemeClr val="tx1">
                  <a:lumMod val="50000"/>
                </a:schemeClr>
              </a:solidFill>
            </a:endParaRPr>
          </a:p>
        </p:txBody>
      </p:sp>
      <p:pic>
        <p:nvPicPr>
          <p:cNvPr id="7" name="Picture 6"/>
          <p:cNvPicPr/>
          <p:nvPr/>
        </p:nvPicPr>
        <p:blipFill rotWithShape="1">
          <a:blip r:embed="rId2" cstate="email">
            <a:extLst>
              <a:ext uri="{28A0092B-C50C-407E-A947-70E740481C1C}">
                <a14:useLocalDpi xmlns:a14="http://schemas.microsoft.com/office/drawing/2010/main"/>
              </a:ext>
            </a:extLst>
          </a:blip>
          <a:srcRect/>
          <a:stretch/>
        </p:blipFill>
        <p:spPr bwMode="auto">
          <a:xfrm>
            <a:off x="4890231" y="2165752"/>
            <a:ext cx="7002491" cy="4581411"/>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2179809499"/>
      </p:ext>
    </p:extLst>
  </p:cSld>
  <p:clrMapOvr>
    <a:masterClrMapping/>
  </p:clrMapOvr>
  <mc:AlternateContent xmlns:mc="http://schemas.openxmlformats.org/markup-compatibility/2006" xmlns:p14="http://schemas.microsoft.com/office/powerpoint/2010/main">
    <mc:Choice Requires="p14">
      <p:transition spd="med" p14:dur="700" advTm="47737">
        <p:fade/>
      </p:transition>
    </mc:Choice>
    <mc:Fallback xmlns="">
      <p:transition spd="med" advTm="47737">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itle 20"/>
          <p:cNvSpPr>
            <a:spLocks noGrp="1" noChangeArrowheads="1"/>
          </p:cNvSpPr>
          <p:nvPr>
            <p:ph type="title"/>
          </p:nvPr>
        </p:nvSpPr>
        <p:spPr>
          <a:xfrm>
            <a:off x="1981201" y="479426"/>
            <a:ext cx="8220075" cy="993775"/>
          </a:xfrm>
        </p:spPr>
        <p:txBody>
          <a:bodyPr/>
          <a:lstStyle/>
          <a:p>
            <a:pPr eaLnBrk="1" hangingPunct="1"/>
            <a:r>
              <a:rPr lang="en-GB" altLang="en-US"/>
              <a:t>All about the Number…</a:t>
            </a:r>
          </a:p>
        </p:txBody>
      </p:sp>
      <p:sp>
        <p:nvSpPr>
          <p:cNvPr id="7" name="Oval 6">
            <a:extLst>
              <a:ext uri="{FF2B5EF4-FFF2-40B4-BE49-F238E27FC236}">
                <a16:creationId xmlns:a16="http://schemas.microsoft.com/office/drawing/2014/main" id="{B6DAE38F-D38A-4D85-999A-EC93E9F8EDE2}"/>
              </a:ext>
            </a:extLst>
          </p:cNvPr>
          <p:cNvSpPr/>
          <p:nvPr/>
        </p:nvSpPr>
        <p:spPr>
          <a:xfrm>
            <a:off x="3817939" y="1404939"/>
            <a:ext cx="4556125" cy="4554537"/>
          </a:xfrm>
          <a:prstGeom prst="ellipse">
            <a:avLst/>
          </a:prstGeom>
          <a:solidFill>
            <a:srgbClr val="00639A"/>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FFFFFF"/>
              </a:solidFill>
              <a:effectLst/>
              <a:uLnTx/>
              <a:uFillTx/>
              <a:latin typeface="Segoe Print"/>
              <a:ea typeface="+mn-ea"/>
              <a:cs typeface="+mn-cs"/>
            </a:endParaRPr>
          </a:p>
        </p:txBody>
      </p:sp>
      <p:sp>
        <p:nvSpPr>
          <p:cNvPr id="8" name="TextBox 7"/>
          <p:cNvSpPr txBox="1">
            <a:spLocks noChangeArrowheads="1"/>
          </p:cNvSpPr>
          <p:nvPr/>
        </p:nvSpPr>
        <p:spPr bwMode="auto">
          <a:xfrm>
            <a:off x="4605339" y="403226"/>
            <a:ext cx="2606675" cy="6246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anose="020B0604020202020204"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pitchFamily="50" charset="0"/>
                <a:cs typeface="Sassoon Infant Rg" pitchFamily="50" charset="0"/>
              </a:defRPr>
            </a:lvl9p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en-GB" altLang="en-US" sz="40000" b="1" i="0" u="none" strike="noStrike" kern="1200" cap="none" spc="0" normalizeH="0" baseline="0" noProof="0">
                <a:ln>
                  <a:noFill/>
                </a:ln>
                <a:solidFill>
                  <a:srgbClr val="FFFFFF"/>
                </a:solidFill>
                <a:effectLst/>
                <a:uLnTx/>
                <a:uFillTx/>
                <a:latin typeface="Twinkl" panose="020B0604020202020204" charset="0"/>
              </a:rPr>
              <a:t>5</a:t>
            </a:r>
          </a:p>
        </p:txBody>
      </p:sp>
    </p:spTree>
    <p:extLst>
      <p:ext uri="{BB962C8B-B14F-4D97-AF65-F5344CB8AC3E}">
        <p14:creationId xmlns:p14="http://schemas.microsoft.com/office/powerpoint/2010/main" val="2275363677"/>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2000"/>
                                        <p:tgtEl>
                                          <p:spTgt spid="8"/>
                                        </p:tgtEl>
                                      </p:cBhvr>
                                    </p:animEffect>
                                    <p:anim calcmode="lin" valueType="num">
                                      <p:cBhvr>
                                        <p:cTn id="8" dur="2000" fill="hold"/>
                                        <p:tgtEl>
                                          <p:spTgt spid="8"/>
                                        </p:tgtEl>
                                        <p:attrNameLst>
                                          <p:attrName>ppt_w</p:attrName>
                                        </p:attrNameLst>
                                      </p:cBhvr>
                                      <p:tavLst>
                                        <p:tav tm="0" fmla="#ppt_w*sin(2.5*pi*$)">
                                          <p:val>
                                            <p:fltVal val="0"/>
                                          </p:val>
                                        </p:tav>
                                        <p:tav tm="100000">
                                          <p:val>
                                            <p:fltVal val="1"/>
                                          </p:val>
                                        </p:tav>
                                      </p:tavLst>
                                    </p:anim>
                                    <p:anim calcmode="lin" valueType="num">
                                      <p:cBhvr>
                                        <p:cTn id="9" dur="2000" fill="hold"/>
                                        <p:tgtEl>
                                          <p:spTgt spid="8"/>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itle 1"/>
          <p:cNvSpPr>
            <a:spLocks noGrp="1" noChangeArrowheads="1"/>
          </p:cNvSpPr>
          <p:nvPr>
            <p:ph type="title"/>
          </p:nvPr>
        </p:nvSpPr>
        <p:spPr>
          <a:xfrm>
            <a:off x="1981201" y="479426"/>
            <a:ext cx="8220075" cy="993775"/>
          </a:xfrm>
        </p:spPr>
        <p:txBody>
          <a:bodyPr/>
          <a:lstStyle/>
          <a:p>
            <a:pPr eaLnBrk="1" hangingPunct="1"/>
            <a:r>
              <a:rPr lang="en-GB" altLang="en-US"/>
              <a:t>All about the Number 5</a:t>
            </a:r>
          </a:p>
        </p:txBody>
      </p:sp>
      <p:sp>
        <p:nvSpPr>
          <p:cNvPr id="10243" name="Rectangle 3"/>
          <p:cNvSpPr>
            <a:spLocks noChangeArrowheads="1"/>
          </p:cNvSpPr>
          <p:nvPr/>
        </p:nvSpPr>
        <p:spPr bwMode="auto">
          <a:xfrm>
            <a:off x="2279650" y="1473200"/>
            <a:ext cx="76327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anose="020B0604020202020204"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pitchFamily="50" charset="0"/>
                <a:cs typeface="Sassoon Infant Rg" pitchFamily="50" charset="0"/>
              </a:defRPr>
            </a:lvl9p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GB" altLang="en-US" sz="1800" b="0" i="0" u="none" strike="noStrike" kern="1200" cap="none" spc="0" normalizeH="0" baseline="0" noProof="0">
                <a:ln>
                  <a:noFill/>
                </a:ln>
                <a:solidFill>
                  <a:srgbClr val="9A5315"/>
                </a:solidFill>
                <a:effectLst/>
                <a:uLnTx/>
                <a:uFillTx/>
                <a:latin typeface="Twinkl" panose="020B0604020202020204" charset="0"/>
              </a:rPr>
              <a:t>The number 5 can be shown in lots of different ways.</a:t>
            </a:r>
          </a:p>
        </p:txBody>
      </p:sp>
      <p:sp>
        <p:nvSpPr>
          <p:cNvPr id="5" name="Arrow: Right 4">
            <a:hlinkClick r:id="rId2" action="ppaction://hlinksldjump"/>
            <a:extLst>
              <a:ext uri="{FF2B5EF4-FFF2-40B4-BE49-F238E27FC236}">
                <a16:creationId xmlns:a16="http://schemas.microsoft.com/office/drawing/2014/main" id="{66AFC28C-5B12-4CFA-8708-1B8345BC6AFA}"/>
              </a:ext>
            </a:extLst>
          </p:cNvPr>
          <p:cNvSpPr/>
          <p:nvPr/>
        </p:nvSpPr>
        <p:spPr>
          <a:xfrm>
            <a:off x="8453439" y="5143500"/>
            <a:ext cx="1462087" cy="1009650"/>
          </a:xfrm>
          <a:prstGeom prst="rightArrow">
            <a:avLst/>
          </a:prstGeom>
          <a:solidFill>
            <a:srgbClr val="00639A"/>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a:ln>
                  <a:noFill/>
                </a:ln>
                <a:solidFill>
                  <a:srgbClr val="FFFFFF"/>
                </a:solidFill>
                <a:effectLst/>
                <a:uLnTx/>
                <a:uFillTx/>
                <a:latin typeface="Segoe Print"/>
                <a:ea typeface="+mn-ea"/>
                <a:cs typeface="+mn-cs"/>
              </a:rPr>
              <a:t>Next</a:t>
            </a:r>
          </a:p>
        </p:txBody>
      </p:sp>
      <p:sp>
        <p:nvSpPr>
          <p:cNvPr id="10" name="Rectangle: Rounded Corners 9">
            <a:extLst>
              <a:ext uri="{FF2B5EF4-FFF2-40B4-BE49-F238E27FC236}">
                <a16:creationId xmlns:a16="http://schemas.microsoft.com/office/drawing/2014/main" id="{A3B4C5BB-43B5-4FAE-A697-C7B822224C92}"/>
              </a:ext>
            </a:extLst>
          </p:cNvPr>
          <p:cNvSpPr/>
          <p:nvPr/>
        </p:nvSpPr>
        <p:spPr bwMode="auto">
          <a:xfrm>
            <a:off x="4224339" y="2493964"/>
            <a:ext cx="1811337" cy="2117725"/>
          </a:xfrm>
          <a:prstGeom prst="roundRect">
            <a:avLst/>
          </a:prstGeom>
          <a:solidFill>
            <a:srgbClr val="AFDEF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FFFFFF"/>
              </a:solidFill>
              <a:effectLst/>
              <a:uLnTx/>
              <a:uFillTx/>
              <a:latin typeface="Segoe Print"/>
              <a:ea typeface="+mn-ea"/>
              <a:cs typeface="+mn-cs"/>
            </a:endParaRPr>
          </a:p>
        </p:txBody>
      </p:sp>
      <p:sp>
        <p:nvSpPr>
          <p:cNvPr id="11" name="Rectangle: Rounded Corners 10">
            <a:extLst>
              <a:ext uri="{FF2B5EF4-FFF2-40B4-BE49-F238E27FC236}">
                <a16:creationId xmlns:a16="http://schemas.microsoft.com/office/drawing/2014/main" id="{66177DD5-242C-4E4E-B7DD-BA9A673B2213}"/>
              </a:ext>
            </a:extLst>
          </p:cNvPr>
          <p:cNvSpPr/>
          <p:nvPr/>
        </p:nvSpPr>
        <p:spPr bwMode="auto">
          <a:xfrm>
            <a:off x="2297113" y="2493964"/>
            <a:ext cx="1809750" cy="2117725"/>
          </a:xfrm>
          <a:prstGeom prst="roundRect">
            <a:avLst/>
          </a:prstGeom>
          <a:solidFill>
            <a:srgbClr val="00639A"/>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FFFFFF"/>
              </a:solidFill>
              <a:effectLst/>
              <a:uLnTx/>
              <a:uFillTx/>
              <a:latin typeface="Segoe Print"/>
              <a:ea typeface="+mn-ea"/>
              <a:cs typeface="+mn-cs"/>
            </a:endParaRPr>
          </a:p>
        </p:txBody>
      </p:sp>
      <p:sp>
        <p:nvSpPr>
          <p:cNvPr id="12" name="Rectangle: Rounded Corners 11">
            <a:extLst>
              <a:ext uri="{FF2B5EF4-FFF2-40B4-BE49-F238E27FC236}">
                <a16:creationId xmlns:a16="http://schemas.microsoft.com/office/drawing/2014/main" id="{383C62B9-22D2-471E-93CD-CE9CADE4147C}"/>
              </a:ext>
            </a:extLst>
          </p:cNvPr>
          <p:cNvSpPr/>
          <p:nvPr/>
        </p:nvSpPr>
        <p:spPr bwMode="auto">
          <a:xfrm>
            <a:off x="6172200" y="2498726"/>
            <a:ext cx="1809750" cy="2117725"/>
          </a:xfrm>
          <a:prstGeom prst="roundRect">
            <a:avLst/>
          </a:prstGeom>
          <a:solidFill>
            <a:srgbClr val="00639A"/>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FFFFFF"/>
              </a:solidFill>
              <a:effectLst/>
              <a:uLnTx/>
              <a:uFillTx/>
              <a:latin typeface="Segoe Print"/>
              <a:ea typeface="+mn-ea"/>
              <a:cs typeface="+mn-cs"/>
            </a:endParaRPr>
          </a:p>
        </p:txBody>
      </p:sp>
      <p:sp>
        <p:nvSpPr>
          <p:cNvPr id="13" name="Rectangle: Rounded Corners 12">
            <a:extLst>
              <a:ext uri="{FF2B5EF4-FFF2-40B4-BE49-F238E27FC236}">
                <a16:creationId xmlns:a16="http://schemas.microsoft.com/office/drawing/2014/main" id="{483AC742-5DF0-455F-BBA5-EFF9D1CDA7DE}"/>
              </a:ext>
            </a:extLst>
          </p:cNvPr>
          <p:cNvSpPr/>
          <p:nvPr/>
        </p:nvSpPr>
        <p:spPr bwMode="auto">
          <a:xfrm>
            <a:off x="8101014" y="2493964"/>
            <a:ext cx="1811337" cy="2117725"/>
          </a:xfrm>
          <a:prstGeom prst="roundRect">
            <a:avLst/>
          </a:prstGeom>
          <a:solidFill>
            <a:srgbClr val="AFDEF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FFFFFF"/>
              </a:solidFill>
              <a:effectLst/>
              <a:uLnTx/>
              <a:uFillTx/>
              <a:latin typeface="Segoe Print"/>
              <a:ea typeface="+mn-ea"/>
              <a:cs typeface="+mn-cs"/>
            </a:endParaRPr>
          </a:p>
        </p:txBody>
      </p:sp>
      <p:sp>
        <p:nvSpPr>
          <p:cNvPr id="10249" name="TextBox 13"/>
          <p:cNvSpPr txBox="1">
            <a:spLocks noChangeArrowheads="1"/>
          </p:cNvSpPr>
          <p:nvPr/>
        </p:nvSpPr>
        <p:spPr bwMode="auto">
          <a:xfrm>
            <a:off x="4216401" y="2998789"/>
            <a:ext cx="1852613" cy="922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anose="020B0604020202020204"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pitchFamily="50" charset="0"/>
                <a:cs typeface="Sassoon Infant Rg" pitchFamily="50" charset="0"/>
              </a:defRPr>
            </a:lvl9p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GB" altLang="en-US" sz="5400" b="1" i="0" u="none" strike="noStrike" kern="1200" cap="none" spc="0" normalizeH="0" baseline="0" noProof="0">
                <a:ln>
                  <a:noFill/>
                </a:ln>
                <a:solidFill>
                  <a:srgbClr val="9A5315"/>
                </a:solidFill>
                <a:effectLst/>
                <a:uLnTx/>
                <a:uFillTx/>
                <a:latin typeface="Twinkl" panose="020B0604020202020204" charset="0"/>
              </a:rPr>
              <a:t>five</a:t>
            </a:r>
          </a:p>
        </p:txBody>
      </p:sp>
      <p:pic>
        <p:nvPicPr>
          <p:cNvPr id="10250" name="Picture 5"/>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2584450" y="2620964"/>
            <a:ext cx="1074738" cy="1863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51" name="Picture 7"/>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8259764" y="2794001"/>
            <a:ext cx="1501775" cy="1501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52" name="Picture 13"/>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6510338" y="2646363"/>
            <a:ext cx="1073150" cy="174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Rectangle: Rounded Corners 1">
            <a:hlinkClick r:id="rId6" action="ppaction://hlinksldjump"/>
            <a:extLst>
              <a:ext uri="{FF2B5EF4-FFF2-40B4-BE49-F238E27FC236}">
                <a16:creationId xmlns:a16="http://schemas.microsoft.com/office/drawing/2014/main" id="{8754394B-BC5F-423D-BECF-68D4E9758334}"/>
              </a:ext>
            </a:extLst>
          </p:cNvPr>
          <p:cNvSpPr/>
          <p:nvPr/>
        </p:nvSpPr>
        <p:spPr>
          <a:xfrm>
            <a:off x="2063751" y="2305050"/>
            <a:ext cx="2049463" cy="2471738"/>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FFFFFF"/>
              </a:solidFill>
              <a:effectLst/>
              <a:uLnTx/>
              <a:uFillTx/>
              <a:latin typeface="Segoe Print"/>
              <a:ea typeface="+mn-ea"/>
              <a:cs typeface="+mn-cs"/>
            </a:endParaRPr>
          </a:p>
        </p:txBody>
      </p:sp>
      <p:sp>
        <p:nvSpPr>
          <p:cNvPr id="3" name="Rectangle: Rounded Corners 2">
            <a:hlinkClick r:id="rId7" action="ppaction://hlinksldjump"/>
            <a:extLst>
              <a:ext uri="{FF2B5EF4-FFF2-40B4-BE49-F238E27FC236}">
                <a16:creationId xmlns:a16="http://schemas.microsoft.com/office/drawing/2014/main" id="{99B3A190-D07D-4C50-83FE-1BFF112A7EDD}"/>
              </a:ext>
            </a:extLst>
          </p:cNvPr>
          <p:cNvSpPr/>
          <p:nvPr/>
        </p:nvSpPr>
        <p:spPr>
          <a:xfrm>
            <a:off x="4216401" y="2305050"/>
            <a:ext cx="1852613" cy="2643188"/>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FFFFFF"/>
              </a:solidFill>
              <a:effectLst/>
              <a:uLnTx/>
              <a:uFillTx/>
              <a:latin typeface="Segoe Print"/>
              <a:ea typeface="+mn-ea"/>
              <a:cs typeface="+mn-cs"/>
            </a:endParaRPr>
          </a:p>
        </p:txBody>
      </p:sp>
      <p:sp>
        <p:nvSpPr>
          <p:cNvPr id="4" name="Rectangle: Rounded Corners 3">
            <a:hlinkClick r:id="rId8" action="ppaction://hlinksldjump"/>
            <a:extLst>
              <a:ext uri="{FF2B5EF4-FFF2-40B4-BE49-F238E27FC236}">
                <a16:creationId xmlns:a16="http://schemas.microsoft.com/office/drawing/2014/main" id="{7BCD2F0D-36EC-463A-A18E-C9EFC8BCD4ED}"/>
              </a:ext>
            </a:extLst>
          </p:cNvPr>
          <p:cNvSpPr/>
          <p:nvPr/>
        </p:nvSpPr>
        <p:spPr>
          <a:xfrm>
            <a:off x="6111876" y="2144714"/>
            <a:ext cx="1870075" cy="2752725"/>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FFFFFF"/>
              </a:solidFill>
              <a:effectLst/>
              <a:uLnTx/>
              <a:uFillTx/>
              <a:latin typeface="Segoe Print"/>
              <a:ea typeface="+mn-ea"/>
              <a:cs typeface="+mn-cs"/>
            </a:endParaRPr>
          </a:p>
        </p:txBody>
      </p:sp>
      <p:sp>
        <p:nvSpPr>
          <p:cNvPr id="6" name="Rectangle: Rounded Corners 5">
            <a:hlinkClick r:id="rId9" action="ppaction://hlinksldjump"/>
            <a:extLst>
              <a:ext uri="{FF2B5EF4-FFF2-40B4-BE49-F238E27FC236}">
                <a16:creationId xmlns:a16="http://schemas.microsoft.com/office/drawing/2014/main" id="{23A61A72-0CCC-4F69-8B8E-4986F985A56F}"/>
              </a:ext>
            </a:extLst>
          </p:cNvPr>
          <p:cNvSpPr/>
          <p:nvPr/>
        </p:nvSpPr>
        <p:spPr>
          <a:xfrm>
            <a:off x="8067676" y="2154238"/>
            <a:ext cx="1916113" cy="2641600"/>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FFFFFF"/>
              </a:solidFill>
              <a:effectLst/>
              <a:uLnTx/>
              <a:uFillTx/>
              <a:latin typeface="Segoe Print"/>
              <a:ea typeface="+mn-ea"/>
              <a:cs typeface="+mn-cs"/>
            </a:endParaRPr>
          </a:p>
        </p:txBody>
      </p:sp>
    </p:spTree>
    <p:extLst>
      <p:ext uri="{BB962C8B-B14F-4D97-AF65-F5344CB8AC3E}">
        <p14:creationId xmlns:p14="http://schemas.microsoft.com/office/powerpoint/2010/main" val="160506946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itle 1"/>
          <p:cNvSpPr>
            <a:spLocks noGrp="1" noChangeArrowheads="1"/>
          </p:cNvSpPr>
          <p:nvPr>
            <p:ph type="title"/>
          </p:nvPr>
        </p:nvSpPr>
        <p:spPr>
          <a:xfrm>
            <a:off x="1981201" y="479426"/>
            <a:ext cx="8220075" cy="993775"/>
          </a:xfrm>
        </p:spPr>
        <p:txBody>
          <a:bodyPr/>
          <a:lstStyle/>
          <a:p>
            <a:pPr eaLnBrk="1" hangingPunct="1"/>
            <a:r>
              <a:rPr lang="en-GB" altLang="en-US"/>
              <a:t>Number Fingers</a:t>
            </a:r>
          </a:p>
        </p:txBody>
      </p:sp>
      <p:sp>
        <p:nvSpPr>
          <p:cNvPr id="4" name="Oval 3">
            <a:hlinkClick r:id="rId2" action="ppaction://hlinksldjump"/>
            <a:extLst>
              <a:ext uri="{FF2B5EF4-FFF2-40B4-BE49-F238E27FC236}">
                <a16:creationId xmlns:a16="http://schemas.microsoft.com/office/drawing/2014/main" id="{3A369F1A-AFA4-45FC-A8B3-085E3DB64C2D}"/>
              </a:ext>
            </a:extLst>
          </p:cNvPr>
          <p:cNvSpPr/>
          <p:nvPr/>
        </p:nvSpPr>
        <p:spPr>
          <a:xfrm>
            <a:off x="2279650" y="4943475"/>
            <a:ext cx="1149350" cy="1149350"/>
          </a:xfrm>
          <a:prstGeom prst="ellipse">
            <a:avLst/>
          </a:prstGeom>
          <a:solidFill>
            <a:srgbClr val="00639A"/>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a:ln>
                  <a:noFill/>
                </a:ln>
                <a:solidFill>
                  <a:srgbClr val="FFFFFF"/>
                </a:solidFill>
                <a:effectLst/>
                <a:uLnTx/>
                <a:uFillTx/>
                <a:latin typeface="Segoe Print"/>
                <a:ea typeface="+mn-ea"/>
                <a:cs typeface="+mn-cs"/>
              </a:rPr>
              <a:t>back</a:t>
            </a:r>
          </a:p>
        </p:txBody>
      </p:sp>
      <p:sp>
        <p:nvSpPr>
          <p:cNvPr id="11268" name="Rectangle 3"/>
          <p:cNvSpPr>
            <a:spLocks noChangeArrowheads="1"/>
          </p:cNvSpPr>
          <p:nvPr/>
        </p:nvSpPr>
        <p:spPr bwMode="auto">
          <a:xfrm>
            <a:off x="2178050" y="1530350"/>
            <a:ext cx="3917950"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anose="020B0604020202020204"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pitchFamily="50" charset="0"/>
                <a:cs typeface="Sassoon Infant Rg" pitchFamily="50" charset="0"/>
              </a:defRPr>
            </a:lvl9p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altLang="en-US" sz="1800" b="0" i="0" u="none" strike="noStrike" kern="1200" cap="none" spc="0" normalizeH="0" baseline="0" noProof="0">
                <a:ln>
                  <a:noFill/>
                </a:ln>
                <a:solidFill>
                  <a:srgbClr val="9A5315"/>
                </a:solidFill>
                <a:effectLst/>
                <a:uLnTx/>
                <a:uFillTx/>
                <a:latin typeface="Twinkl" panose="020B0604020202020204" charset="0"/>
              </a:rPr>
              <a:t>How many fingers are being shown? </a:t>
            </a:r>
          </a:p>
        </p:txBody>
      </p:sp>
      <p:sp>
        <p:nvSpPr>
          <p:cNvPr id="6" name="Rectangle 5"/>
          <p:cNvSpPr>
            <a:spLocks noChangeArrowheads="1"/>
          </p:cNvSpPr>
          <p:nvPr/>
        </p:nvSpPr>
        <p:spPr bwMode="auto">
          <a:xfrm>
            <a:off x="2173288" y="2205039"/>
            <a:ext cx="3917950"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anose="020B0604020202020204"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pitchFamily="50" charset="0"/>
                <a:cs typeface="Sassoon Infant Rg" pitchFamily="50" charset="0"/>
              </a:defRPr>
            </a:lvl9p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altLang="en-US" sz="1800" b="0" i="0" u="none" strike="noStrike" kern="1200" cap="none" spc="0" normalizeH="0" baseline="0" noProof="0">
                <a:ln>
                  <a:noFill/>
                </a:ln>
                <a:solidFill>
                  <a:srgbClr val="9A5315"/>
                </a:solidFill>
                <a:effectLst/>
                <a:uLnTx/>
                <a:uFillTx/>
                <a:latin typeface="Twinkl" panose="020B0604020202020204" charset="0"/>
              </a:rPr>
              <a:t>Can you hold up 5 fingers?</a:t>
            </a:r>
          </a:p>
        </p:txBody>
      </p:sp>
      <p:pic>
        <p:nvPicPr>
          <p:cNvPr id="11270" name="Picture 6"/>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6435725" y="1231900"/>
            <a:ext cx="2757488" cy="4775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88347954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noChangeArrowheads="1"/>
          </p:cNvSpPr>
          <p:nvPr>
            <p:ph type="title"/>
          </p:nvPr>
        </p:nvSpPr>
        <p:spPr>
          <a:xfrm>
            <a:off x="1981201" y="479426"/>
            <a:ext cx="8220075" cy="993775"/>
          </a:xfrm>
        </p:spPr>
        <p:txBody>
          <a:bodyPr/>
          <a:lstStyle/>
          <a:p>
            <a:pPr eaLnBrk="1" hangingPunct="1"/>
            <a:r>
              <a:rPr lang="en-GB" altLang="en-US"/>
              <a:t>Number Words</a:t>
            </a:r>
          </a:p>
        </p:txBody>
      </p:sp>
      <p:sp>
        <p:nvSpPr>
          <p:cNvPr id="4" name="Oval 3">
            <a:hlinkClick r:id="rId2" action="ppaction://hlinksldjump"/>
            <a:extLst>
              <a:ext uri="{FF2B5EF4-FFF2-40B4-BE49-F238E27FC236}">
                <a16:creationId xmlns:a16="http://schemas.microsoft.com/office/drawing/2014/main" id="{881E8B45-BA8A-473E-ADB9-0EF4094A6098}"/>
              </a:ext>
            </a:extLst>
          </p:cNvPr>
          <p:cNvSpPr/>
          <p:nvPr/>
        </p:nvSpPr>
        <p:spPr>
          <a:xfrm>
            <a:off x="2279650" y="4943475"/>
            <a:ext cx="1149350" cy="1149350"/>
          </a:xfrm>
          <a:prstGeom prst="ellipse">
            <a:avLst/>
          </a:prstGeom>
          <a:solidFill>
            <a:srgbClr val="00639A"/>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a:ln>
                  <a:noFill/>
                </a:ln>
                <a:solidFill>
                  <a:srgbClr val="FFFFFF"/>
                </a:solidFill>
                <a:effectLst/>
                <a:uLnTx/>
                <a:uFillTx/>
                <a:latin typeface="Segoe Print"/>
                <a:ea typeface="+mn-ea"/>
                <a:cs typeface="+mn-cs"/>
              </a:rPr>
              <a:t>back</a:t>
            </a:r>
          </a:p>
        </p:txBody>
      </p:sp>
      <p:sp>
        <p:nvSpPr>
          <p:cNvPr id="12292" name="Rectangle 3"/>
          <p:cNvSpPr>
            <a:spLocks noChangeArrowheads="1"/>
          </p:cNvSpPr>
          <p:nvPr/>
        </p:nvSpPr>
        <p:spPr bwMode="auto">
          <a:xfrm>
            <a:off x="2274888" y="1379539"/>
            <a:ext cx="7632700"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anose="020B0604020202020204"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pitchFamily="50" charset="0"/>
                <a:cs typeface="Sassoon Infant Rg" pitchFamily="50" charset="0"/>
              </a:defRPr>
            </a:lvl9p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altLang="en-US" sz="1800" b="0" i="0" u="none" strike="noStrike" kern="1200" cap="none" spc="0" normalizeH="0" baseline="0" noProof="0">
                <a:ln>
                  <a:noFill/>
                </a:ln>
                <a:solidFill>
                  <a:srgbClr val="9A5315"/>
                </a:solidFill>
                <a:effectLst/>
                <a:uLnTx/>
                <a:uFillTx/>
                <a:latin typeface="Twinkl" panose="020B0604020202020204" charset="0"/>
              </a:rPr>
              <a:t>Do you know what this word says?</a:t>
            </a:r>
          </a:p>
        </p:txBody>
      </p:sp>
      <p:sp>
        <p:nvSpPr>
          <p:cNvPr id="6" name="Rectangle 5"/>
          <p:cNvSpPr>
            <a:spLocks noChangeArrowheads="1"/>
          </p:cNvSpPr>
          <p:nvPr/>
        </p:nvSpPr>
        <p:spPr bwMode="auto">
          <a:xfrm>
            <a:off x="3905250" y="5478464"/>
            <a:ext cx="4381500"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panose="020B0604020202020204"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pitchFamily="50" charset="0"/>
                <a:cs typeface="Sassoon Infant Rg" pitchFamily="50" charset="0"/>
              </a:defRPr>
            </a:lvl9p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altLang="en-US" sz="1800" b="0" i="0" u="none" strike="noStrike" kern="1200" cap="none" spc="0" normalizeH="0" baseline="0" noProof="0">
                <a:ln>
                  <a:noFill/>
                </a:ln>
                <a:solidFill>
                  <a:srgbClr val="9A5315"/>
                </a:solidFill>
                <a:effectLst/>
                <a:uLnTx/>
                <a:uFillTx/>
                <a:latin typeface="Twinkl" panose="020B0604020202020204" charset="0"/>
              </a:rPr>
              <a:t>This is the number 5, written as a word. </a:t>
            </a:r>
          </a:p>
        </p:txBody>
      </p:sp>
      <p:sp>
        <p:nvSpPr>
          <p:cNvPr id="7" name="Rectangle 8"/>
          <p:cNvSpPr>
            <a:spLocks noChangeArrowheads="1"/>
          </p:cNvSpPr>
          <p:nvPr/>
        </p:nvSpPr>
        <p:spPr bwMode="auto">
          <a:xfrm>
            <a:off x="2659063" y="1624013"/>
            <a:ext cx="6710362" cy="3168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anose="020B0604020202020204"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pitchFamily="50" charset="0"/>
                <a:cs typeface="Sassoon Infant Rg" pitchFamily="50" charset="0"/>
              </a:defRPr>
            </a:lvl9p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GB" altLang="en-US" sz="20000" b="1" i="0" u="none" strike="noStrike" kern="1200" cap="none" spc="0" normalizeH="0" baseline="0" noProof="0">
                <a:ln>
                  <a:noFill/>
                </a:ln>
                <a:solidFill>
                  <a:srgbClr val="00639A"/>
                </a:solidFill>
                <a:effectLst/>
                <a:uLnTx/>
                <a:uFillTx/>
                <a:latin typeface="Twinkl" panose="020B0604020202020204" charset="0"/>
              </a:rPr>
              <a:t>five</a:t>
            </a:r>
          </a:p>
        </p:txBody>
      </p:sp>
    </p:spTree>
    <p:extLst>
      <p:ext uri="{BB962C8B-B14F-4D97-AF65-F5344CB8AC3E}">
        <p14:creationId xmlns:p14="http://schemas.microsoft.com/office/powerpoint/2010/main" val="4196915463"/>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1"/>
          <p:cNvSpPr>
            <a:spLocks noGrp="1" noChangeArrowheads="1"/>
          </p:cNvSpPr>
          <p:nvPr>
            <p:ph type="title"/>
          </p:nvPr>
        </p:nvSpPr>
        <p:spPr>
          <a:xfrm>
            <a:off x="1981201" y="479426"/>
            <a:ext cx="8220075" cy="993775"/>
          </a:xfrm>
        </p:spPr>
        <p:txBody>
          <a:bodyPr/>
          <a:lstStyle/>
          <a:p>
            <a:pPr eaLnBrk="1" hangingPunct="1"/>
            <a:r>
              <a:rPr lang="en-GB" altLang="en-US"/>
              <a:t>Number Shapes</a:t>
            </a:r>
          </a:p>
        </p:txBody>
      </p:sp>
      <p:sp>
        <p:nvSpPr>
          <p:cNvPr id="13315" name="Rectangle 2"/>
          <p:cNvSpPr>
            <a:spLocks noChangeArrowheads="1"/>
          </p:cNvSpPr>
          <p:nvPr/>
        </p:nvSpPr>
        <p:spPr bwMode="auto">
          <a:xfrm>
            <a:off x="2279650" y="1379538"/>
            <a:ext cx="7632700"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anose="020B0604020202020204"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pitchFamily="50" charset="0"/>
                <a:cs typeface="Sassoon Infant Rg" pitchFamily="50" charset="0"/>
              </a:defRPr>
            </a:lvl9p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altLang="en-US" sz="1800" b="0" i="0" u="none" strike="noStrike" kern="1200" cap="none" spc="0" normalizeH="0" baseline="0" noProof="0">
                <a:ln>
                  <a:noFill/>
                </a:ln>
                <a:solidFill>
                  <a:srgbClr val="9A5315"/>
                </a:solidFill>
                <a:effectLst/>
                <a:uLnTx/>
                <a:uFillTx/>
                <a:latin typeface="Twinkl" panose="020B0604020202020204" charset="0"/>
              </a:rPr>
              <a:t>This is a number shape for the number 5.</a:t>
            </a:r>
            <a:br>
              <a:rPr kumimoji="0" lang="en-US" altLang="en-US" sz="1800" b="0" i="0" u="none" strike="noStrike" kern="1200" cap="none" spc="0" normalizeH="0" baseline="0" noProof="0">
                <a:ln>
                  <a:noFill/>
                </a:ln>
                <a:solidFill>
                  <a:srgbClr val="9A5315"/>
                </a:solidFill>
                <a:effectLst/>
                <a:uLnTx/>
                <a:uFillTx/>
                <a:latin typeface="Twinkl" panose="020B0604020202020204" charset="0"/>
              </a:rPr>
            </a:br>
            <a:r>
              <a:rPr kumimoji="0" lang="en-US" altLang="en-US" sz="1800" b="0" i="0" u="none" strike="noStrike" kern="1200" cap="none" spc="0" normalizeH="0" baseline="0" noProof="0">
                <a:ln>
                  <a:noFill/>
                </a:ln>
                <a:solidFill>
                  <a:srgbClr val="9A5315"/>
                </a:solidFill>
                <a:effectLst/>
                <a:uLnTx/>
                <a:uFillTx/>
                <a:latin typeface="Twinkl" panose="020B0604020202020204" charset="0"/>
              </a:rPr>
              <a:t>The number shape has 5 holes or circles.</a:t>
            </a:r>
          </a:p>
        </p:txBody>
      </p:sp>
      <p:sp>
        <p:nvSpPr>
          <p:cNvPr id="5" name="Oval 4">
            <a:hlinkClick r:id="rId2" action="ppaction://hlinksldjump"/>
            <a:extLst>
              <a:ext uri="{FF2B5EF4-FFF2-40B4-BE49-F238E27FC236}">
                <a16:creationId xmlns:a16="http://schemas.microsoft.com/office/drawing/2014/main" id="{9A0CAE9D-4244-47E3-9140-1AC6713D9534}"/>
              </a:ext>
            </a:extLst>
          </p:cNvPr>
          <p:cNvSpPr/>
          <p:nvPr/>
        </p:nvSpPr>
        <p:spPr>
          <a:xfrm>
            <a:off x="2279650" y="4943475"/>
            <a:ext cx="1149350" cy="1149350"/>
          </a:xfrm>
          <a:prstGeom prst="ellipse">
            <a:avLst/>
          </a:prstGeom>
          <a:solidFill>
            <a:srgbClr val="00639A"/>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a:ln>
                  <a:noFill/>
                </a:ln>
                <a:solidFill>
                  <a:srgbClr val="FFFFFF"/>
                </a:solidFill>
                <a:effectLst/>
                <a:uLnTx/>
                <a:uFillTx/>
                <a:latin typeface="Segoe Print"/>
                <a:ea typeface="+mn-ea"/>
                <a:cs typeface="+mn-cs"/>
              </a:rPr>
              <a:t>back</a:t>
            </a:r>
          </a:p>
        </p:txBody>
      </p:sp>
      <p:pic>
        <p:nvPicPr>
          <p:cNvPr id="13317" name="Picture 5"/>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4875214" y="2120901"/>
            <a:ext cx="2441575" cy="3971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83509496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itle 1"/>
          <p:cNvSpPr>
            <a:spLocks noGrp="1" noChangeArrowheads="1"/>
          </p:cNvSpPr>
          <p:nvPr>
            <p:ph type="title"/>
          </p:nvPr>
        </p:nvSpPr>
        <p:spPr>
          <a:xfrm>
            <a:off x="1981201" y="479426"/>
            <a:ext cx="8220075" cy="993775"/>
          </a:xfrm>
        </p:spPr>
        <p:txBody>
          <a:bodyPr/>
          <a:lstStyle/>
          <a:p>
            <a:pPr eaLnBrk="1" hangingPunct="1"/>
            <a:r>
              <a:rPr lang="en-GB" altLang="en-US"/>
              <a:t>Dotty Dice Numbers</a:t>
            </a:r>
          </a:p>
        </p:txBody>
      </p:sp>
      <p:sp>
        <p:nvSpPr>
          <p:cNvPr id="14339" name="Rectangle 2"/>
          <p:cNvSpPr>
            <a:spLocks noChangeArrowheads="1"/>
          </p:cNvSpPr>
          <p:nvPr/>
        </p:nvSpPr>
        <p:spPr bwMode="auto">
          <a:xfrm>
            <a:off x="2279650" y="1473201"/>
            <a:ext cx="7632700"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anose="020B0604020202020204"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pitchFamily="50" charset="0"/>
                <a:cs typeface="Sassoon Infant Rg" pitchFamily="50" charset="0"/>
              </a:defRPr>
            </a:lvl9p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altLang="en-US" sz="1800" b="0" i="0" u="none" strike="noStrike" kern="1200" cap="none" spc="0" normalizeH="0" baseline="0" noProof="0">
                <a:ln>
                  <a:noFill/>
                </a:ln>
                <a:solidFill>
                  <a:srgbClr val="9A5315"/>
                </a:solidFill>
                <a:effectLst/>
                <a:uLnTx/>
                <a:uFillTx/>
                <a:latin typeface="Twinkl" panose="020B0604020202020204" charset="0"/>
              </a:rPr>
              <a:t>Dice sometimes have numbers on them written as a pattern of dots.</a:t>
            </a:r>
            <a:br>
              <a:rPr kumimoji="0" lang="en-US" altLang="en-US" sz="1800" b="0" i="0" u="none" strike="noStrike" kern="1200" cap="none" spc="0" normalizeH="0" baseline="0" noProof="0">
                <a:ln>
                  <a:noFill/>
                </a:ln>
                <a:solidFill>
                  <a:srgbClr val="9A5315"/>
                </a:solidFill>
                <a:effectLst/>
                <a:uLnTx/>
                <a:uFillTx/>
                <a:latin typeface="Twinkl" panose="020B0604020202020204" charset="0"/>
              </a:rPr>
            </a:br>
            <a:r>
              <a:rPr kumimoji="0" lang="en-US" altLang="en-US" sz="1800" b="0" i="0" u="none" strike="noStrike" kern="1200" cap="none" spc="0" normalizeH="0" baseline="0" noProof="0">
                <a:ln>
                  <a:noFill/>
                </a:ln>
                <a:solidFill>
                  <a:srgbClr val="9A5315"/>
                </a:solidFill>
                <a:effectLst/>
                <a:uLnTx/>
                <a:uFillTx/>
                <a:latin typeface="Twinkl" panose="020B0604020202020204" charset="0"/>
              </a:rPr>
              <a:t>This is the number 5.</a:t>
            </a:r>
          </a:p>
        </p:txBody>
      </p:sp>
      <p:sp>
        <p:nvSpPr>
          <p:cNvPr id="5" name="Oval 4">
            <a:hlinkClick r:id="rId2" action="ppaction://hlinksldjump"/>
            <a:extLst>
              <a:ext uri="{FF2B5EF4-FFF2-40B4-BE49-F238E27FC236}">
                <a16:creationId xmlns:a16="http://schemas.microsoft.com/office/drawing/2014/main" id="{B5243119-9122-463B-9929-18A9B43B1455}"/>
              </a:ext>
            </a:extLst>
          </p:cNvPr>
          <p:cNvSpPr/>
          <p:nvPr/>
        </p:nvSpPr>
        <p:spPr>
          <a:xfrm>
            <a:off x="2279650" y="4943475"/>
            <a:ext cx="1149350" cy="1149350"/>
          </a:xfrm>
          <a:prstGeom prst="ellipse">
            <a:avLst/>
          </a:prstGeom>
          <a:solidFill>
            <a:srgbClr val="00639A"/>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a:ln>
                  <a:noFill/>
                </a:ln>
                <a:solidFill>
                  <a:srgbClr val="FFFFFF"/>
                </a:solidFill>
                <a:effectLst/>
                <a:uLnTx/>
                <a:uFillTx/>
                <a:latin typeface="Segoe Print"/>
                <a:ea typeface="+mn-ea"/>
                <a:cs typeface="+mn-cs"/>
              </a:rPr>
              <a:t>back</a:t>
            </a:r>
          </a:p>
        </p:txBody>
      </p:sp>
      <p:pic>
        <p:nvPicPr>
          <p:cNvPr id="14341" name="Picture 5"/>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4283076" y="2273300"/>
            <a:ext cx="3616325" cy="3619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84132278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itle 1"/>
          <p:cNvSpPr>
            <a:spLocks noGrp="1" noChangeArrowheads="1"/>
          </p:cNvSpPr>
          <p:nvPr>
            <p:ph type="title"/>
          </p:nvPr>
        </p:nvSpPr>
        <p:spPr>
          <a:xfrm>
            <a:off x="1981201" y="479426"/>
            <a:ext cx="8220075" cy="993775"/>
          </a:xfrm>
        </p:spPr>
        <p:txBody>
          <a:bodyPr/>
          <a:lstStyle/>
          <a:p>
            <a:pPr eaLnBrk="1" hangingPunct="1"/>
            <a:r>
              <a:rPr lang="en-GB" altLang="en-US"/>
              <a:t>Number Lines</a:t>
            </a:r>
          </a:p>
        </p:txBody>
      </p:sp>
      <p:sp>
        <p:nvSpPr>
          <p:cNvPr id="15363" name="Rectangle 3"/>
          <p:cNvSpPr>
            <a:spLocks noChangeArrowheads="1"/>
          </p:cNvSpPr>
          <p:nvPr/>
        </p:nvSpPr>
        <p:spPr bwMode="auto">
          <a:xfrm>
            <a:off x="2279650" y="1473201"/>
            <a:ext cx="7632700"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anose="020B0604020202020204"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pitchFamily="50" charset="0"/>
                <a:cs typeface="Sassoon Infant Rg" pitchFamily="50" charset="0"/>
              </a:defRPr>
            </a:lvl9p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altLang="en-US" sz="1800" b="0" i="0" u="none" strike="noStrike" kern="1200" cap="none" spc="0" normalizeH="0" baseline="0" noProof="0">
                <a:ln>
                  <a:noFill/>
                </a:ln>
                <a:solidFill>
                  <a:srgbClr val="9A5315"/>
                </a:solidFill>
                <a:effectLst/>
                <a:uLnTx/>
                <a:uFillTx/>
                <a:latin typeface="Twinkl" panose="020B0604020202020204" charset="0"/>
              </a:rPr>
              <a:t>Can you spot the number 5 on the number line?</a:t>
            </a:r>
            <a:br>
              <a:rPr kumimoji="0" lang="en-US" altLang="en-US" sz="1800" b="0" i="0" u="none" strike="noStrike" kern="1200" cap="none" spc="0" normalizeH="0" baseline="0" noProof="0">
                <a:ln>
                  <a:noFill/>
                </a:ln>
                <a:solidFill>
                  <a:srgbClr val="9A5315"/>
                </a:solidFill>
                <a:effectLst/>
                <a:uLnTx/>
                <a:uFillTx/>
                <a:latin typeface="Twinkl" panose="020B0604020202020204" charset="0"/>
              </a:rPr>
            </a:br>
            <a:r>
              <a:rPr kumimoji="0" lang="en-US" altLang="en-US" sz="1800" b="0" i="0" u="none" strike="noStrike" kern="1200" cap="none" spc="0" normalizeH="0" baseline="0" noProof="0">
                <a:ln>
                  <a:noFill/>
                </a:ln>
                <a:solidFill>
                  <a:srgbClr val="9A5315"/>
                </a:solidFill>
                <a:effectLst/>
                <a:uLnTx/>
                <a:uFillTx/>
                <a:latin typeface="Twinkl" panose="020B0604020202020204" charset="0"/>
              </a:rPr>
              <a:t>Which numbers are next to number 5?</a:t>
            </a:r>
          </a:p>
        </p:txBody>
      </p:sp>
      <p:sp>
        <p:nvSpPr>
          <p:cNvPr id="5" name="Rectangle: Rounded Corners 4">
            <a:extLst>
              <a:ext uri="{FF2B5EF4-FFF2-40B4-BE49-F238E27FC236}">
                <a16:creationId xmlns:a16="http://schemas.microsoft.com/office/drawing/2014/main" id="{98C2B012-D3F0-4992-87B6-2E841CD1DFE7}"/>
              </a:ext>
            </a:extLst>
          </p:cNvPr>
          <p:cNvSpPr/>
          <p:nvPr/>
        </p:nvSpPr>
        <p:spPr>
          <a:xfrm>
            <a:off x="2563813" y="2416175"/>
            <a:ext cx="5516562" cy="527050"/>
          </a:xfrm>
          <a:prstGeom prst="roundRect">
            <a:avLst/>
          </a:prstGeom>
          <a:solidFill>
            <a:srgbClr val="00639A"/>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a:ln>
                  <a:noFill/>
                </a:ln>
                <a:solidFill>
                  <a:srgbClr val="FFFFFF"/>
                </a:solidFill>
                <a:effectLst/>
                <a:uLnTx/>
                <a:uFillTx/>
                <a:latin typeface="Segoe Print"/>
                <a:ea typeface="+mn-ea"/>
                <a:cs typeface="+mn-cs"/>
              </a:rPr>
              <a:t>Click the hand to reveal the answer! </a:t>
            </a:r>
          </a:p>
        </p:txBody>
      </p:sp>
      <p:sp>
        <p:nvSpPr>
          <p:cNvPr id="6" name="Oval 5">
            <a:extLst>
              <a:ext uri="{FF2B5EF4-FFF2-40B4-BE49-F238E27FC236}">
                <a16:creationId xmlns:a16="http://schemas.microsoft.com/office/drawing/2014/main" id="{F20923C6-0A0D-4676-AE88-9BF3C148DB32}"/>
              </a:ext>
            </a:extLst>
          </p:cNvPr>
          <p:cNvSpPr/>
          <p:nvPr/>
        </p:nvSpPr>
        <p:spPr>
          <a:xfrm>
            <a:off x="7967664" y="1855789"/>
            <a:ext cx="1595437" cy="1595437"/>
          </a:xfrm>
          <a:prstGeom prst="ellipse">
            <a:avLst/>
          </a:prstGeom>
          <a:solidFill>
            <a:srgbClr val="00639A"/>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FFFFFF"/>
              </a:solidFill>
              <a:effectLst/>
              <a:uLnTx/>
              <a:uFillTx/>
              <a:latin typeface="Segoe Print"/>
              <a:ea typeface="+mn-ea"/>
              <a:cs typeface="+mn-cs"/>
            </a:endParaRPr>
          </a:p>
        </p:txBody>
      </p:sp>
      <p:pic>
        <p:nvPicPr>
          <p:cNvPr id="7" name="Picture 6"/>
          <p:cNvPicPr>
            <a:picLocks noChangeAspect="1"/>
          </p:cNvPicPr>
          <p:nvPr/>
        </p:nvPicPr>
        <p:blipFill>
          <a:blip r:embed="rId2" cstate="email">
            <a:extLst>
              <a:ext uri="{28A0092B-C50C-407E-A947-70E740481C1C}">
                <a14:useLocalDpi xmlns:a14="http://schemas.microsoft.com/office/drawing/2010/main"/>
              </a:ext>
            </a:extLst>
          </a:blip>
          <a:srcRect/>
          <a:stretch>
            <a:fillRect/>
          </a:stretch>
        </p:blipFill>
        <p:spPr bwMode="auto">
          <a:xfrm rot="14362830">
            <a:off x="8024813" y="1689101"/>
            <a:ext cx="1123950" cy="2225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8" name="Straight Connector 7">
            <a:extLst>
              <a:ext uri="{FF2B5EF4-FFF2-40B4-BE49-F238E27FC236}">
                <a16:creationId xmlns:a16="http://schemas.microsoft.com/office/drawing/2014/main" id="{ABA176B8-FAF0-4723-8B5E-D7042EFB80A0}"/>
              </a:ext>
            </a:extLst>
          </p:cNvPr>
          <p:cNvCxnSpPr>
            <a:cxnSpLocks/>
          </p:cNvCxnSpPr>
          <p:nvPr/>
        </p:nvCxnSpPr>
        <p:spPr>
          <a:xfrm>
            <a:off x="2279651" y="5614988"/>
            <a:ext cx="7586663" cy="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grpSp>
        <p:nvGrpSpPr>
          <p:cNvPr id="15368" name="Group 30"/>
          <p:cNvGrpSpPr>
            <a:grpSpLocks/>
          </p:cNvGrpSpPr>
          <p:nvPr/>
        </p:nvGrpSpPr>
        <p:grpSpPr bwMode="auto">
          <a:xfrm>
            <a:off x="2303463" y="5435600"/>
            <a:ext cx="7543800" cy="165100"/>
            <a:chOff x="779985" y="5267058"/>
            <a:chExt cx="7543802" cy="333286"/>
          </a:xfrm>
        </p:grpSpPr>
        <p:cxnSp>
          <p:nvCxnSpPr>
            <p:cNvPr id="10" name="Straight Connector 9">
              <a:extLst>
                <a:ext uri="{FF2B5EF4-FFF2-40B4-BE49-F238E27FC236}">
                  <a16:creationId xmlns:a16="http://schemas.microsoft.com/office/drawing/2014/main" id="{C727E452-C336-458E-900D-A07550C09857}"/>
                </a:ext>
              </a:extLst>
            </p:cNvPr>
            <p:cNvCxnSpPr/>
            <p:nvPr/>
          </p:nvCxnSpPr>
          <p:spPr>
            <a:xfrm>
              <a:off x="779985" y="5267058"/>
              <a:ext cx="0" cy="333286"/>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id="{72AA4AD7-3FB6-4BB9-A1D0-8DBDD45934A6}"/>
                </a:ext>
              </a:extLst>
            </p:cNvPr>
            <p:cNvCxnSpPr/>
            <p:nvPr/>
          </p:nvCxnSpPr>
          <p:spPr>
            <a:xfrm>
              <a:off x="1534047" y="5267058"/>
              <a:ext cx="0" cy="333286"/>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6269C36F-82C2-40B7-953C-86E1B4BAB5F7}"/>
                </a:ext>
              </a:extLst>
            </p:cNvPr>
            <p:cNvCxnSpPr/>
            <p:nvPr/>
          </p:nvCxnSpPr>
          <p:spPr>
            <a:xfrm>
              <a:off x="2288110" y="5267058"/>
              <a:ext cx="0" cy="333286"/>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3" name="Straight Connector 12">
              <a:extLst>
                <a:ext uri="{FF2B5EF4-FFF2-40B4-BE49-F238E27FC236}">
                  <a16:creationId xmlns:a16="http://schemas.microsoft.com/office/drawing/2014/main" id="{52EBB02C-5559-4161-A313-7D4C8DACEABF}"/>
                </a:ext>
              </a:extLst>
            </p:cNvPr>
            <p:cNvCxnSpPr/>
            <p:nvPr/>
          </p:nvCxnSpPr>
          <p:spPr>
            <a:xfrm>
              <a:off x="3043761" y="5267058"/>
              <a:ext cx="0" cy="333286"/>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5F8F6EBD-0D8C-4F31-92AA-14337D9A773D}"/>
                </a:ext>
              </a:extLst>
            </p:cNvPr>
            <p:cNvCxnSpPr/>
            <p:nvPr/>
          </p:nvCxnSpPr>
          <p:spPr>
            <a:xfrm>
              <a:off x="3797823" y="5267058"/>
              <a:ext cx="0" cy="333286"/>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E7370083-8F39-4982-A575-59E12B0D3E8A}"/>
                </a:ext>
              </a:extLst>
            </p:cNvPr>
            <p:cNvCxnSpPr/>
            <p:nvPr/>
          </p:nvCxnSpPr>
          <p:spPr>
            <a:xfrm>
              <a:off x="4551886" y="5267058"/>
              <a:ext cx="0" cy="333286"/>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A8D2BC5A-9226-4A87-8FEB-C7D856CB290A}"/>
                </a:ext>
              </a:extLst>
            </p:cNvPr>
            <p:cNvCxnSpPr/>
            <p:nvPr/>
          </p:nvCxnSpPr>
          <p:spPr>
            <a:xfrm>
              <a:off x="5305948" y="5267058"/>
              <a:ext cx="0" cy="333286"/>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7C404B2D-F9B6-4454-8549-00D270F5EFAA}"/>
                </a:ext>
              </a:extLst>
            </p:cNvPr>
            <p:cNvCxnSpPr/>
            <p:nvPr/>
          </p:nvCxnSpPr>
          <p:spPr>
            <a:xfrm>
              <a:off x="6060011" y="5267058"/>
              <a:ext cx="0" cy="333286"/>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EB2EB495-BB97-49EF-957E-47D810D910B3}"/>
                </a:ext>
              </a:extLst>
            </p:cNvPr>
            <p:cNvCxnSpPr/>
            <p:nvPr/>
          </p:nvCxnSpPr>
          <p:spPr>
            <a:xfrm>
              <a:off x="6815662" y="5267058"/>
              <a:ext cx="0" cy="333286"/>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4A645086-8AA9-48F0-A383-C379F5CCBBB5}"/>
                </a:ext>
              </a:extLst>
            </p:cNvPr>
            <p:cNvCxnSpPr/>
            <p:nvPr/>
          </p:nvCxnSpPr>
          <p:spPr>
            <a:xfrm>
              <a:off x="7569724" y="5267058"/>
              <a:ext cx="0" cy="333286"/>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A44E62D7-582C-440C-AE49-74FC87D8C092}"/>
                </a:ext>
              </a:extLst>
            </p:cNvPr>
            <p:cNvCxnSpPr/>
            <p:nvPr/>
          </p:nvCxnSpPr>
          <p:spPr>
            <a:xfrm>
              <a:off x="8323787" y="5267058"/>
              <a:ext cx="0" cy="333286"/>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15369" name="TextBox 29"/>
          <p:cNvSpPr txBox="1">
            <a:spLocks noChangeArrowheads="1"/>
          </p:cNvSpPr>
          <p:nvPr/>
        </p:nvSpPr>
        <p:spPr bwMode="auto">
          <a:xfrm>
            <a:off x="2087563" y="4889500"/>
            <a:ext cx="47625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anose="020B0604020202020204"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pitchFamily="50" charset="0"/>
                <a:cs typeface="Sassoon Infant Rg" pitchFamily="50" charset="0"/>
              </a:defRPr>
            </a:lvl9p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en-GB" altLang="en-US" sz="3200" b="1" i="0" u="none" strike="noStrike" kern="1200" cap="none" spc="0" normalizeH="0" baseline="0" noProof="0">
                <a:ln>
                  <a:noFill/>
                </a:ln>
                <a:solidFill>
                  <a:srgbClr val="C9085B"/>
                </a:solidFill>
                <a:effectLst/>
                <a:uLnTx/>
                <a:uFillTx/>
                <a:latin typeface="Twinkl" panose="020B0604020202020204" charset="0"/>
              </a:rPr>
              <a:t>0</a:t>
            </a:r>
          </a:p>
        </p:txBody>
      </p:sp>
      <p:sp>
        <p:nvSpPr>
          <p:cNvPr id="15370" name="TextBox 32"/>
          <p:cNvSpPr txBox="1">
            <a:spLocks noChangeArrowheads="1"/>
          </p:cNvSpPr>
          <p:nvPr/>
        </p:nvSpPr>
        <p:spPr bwMode="auto">
          <a:xfrm>
            <a:off x="2886075" y="4889500"/>
            <a:ext cx="47625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anose="020B0604020202020204"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pitchFamily="50" charset="0"/>
                <a:cs typeface="Sassoon Infant Rg" pitchFamily="50" charset="0"/>
              </a:defRPr>
            </a:lvl9p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en-GB" altLang="en-US" sz="3200" b="1" i="0" u="none" strike="noStrike" kern="1200" cap="none" spc="0" normalizeH="0" baseline="0" noProof="0">
                <a:ln>
                  <a:noFill/>
                </a:ln>
                <a:solidFill>
                  <a:srgbClr val="FFC000"/>
                </a:solidFill>
                <a:effectLst/>
                <a:uLnTx/>
                <a:uFillTx/>
                <a:latin typeface="Twinkl" panose="020B0604020202020204" charset="0"/>
              </a:rPr>
              <a:t>1</a:t>
            </a:r>
          </a:p>
        </p:txBody>
      </p:sp>
      <p:sp>
        <p:nvSpPr>
          <p:cNvPr id="15371" name="TextBox 33"/>
          <p:cNvSpPr txBox="1">
            <a:spLocks noChangeArrowheads="1"/>
          </p:cNvSpPr>
          <p:nvPr/>
        </p:nvSpPr>
        <p:spPr bwMode="auto">
          <a:xfrm>
            <a:off x="3629025" y="4889500"/>
            <a:ext cx="47625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anose="020B0604020202020204"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pitchFamily="50" charset="0"/>
                <a:cs typeface="Sassoon Infant Rg" pitchFamily="50" charset="0"/>
              </a:defRPr>
            </a:lvl9p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en-GB" altLang="en-US" sz="3200" b="1" i="0" u="none" strike="noStrike" kern="1200" cap="none" spc="0" normalizeH="0" baseline="0" noProof="0">
                <a:ln>
                  <a:noFill/>
                </a:ln>
                <a:solidFill>
                  <a:srgbClr val="009285"/>
                </a:solidFill>
                <a:effectLst/>
                <a:uLnTx/>
                <a:uFillTx/>
                <a:latin typeface="Twinkl" panose="020B0604020202020204" charset="0"/>
              </a:rPr>
              <a:t>2</a:t>
            </a:r>
          </a:p>
        </p:txBody>
      </p:sp>
      <p:sp>
        <p:nvSpPr>
          <p:cNvPr id="15372" name="TextBox 34"/>
          <p:cNvSpPr txBox="1">
            <a:spLocks noChangeArrowheads="1"/>
          </p:cNvSpPr>
          <p:nvPr/>
        </p:nvSpPr>
        <p:spPr bwMode="auto">
          <a:xfrm>
            <a:off x="4370388" y="4889500"/>
            <a:ext cx="47625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anose="020B0604020202020204"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pitchFamily="50" charset="0"/>
                <a:cs typeface="Sassoon Infant Rg" pitchFamily="50" charset="0"/>
              </a:defRPr>
            </a:lvl9p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en-GB" altLang="en-US" sz="3200" b="1" i="0" u="none" strike="noStrike" kern="1200" cap="none" spc="0" normalizeH="0" baseline="0" noProof="0">
                <a:ln>
                  <a:noFill/>
                </a:ln>
                <a:solidFill>
                  <a:srgbClr val="0076AF"/>
                </a:solidFill>
                <a:effectLst/>
                <a:uLnTx/>
                <a:uFillTx/>
                <a:latin typeface="Twinkl" panose="020B0604020202020204" charset="0"/>
              </a:rPr>
              <a:t>3</a:t>
            </a:r>
          </a:p>
        </p:txBody>
      </p:sp>
      <p:sp>
        <p:nvSpPr>
          <p:cNvPr id="15373" name="TextBox 35"/>
          <p:cNvSpPr txBox="1">
            <a:spLocks noChangeArrowheads="1"/>
          </p:cNvSpPr>
          <p:nvPr/>
        </p:nvSpPr>
        <p:spPr bwMode="auto">
          <a:xfrm>
            <a:off x="5113338" y="4889500"/>
            <a:ext cx="47625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anose="020B0604020202020204"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pitchFamily="50" charset="0"/>
                <a:cs typeface="Sassoon Infant Rg" pitchFamily="50" charset="0"/>
              </a:defRPr>
            </a:lvl9p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en-GB" altLang="en-US" sz="3200" b="1" i="0" u="none" strike="noStrike" kern="1200" cap="none" spc="0" normalizeH="0" baseline="0" noProof="0">
                <a:ln>
                  <a:noFill/>
                </a:ln>
                <a:solidFill>
                  <a:srgbClr val="653B8F"/>
                </a:solidFill>
                <a:effectLst/>
                <a:uLnTx/>
                <a:uFillTx/>
                <a:latin typeface="Twinkl" panose="020B0604020202020204" charset="0"/>
              </a:rPr>
              <a:t>4</a:t>
            </a:r>
          </a:p>
        </p:txBody>
      </p:sp>
      <p:sp>
        <p:nvSpPr>
          <p:cNvPr id="15374" name="TextBox 36"/>
          <p:cNvSpPr txBox="1">
            <a:spLocks noChangeArrowheads="1"/>
          </p:cNvSpPr>
          <p:nvPr/>
        </p:nvSpPr>
        <p:spPr bwMode="auto">
          <a:xfrm>
            <a:off x="5899150" y="4889500"/>
            <a:ext cx="47625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anose="020B0604020202020204"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pitchFamily="50" charset="0"/>
                <a:cs typeface="Sassoon Infant Rg" pitchFamily="50" charset="0"/>
              </a:defRPr>
            </a:lvl9p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en-GB" altLang="en-US" sz="3200" b="1" i="0" u="none" strike="noStrike" kern="1200" cap="none" spc="0" normalizeH="0" baseline="0" noProof="0">
                <a:ln>
                  <a:noFill/>
                </a:ln>
                <a:solidFill>
                  <a:srgbClr val="F08213"/>
                </a:solidFill>
                <a:effectLst/>
                <a:uLnTx/>
                <a:uFillTx/>
                <a:latin typeface="Twinkl" panose="020B0604020202020204" charset="0"/>
              </a:rPr>
              <a:t>5</a:t>
            </a:r>
          </a:p>
        </p:txBody>
      </p:sp>
      <p:sp>
        <p:nvSpPr>
          <p:cNvPr id="15375" name="TextBox 37"/>
          <p:cNvSpPr txBox="1">
            <a:spLocks noChangeArrowheads="1"/>
          </p:cNvSpPr>
          <p:nvPr/>
        </p:nvSpPr>
        <p:spPr bwMode="auto">
          <a:xfrm>
            <a:off x="6632575" y="4889500"/>
            <a:ext cx="47625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anose="020B0604020202020204"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pitchFamily="50" charset="0"/>
                <a:cs typeface="Sassoon Infant Rg" pitchFamily="50" charset="0"/>
              </a:defRPr>
            </a:lvl9p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en-GB" altLang="en-US" sz="3200" b="1" i="0" u="none" strike="noStrike" kern="1200" cap="none" spc="0" normalizeH="0" baseline="0" noProof="0">
                <a:ln>
                  <a:noFill/>
                </a:ln>
                <a:solidFill>
                  <a:srgbClr val="A673AE"/>
                </a:solidFill>
                <a:effectLst/>
                <a:uLnTx/>
                <a:uFillTx/>
                <a:latin typeface="Twinkl" panose="020B0604020202020204" charset="0"/>
              </a:rPr>
              <a:t>6</a:t>
            </a:r>
          </a:p>
        </p:txBody>
      </p:sp>
      <p:sp>
        <p:nvSpPr>
          <p:cNvPr id="15376" name="TextBox 38"/>
          <p:cNvSpPr txBox="1">
            <a:spLocks noChangeArrowheads="1"/>
          </p:cNvSpPr>
          <p:nvPr/>
        </p:nvSpPr>
        <p:spPr bwMode="auto">
          <a:xfrm>
            <a:off x="7397750" y="4889500"/>
            <a:ext cx="47625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anose="020B0604020202020204"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pitchFamily="50" charset="0"/>
                <a:cs typeface="Sassoon Infant Rg" pitchFamily="50" charset="0"/>
              </a:defRPr>
            </a:lvl9p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en-GB" altLang="en-US" sz="3200" b="1" i="0" u="none" strike="noStrike" kern="1200" cap="none" spc="0" normalizeH="0" baseline="0" noProof="0">
                <a:ln>
                  <a:noFill/>
                </a:ln>
                <a:solidFill>
                  <a:srgbClr val="E9506C"/>
                </a:solidFill>
                <a:effectLst/>
                <a:uLnTx/>
                <a:uFillTx/>
                <a:latin typeface="Twinkl" panose="020B0604020202020204" charset="0"/>
              </a:rPr>
              <a:t>7</a:t>
            </a:r>
          </a:p>
        </p:txBody>
      </p:sp>
      <p:sp>
        <p:nvSpPr>
          <p:cNvPr id="15377" name="TextBox 39"/>
          <p:cNvSpPr txBox="1">
            <a:spLocks noChangeArrowheads="1"/>
          </p:cNvSpPr>
          <p:nvPr/>
        </p:nvSpPr>
        <p:spPr bwMode="auto">
          <a:xfrm>
            <a:off x="8126413" y="4889500"/>
            <a:ext cx="47625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anose="020B0604020202020204"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pitchFamily="50" charset="0"/>
                <a:cs typeface="Sassoon Infant Rg" pitchFamily="50" charset="0"/>
              </a:defRPr>
            </a:lvl9p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en-GB" altLang="en-US" sz="3200" b="1" i="0" u="none" strike="noStrike" kern="1200" cap="none" spc="0" normalizeH="0" baseline="0" noProof="0">
                <a:ln>
                  <a:noFill/>
                </a:ln>
                <a:solidFill>
                  <a:srgbClr val="87BD31"/>
                </a:solidFill>
                <a:effectLst/>
                <a:uLnTx/>
                <a:uFillTx/>
                <a:latin typeface="Twinkl" panose="020B0604020202020204" charset="0"/>
              </a:rPr>
              <a:t>8</a:t>
            </a:r>
          </a:p>
        </p:txBody>
      </p:sp>
      <p:sp>
        <p:nvSpPr>
          <p:cNvPr id="15378" name="TextBox 40"/>
          <p:cNvSpPr txBox="1">
            <a:spLocks noChangeArrowheads="1"/>
          </p:cNvSpPr>
          <p:nvPr/>
        </p:nvSpPr>
        <p:spPr bwMode="auto">
          <a:xfrm>
            <a:off x="8878888" y="4889500"/>
            <a:ext cx="47625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anose="020B0604020202020204"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pitchFamily="50" charset="0"/>
                <a:cs typeface="Sassoon Infant Rg" pitchFamily="50" charset="0"/>
              </a:defRPr>
            </a:lvl9p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en-GB" altLang="en-US" sz="3200" b="1" i="0" u="none" strike="noStrike" kern="1200" cap="none" spc="0" normalizeH="0" baseline="0" noProof="0">
                <a:ln>
                  <a:noFill/>
                </a:ln>
                <a:solidFill>
                  <a:srgbClr val="7768AD"/>
                </a:solidFill>
                <a:effectLst/>
                <a:uLnTx/>
                <a:uFillTx/>
                <a:latin typeface="Twinkl" panose="020B0604020202020204" charset="0"/>
              </a:rPr>
              <a:t>9</a:t>
            </a:r>
          </a:p>
        </p:txBody>
      </p:sp>
      <p:sp>
        <p:nvSpPr>
          <p:cNvPr id="15379" name="TextBox 41"/>
          <p:cNvSpPr txBox="1">
            <a:spLocks noChangeArrowheads="1"/>
          </p:cNvSpPr>
          <p:nvPr/>
        </p:nvSpPr>
        <p:spPr bwMode="auto">
          <a:xfrm>
            <a:off x="9502775" y="4889500"/>
            <a:ext cx="636588"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anose="020B0604020202020204"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pitchFamily="50" charset="0"/>
                <a:cs typeface="Sassoon Infant Rg" pitchFamily="50" charset="0"/>
              </a:defRPr>
            </a:lvl9p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en-GB" altLang="en-US" sz="3200" b="1" i="0" u="none" strike="noStrike" kern="1200" cap="none" spc="0" normalizeH="0" baseline="0" noProof="0">
                <a:ln>
                  <a:noFill/>
                </a:ln>
                <a:solidFill>
                  <a:srgbClr val="00A8E8"/>
                </a:solidFill>
                <a:effectLst/>
                <a:uLnTx/>
                <a:uFillTx/>
                <a:latin typeface="Twinkl" panose="020B0604020202020204" charset="0"/>
              </a:rPr>
              <a:t>10</a:t>
            </a:r>
          </a:p>
        </p:txBody>
      </p:sp>
    </p:spTree>
    <p:extLst>
      <p:ext uri="{BB962C8B-B14F-4D97-AF65-F5344CB8AC3E}">
        <p14:creationId xmlns:p14="http://schemas.microsoft.com/office/powerpoint/2010/main" val="1380807049"/>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7"/>
                    </p:tgtEl>
                  </p:cond>
                </p:stCondLst>
                <p:endSync evt="end" delay="0">
                  <p:rtn val="all"/>
                </p:endSync>
                <p:childTnLst>
                  <p:par>
                    <p:cTn id="3" fill="hold" nodeType="clickPar">
                      <p:stCondLst>
                        <p:cond delay="0"/>
                      </p:stCondLst>
                      <p:childTnLst>
                        <p:par>
                          <p:cTn id="4" fill="hold" nodeType="withGroup">
                            <p:stCondLst>
                              <p:cond delay="0"/>
                            </p:stCondLst>
                            <p:childTnLst>
                              <p:par>
                                <p:cTn id="5" presetID="0" presetClass="path" presetSubtype="0" accel="50000" decel="50000" fill="hold" nodeType="clickEffect">
                                  <p:stCondLst>
                                    <p:cond delay="0"/>
                                  </p:stCondLst>
                                  <p:childTnLst>
                                    <p:animMotion origin="layout" path="M -0.12761 0.03172 L -0.12761 0.03172 L -0.12778 0.04121 C -0.12778 0.04838 -0.12778 0.0544 -0.12796 0.05788 C -0.12813 0.06135 -0.12813 0.0632 -0.1283 0.06644 C -0.12848 0.07825 -0.12813 0.06829 -0.12848 0.07755 C -0.12865 0.07987 -0.12848 0.08218 -0.12865 0.0838 C -0.12882 0.08704 -0.12882 0.09051 -0.12917 0.09283 C -0.129 0.09422 -0.12917 0.09514 -0.12934 0.09746 C -0.12934 0.10857 -0.12917 0.09977 -0.12969 0.10672 C -0.12952 0.10811 -0.12969 0.10996 -0.12969 0.11065 C -0.12969 0.11227 -0.12969 0.11343 -0.12987 0.11413 C -0.12987 0.11968 -0.12969 0.1213 -0.12969 0.12477 C -0.12987 0.12639 -0.12987 0.12663 -0.13004 0.12848 C -0.12987 0.12963 -0.12987 0.13102 -0.13004 0.13288 C -0.12987 0.13334 -0.12987 0.13426 -0.13004 0.13565 C -0.13004 0.13658 -0.13004 0.1375 -0.13004 0.1382 C -0.13004 0.14098 -0.13021 0.14144 -0.13004 0.14422 C -0.13021 0.15047 -0.13004 0.14815 -0.13021 0.15255 C -0.13021 0.15394 -0.13021 0.15325 -0.13039 0.15487 C -0.13039 0.15556 -0.13039 0.15764 -0.13039 0.15811 C -0.13039 0.16088 -0.13091 0.1625 -0.13091 0.16505 C -0.13091 0.16598 -0.13108 0.16829 -0.13108 0.17038 C -0.13108 0.17153 -0.13108 0.17385 -0.13108 0.17524 C -0.13125 0.17663 -0.13125 0.17755 -0.13125 0.17917 C -0.13108 0.18264 -0.13108 0.1875 -0.13125 0.19005 C -0.13125 0.19445 -0.13125 0.1926 -0.13125 0.19676 C -0.13125 0.20602 -0.13108 0.20093 -0.13143 0.20834 L -0.13125 0.2088 C -0.13125 0.20973 -0.13125 0.21181 -0.13125 0.21366 C -0.13125 0.21852 -0.13125 0.2088 -0.13125 0.2176 C -0.13125 0.21852 -0.13125 0.22014 -0.13143 0.22038 C -0.13125 0.22686 -0.13143 0.21482 -0.13143 0.22524 C -0.13125 0.22686 -0.13125 0.2294 -0.13108 0.23102 C -0.13125 0.23172 -0.13125 0.23264 -0.13125 0.23426 C -0.13108 0.2426 -0.13108 0.2382 -0.13108 0.24167 C -0.13091 0.24491 -0.13073 0.24885 -0.13091 0.2507 C -0.13073 0.25348 -0.13073 0.25463 -0.13056 0.25834 C -0.13073 0.26112 -0.13056 0.26436 -0.13039 0.26737 C -0.13039 0.26922 -0.13021 0.27107 -0.13021 0.27176 C -0.13021 0.27917 -0.13039 0.26968 -0.13021 0.27917 C -0.13004 0.28102 -0.13004 0.28264 -0.12987 0.2838 L -0.13004 0.28264 " pathEditMode="relative" rAng="21420000" ptsTypes="AAAAAAAAAAAAAAAAAAAAAAAAAAAAAAAAAAAAAAAAAAA">
                                      <p:cBhvr>
                                        <p:cTn id="6" dur="2000" fill="hold"/>
                                        <p:tgtEl>
                                          <p:spTgt spid="7"/>
                                        </p:tgtEl>
                                        <p:attrNameLst>
                                          <p:attrName>ppt_x</p:attrName>
                                          <p:attrName>ppt_y</p:attrName>
                                        </p:attrNameLst>
                                      </p:cBhvr>
                                      <p:rCtr x="-122" y="12593"/>
                                    </p:animMotion>
                                  </p:childTnLst>
                                </p:cTn>
                              </p:par>
                            </p:childTnLst>
                          </p:cTn>
                        </p:par>
                      </p:childTnLst>
                    </p:cTn>
                  </p:par>
                </p:childTnLst>
              </p:cTn>
              <p:nextCondLst>
                <p:cond evt="onClick" delay="0">
                  <p:tgtEl>
                    <p:spTgt spid="7"/>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itle 1"/>
          <p:cNvSpPr>
            <a:spLocks noGrp="1" noChangeArrowheads="1"/>
          </p:cNvSpPr>
          <p:nvPr>
            <p:ph type="title"/>
          </p:nvPr>
        </p:nvSpPr>
        <p:spPr>
          <a:xfrm>
            <a:off x="1981201" y="479426"/>
            <a:ext cx="8220075" cy="993775"/>
          </a:xfrm>
        </p:spPr>
        <p:txBody>
          <a:bodyPr/>
          <a:lstStyle/>
          <a:p>
            <a:pPr eaLnBrk="1" hangingPunct="1"/>
            <a:r>
              <a:rPr lang="en-GB" altLang="en-US"/>
              <a:t>Number Lines</a:t>
            </a:r>
          </a:p>
        </p:txBody>
      </p:sp>
      <p:sp>
        <p:nvSpPr>
          <p:cNvPr id="16387" name="Rectangle 3"/>
          <p:cNvSpPr>
            <a:spLocks noChangeArrowheads="1"/>
          </p:cNvSpPr>
          <p:nvPr/>
        </p:nvSpPr>
        <p:spPr bwMode="auto">
          <a:xfrm>
            <a:off x="2279650" y="1352551"/>
            <a:ext cx="3816350" cy="1476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anose="020B0604020202020204"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pitchFamily="50" charset="0"/>
                <a:cs typeface="Sassoon Infant Rg" pitchFamily="50" charset="0"/>
              </a:defRPr>
            </a:lvl9p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en-US" altLang="en-US" sz="1800" b="0" i="0" u="none" strike="noStrike" kern="1200" cap="none" spc="0" normalizeH="0" baseline="0" noProof="0">
                <a:ln>
                  <a:noFill/>
                </a:ln>
                <a:solidFill>
                  <a:srgbClr val="9A5315"/>
                </a:solidFill>
                <a:effectLst/>
                <a:uLnTx/>
                <a:uFillTx/>
                <a:latin typeface="Twinkl" panose="020B0604020202020204" charset="0"/>
              </a:rPr>
              <a:t>How about this number line? </a:t>
            </a:r>
          </a:p>
          <a:p>
            <a:pPr marL="0" marR="0" lvl="0" indent="0" algn="l" defTabSz="914400" rtl="0" eaLnBrk="1" fontAlgn="auto" latinLnBrk="0" hangingPunct="1">
              <a:lnSpc>
                <a:spcPct val="100000"/>
              </a:lnSpc>
              <a:spcBef>
                <a:spcPct val="0"/>
              </a:spcBef>
              <a:spcAft>
                <a:spcPts val="0"/>
              </a:spcAft>
              <a:buClrTx/>
              <a:buSzTx/>
              <a:buFontTx/>
              <a:buNone/>
              <a:tabLst/>
              <a:defRPr/>
            </a:pPr>
            <a:endParaRPr kumimoji="0" lang="en-US" altLang="en-US" sz="1800" b="0" i="0" u="none" strike="noStrike" kern="1200" cap="none" spc="0" normalizeH="0" baseline="0" noProof="0">
              <a:ln>
                <a:noFill/>
              </a:ln>
              <a:solidFill>
                <a:srgbClr val="9A5315"/>
              </a:solidFill>
              <a:effectLst/>
              <a:uLnTx/>
              <a:uFillTx/>
              <a:latin typeface="Twinkl" panose="020B0604020202020204" charset="0"/>
            </a:endParaRPr>
          </a:p>
          <a:p>
            <a:pPr marL="0" marR="0" lvl="0" indent="0" algn="l" defTabSz="914400" rtl="0" eaLnBrk="1" fontAlgn="auto" latinLnBrk="0" hangingPunct="1">
              <a:lnSpc>
                <a:spcPct val="100000"/>
              </a:lnSpc>
              <a:spcBef>
                <a:spcPct val="0"/>
              </a:spcBef>
              <a:spcAft>
                <a:spcPts val="0"/>
              </a:spcAft>
              <a:buClrTx/>
              <a:buSzTx/>
              <a:buFontTx/>
              <a:buNone/>
              <a:tabLst/>
              <a:defRPr/>
            </a:pPr>
            <a:r>
              <a:rPr kumimoji="0" lang="en-US" altLang="en-US" sz="1800" b="0" i="0" u="none" strike="noStrike" kern="1200" cap="none" spc="0" normalizeH="0" baseline="0" noProof="0">
                <a:ln>
                  <a:noFill/>
                </a:ln>
                <a:solidFill>
                  <a:srgbClr val="9A5315"/>
                </a:solidFill>
                <a:effectLst/>
                <a:uLnTx/>
                <a:uFillTx/>
                <a:latin typeface="Twinkl" panose="020B0604020202020204" charset="0"/>
              </a:rPr>
              <a:t>Can you spot the number 5? </a:t>
            </a:r>
          </a:p>
          <a:p>
            <a:pPr marL="0" marR="0" lvl="0" indent="0" algn="l" defTabSz="914400" rtl="0" eaLnBrk="1" fontAlgn="auto" latinLnBrk="0" hangingPunct="1">
              <a:lnSpc>
                <a:spcPct val="100000"/>
              </a:lnSpc>
              <a:spcBef>
                <a:spcPct val="0"/>
              </a:spcBef>
              <a:spcAft>
                <a:spcPts val="0"/>
              </a:spcAft>
              <a:buClrTx/>
              <a:buSzTx/>
              <a:buFontTx/>
              <a:buNone/>
              <a:tabLst/>
              <a:defRPr/>
            </a:pPr>
            <a:endParaRPr kumimoji="0" lang="en-US" altLang="en-US" sz="1800" b="0" i="0" u="none" strike="noStrike" kern="1200" cap="none" spc="0" normalizeH="0" baseline="0" noProof="0">
              <a:ln>
                <a:noFill/>
              </a:ln>
              <a:solidFill>
                <a:srgbClr val="9A5315"/>
              </a:solidFill>
              <a:effectLst/>
              <a:uLnTx/>
              <a:uFillTx/>
              <a:latin typeface="Twinkl" panose="020B0604020202020204" charset="0"/>
            </a:endParaRPr>
          </a:p>
          <a:p>
            <a:pPr marL="0" marR="0" lvl="0" indent="0" algn="l" defTabSz="914400" rtl="0" eaLnBrk="1" fontAlgn="auto" latinLnBrk="0" hangingPunct="1">
              <a:lnSpc>
                <a:spcPct val="100000"/>
              </a:lnSpc>
              <a:spcBef>
                <a:spcPct val="0"/>
              </a:spcBef>
              <a:spcAft>
                <a:spcPts val="0"/>
              </a:spcAft>
              <a:buClrTx/>
              <a:buSzTx/>
              <a:buFontTx/>
              <a:buNone/>
              <a:tabLst/>
              <a:defRPr/>
            </a:pPr>
            <a:r>
              <a:rPr kumimoji="0" lang="en-US" altLang="en-US" sz="1800" b="0" i="0" u="none" strike="noStrike" kern="1200" cap="none" spc="0" normalizeH="0" baseline="0" noProof="0">
                <a:ln>
                  <a:noFill/>
                </a:ln>
                <a:solidFill>
                  <a:srgbClr val="9A5315"/>
                </a:solidFill>
                <a:effectLst/>
                <a:uLnTx/>
                <a:uFillTx/>
                <a:latin typeface="Twinkl" panose="020B0604020202020204" charset="0"/>
              </a:rPr>
              <a:t>Is it in the same place?</a:t>
            </a:r>
          </a:p>
        </p:txBody>
      </p:sp>
      <p:sp>
        <p:nvSpPr>
          <p:cNvPr id="5" name="Rectangle: Rounded Corners 4">
            <a:extLst>
              <a:ext uri="{FF2B5EF4-FFF2-40B4-BE49-F238E27FC236}">
                <a16:creationId xmlns:a16="http://schemas.microsoft.com/office/drawing/2014/main" id="{A58B61C5-148E-47BA-89B2-BB937D0B86C2}"/>
              </a:ext>
            </a:extLst>
          </p:cNvPr>
          <p:cNvSpPr/>
          <p:nvPr/>
        </p:nvSpPr>
        <p:spPr>
          <a:xfrm>
            <a:off x="2279650" y="5561013"/>
            <a:ext cx="3816350" cy="527050"/>
          </a:xfrm>
          <a:prstGeom prst="roundRect">
            <a:avLst/>
          </a:prstGeom>
          <a:solidFill>
            <a:srgbClr val="00639A"/>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a:ln>
                  <a:noFill/>
                </a:ln>
                <a:solidFill>
                  <a:srgbClr val="FFFFFF"/>
                </a:solidFill>
                <a:effectLst/>
                <a:uLnTx/>
                <a:uFillTx/>
                <a:latin typeface="Segoe Print"/>
                <a:ea typeface="+mn-ea"/>
                <a:cs typeface="+mn-cs"/>
              </a:rPr>
              <a:t>Click the hand to reveal</a:t>
            </a:r>
            <a:br>
              <a:rPr kumimoji="0" lang="en-GB" sz="1800" b="0" i="0" u="none" strike="noStrike" kern="1200" cap="none" spc="0" normalizeH="0" baseline="0" noProof="0">
                <a:ln>
                  <a:noFill/>
                </a:ln>
                <a:solidFill>
                  <a:srgbClr val="FFFFFF"/>
                </a:solidFill>
                <a:effectLst/>
                <a:uLnTx/>
                <a:uFillTx/>
                <a:latin typeface="Segoe Print"/>
                <a:ea typeface="+mn-ea"/>
                <a:cs typeface="+mn-cs"/>
              </a:rPr>
            </a:br>
            <a:r>
              <a:rPr kumimoji="0" lang="en-GB" sz="1800" b="0" i="0" u="none" strike="noStrike" kern="1200" cap="none" spc="0" normalizeH="0" baseline="0" noProof="0">
                <a:ln>
                  <a:noFill/>
                </a:ln>
                <a:solidFill>
                  <a:srgbClr val="FFFFFF"/>
                </a:solidFill>
                <a:effectLst/>
                <a:uLnTx/>
                <a:uFillTx/>
                <a:latin typeface="Segoe Print"/>
                <a:ea typeface="+mn-ea"/>
                <a:cs typeface="+mn-cs"/>
              </a:rPr>
              <a:t> the answer! </a:t>
            </a:r>
          </a:p>
        </p:txBody>
      </p:sp>
      <p:sp>
        <p:nvSpPr>
          <p:cNvPr id="6" name="Oval 5">
            <a:extLst>
              <a:ext uri="{FF2B5EF4-FFF2-40B4-BE49-F238E27FC236}">
                <a16:creationId xmlns:a16="http://schemas.microsoft.com/office/drawing/2014/main" id="{79F557E7-1259-4AD4-B64E-0B8FE8A5465E}"/>
              </a:ext>
            </a:extLst>
          </p:cNvPr>
          <p:cNvSpPr/>
          <p:nvPr/>
        </p:nvSpPr>
        <p:spPr>
          <a:xfrm>
            <a:off x="3325814" y="3132139"/>
            <a:ext cx="1595437" cy="1595437"/>
          </a:xfrm>
          <a:prstGeom prst="ellipse">
            <a:avLst/>
          </a:prstGeom>
          <a:solidFill>
            <a:srgbClr val="00639A"/>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FFFFFF"/>
              </a:solidFill>
              <a:effectLst/>
              <a:uLnTx/>
              <a:uFillTx/>
              <a:latin typeface="Segoe Print"/>
              <a:ea typeface="+mn-ea"/>
              <a:cs typeface="+mn-cs"/>
            </a:endParaRPr>
          </a:p>
        </p:txBody>
      </p:sp>
      <p:sp>
        <p:nvSpPr>
          <p:cNvPr id="16390" name="TextBox 29"/>
          <p:cNvSpPr txBox="1">
            <a:spLocks noChangeArrowheads="1"/>
          </p:cNvSpPr>
          <p:nvPr/>
        </p:nvSpPr>
        <p:spPr bwMode="auto">
          <a:xfrm>
            <a:off x="8212138" y="5508625"/>
            <a:ext cx="47625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anose="020B0604020202020204"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pitchFamily="50" charset="0"/>
                <a:cs typeface="Sassoon Infant Rg" pitchFamily="50" charset="0"/>
              </a:defRPr>
            </a:lvl9p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en-GB" altLang="en-US" sz="3200" b="1" i="0" u="none" strike="noStrike" kern="1200" cap="none" spc="0" normalizeH="0" baseline="0" noProof="0">
                <a:ln>
                  <a:noFill/>
                </a:ln>
                <a:solidFill>
                  <a:srgbClr val="C9085B"/>
                </a:solidFill>
                <a:effectLst/>
                <a:uLnTx/>
                <a:uFillTx/>
                <a:latin typeface="Twinkl" panose="020B0604020202020204" charset="0"/>
              </a:rPr>
              <a:t>0</a:t>
            </a:r>
          </a:p>
        </p:txBody>
      </p:sp>
      <p:sp>
        <p:nvSpPr>
          <p:cNvPr id="16391" name="TextBox 32"/>
          <p:cNvSpPr txBox="1">
            <a:spLocks noChangeArrowheads="1"/>
          </p:cNvSpPr>
          <p:nvPr/>
        </p:nvSpPr>
        <p:spPr bwMode="auto">
          <a:xfrm>
            <a:off x="8239125" y="5083175"/>
            <a:ext cx="47625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anose="020B0604020202020204"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pitchFamily="50" charset="0"/>
                <a:cs typeface="Sassoon Infant Rg" pitchFamily="50" charset="0"/>
              </a:defRPr>
            </a:lvl9p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en-GB" altLang="en-US" sz="3200" b="1" i="0" u="none" strike="noStrike" kern="1200" cap="none" spc="0" normalizeH="0" baseline="0" noProof="0">
                <a:ln>
                  <a:noFill/>
                </a:ln>
                <a:solidFill>
                  <a:srgbClr val="FFC000"/>
                </a:solidFill>
                <a:effectLst/>
                <a:uLnTx/>
                <a:uFillTx/>
                <a:latin typeface="Twinkl" panose="020B0604020202020204" charset="0"/>
              </a:rPr>
              <a:t>1</a:t>
            </a:r>
          </a:p>
        </p:txBody>
      </p:sp>
      <p:sp>
        <p:nvSpPr>
          <p:cNvPr id="16392" name="TextBox 33"/>
          <p:cNvSpPr txBox="1">
            <a:spLocks noChangeArrowheads="1"/>
          </p:cNvSpPr>
          <p:nvPr/>
        </p:nvSpPr>
        <p:spPr bwMode="auto">
          <a:xfrm>
            <a:off x="8212138" y="4592638"/>
            <a:ext cx="47625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anose="020B0604020202020204"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pitchFamily="50" charset="0"/>
                <a:cs typeface="Sassoon Infant Rg" pitchFamily="50" charset="0"/>
              </a:defRPr>
            </a:lvl9p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en-GB" altLang="en-US" sz="3200" b="1" i="0" u="none" strike="noStrike" kern="1200" cap="none" spc="0" normalizeH="0" baseline="0" noProof="0">
                <a:ln>
                  <a:noFill/>
                </a:ln>
                <a:solidFill>
                  <a:srgbClr val="009285"/>
                </a:solidFill>
                <a:effectLst/>
                <a:uLnTx/>
                <a:uFillTx/>
                <a:latin typeface="Twinkl" panose="020B0604020202020204" charset="0"/>
              </a:rPr>
              <a:t>2</a:t>
            </a:r>
          </a:p>
        </p:txBody>
      </p:sp>
      <p:sp>
        <p:nvSpPr>
          <p:cNvPr id="16393" name="TextBox 34"/>
          <p:cNvSpPr txBox="1">
            <a:spLocks noChangeArrowheads="1"/>
          </p:cNvSpPr>
          <p:nvPr/>
        </p:nvSpPr>
        <p:spPr bwMode="auto">
          <a:xfrm>
            <a:off x="8212138" y="4191000"/>
            <a:ext cx="476250" cy="585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anose="020B0604020202020204"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pitchFamily="50" charset="0"/>
                <a:cs typeface="Sassoon Infant Rg" pitchFamily="50" charset="0"/>
              </a:defRPr>
            </a:lvl9p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en-GB" altLang="en-US" sz="3200" b="1" i="0" u="none" strike="noStrike" kern="1200" cap="none" spc="0" normalizeH="0" baseline="0" noProof="0">
                <a:ln>
                  <a:noFill/>
                </a:ln>
                <a:solidFill>
                  <a:srgbClr val="0076AF"/>
                </a:solidFill>
                <a:effectLst/>
                <a:uLnTx/>
                <a:uFillTx/>
                <a:latin typeface="Twinkl" panose="020B0604020202020204" charset="0"/>
              </a:rPr>
              <a:t>3</a:t>
            </a:r>
          </a:p>
        </p:txBody>
      </p:sp>
      <p:sp>
        <p:nvSpPr>
          <p:cNvPr id="16394" name="TextBox 35"/>
          <p:cNvSpPr txBox="1">
            <a:spLocks noChangeArrowheads="1"/>
          </p:cNvSpPr>
          <p:nvPr/>
        </p:nvSpPr>
        <p:spPr bwMode="auto">
          <a:xfrm>
            <a:off x="8212138" y="3735388"/>
            <a:ext cx="47625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anose="020B0604020202020204"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pitchFamily="50" charset="0"/>
                <a:cs typeface="Sassoon Infant Rg" pitchFamily="50" charset="0"/>
              </a:defRPr>
            </a:lvl9p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en-GB" altLang="en-US" sz="3200" b="1" i="0" u="none" strike="noStrike" kern="1200" cap="none" spc="0" normalizeH="0" baseline="0" noProof="0">
                <a:ln>
                  <a:noFill/>
                </a:ln>
                <a:solidFill>
                  <a:srgbClr val="653B8F"/>
                </a:solidFill>
                <a:effectLst/>
                <a:uLnTx/>
                <a:uFillTx/>
                <a:latin typeface="Twinkl" panose="020B0604020202020204" charset="0"/>
              </a:rPr>
              <a:t>4</a:t>
            </a:r>
          </a:p>
        </p:txBody>
      </p:sp>
      <p:sp>
        <p:nvSpPr>
          <p:cNvPr id="16395" name="TextBox 36"/>
          <p:cNvSpPr txBox="1">
            <a:spLocks noChangeArrowheads="1"/>
          </p:cNvSpPr>
          <p:nvPr/>
        </p:nvSpPr>
        <p:spPr bwMode="auto">
          <a:xfrm>
            <a:off x="8210550" y="3309939"/>
            <a:ext cx="476250" cy="585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anose="020B0604020202020204"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pitchFamily="50" charset="0"/>
                <a:cs typeface="Sassoon Infant Rg" pitchFamily="50" charset="0"/>
              </a:defRPr>
            </a:lvl9p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en-GB" altLang="en-US" sz="3200" b="1" i="0" u="none" strike="noStrike" kern="1200" cap="none" spc="0" normalizeH="0" baseline="0" noProof="0">
                <a:ln>
                  <a:noFill/>
                </a:ln>
                <a:solidFill>
                  <a:srgbClr val="F08213"/>
                </a:solidFill>
                <a:effectLst/>
                <a:uLnTx/>
                <a:uFillTx/>
                <a:latin typeface="Twinkl" panose="020B0604020202020204" charset="0"/>
              </a:rPr>
              <a:t>5</a:t>
            </a:r>
          </a:p>
        </p:txBody>
      </p:sp>
      <p:sp>
        <p:nvSpPr>
          <p:cNvPr id="16396" name="TextBox 37"/>
          <p:cNvSpPr txBox="1">
            <a:spLocks noChangeArrowheads="1"/>
          </p:cNvSpPr>
          <p:nvPr/>
        </p:nvSpPr>
        <p:spPr bwMode="auto">
          <a:xfrm>
            <a:off x="8210550" y="2847975"/>
            <a:ext cx="476250" cy="585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anose="020B0604020202020204"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pitchFamily="50" charset="0"/>
                <a:cs typeface="Sassoon Infant Rg" pitchFamily="50" charset="0"/>
              </a:defRPr>
            </a:lvl9p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en-GB" altLang="en-US" sz="3200" b="1" i="0" u="none" strike="noStrike" kern="1200" cap="none" spc="0" normalizeH="0" baseline="0" noProof="0">
                <a:ln>
                  <a:noFill/>
                </a:ln>
                <a:solidFill>
                  <a:srgbClr val="A673AE"/>
                </a:solidFill>
                <a:effectLst/>
                <a:uLnTx/>
                <a:uFillTx/>
                <a:latin typeface="Twinkl" panose="020B0604020202020204" charset="0"/>
              </a:rPr>
              <a:t>6</a:t>
            </a:r>
          </a:p>
        </p:txBody>
      </p:sp>
      <p:sp>
        <p:nvSpPr>
          <p:cNvPr id="16397" name="TextBox 38"/>
          <p:cNvSpPr txBox="1">
            <a:spLocks noChangeArrowheads="1"/>
          </p:cNvSpPr>
          <p:nvPr/>
        </p:nvSpPr>
        <p:spPr bwMode="auto">
          <a:xfrm>
            <a:off x="8239125" y="2428875"/>
            <a:ext cx="47625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anose="020B0604020202020204"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pitchFamily="50" charset="0"/>
                <a:cs typeface="Sassoon Infant Rg" pitchFamily="50" charset="0"/>
              </a:defRPr>
            </a:lvl9p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en-GB" altLang="en-US" sz="3200" b="1" i="0" u="none" strike="noStrike" kern="1200" cap="none" spc="0" normalizeH="0" baseline="0" noProof="0">
                <a:ln>
                  <a:noFill/>
                </a:ln>
                <a:solidFill>
                  <a:srgbClr val="E9506C"/>
                </a:solidFill>
                <a:effectLst/>
                <a:uLnTx/>
                <a:uFillTx/>
                <a:latin typeface="Twinkl" panose="020B0604020202020204" charset="0"/>
              </a:rPr>
              <a:t>7</a:t>
            </a:r>
          </a:p>
        </p:txBody>
      </p:sp>
      <p:sp>
        <p:nvSpPr>
          <p:cNvPr id="16398" name="TextBox 39"/>
          <p:cNvSpPr txBox="1">
            <a:spLocks noChangeArrowheads="1"/>
          </p:cNvSpPr>
          <p:nvPr/>
        </p:nvSpPr>
        <p:spPr bwMode="auto">
          <a:xfrm>
            <a:off x="8239125" y="1960564"/>
            <a:ext cx="476250" cy="585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anose="020B0604020202020204"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pitchFamily="50" charset="0"/>
                <a:cs typeface="Sassoon Infant Rg" pitchFamily="50" charset="0"/>
              </a:defRPr>
            </a:lvl9p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en-GB" altLang="en-US" sz="3200" b="1" i="0" u="none" strike="noStrike" kern="1200" cap="none" spc="0" normalizeH="0" baseline="0" noProof="0">
                <a:ln>
                  <a:noFill/>
                </a:ln>
                <a:solidFill>
                  <a:srgbClr val="87BD31"/>
                </a:solidFill>
                <a:effectLst/>
                <a:uLnTx/>
                <a:uFillTx/>
                <a:latin typeface="Twinkl" panose="020B0604020202020204" charset="0"/>
              </a:rPr>
              <a:t>8</a:t>
            </a:r>
          </a:p>
        </p:txBody>
      </p:sp>
      <p:sp>
        <p:nvSpPr>
          <p:cNvPr id="16399" name="TextBox 40"/>
          <p:cNvSpPr txBox="1">
            <a:spLocks noChangeArrowheads="1"/>
          </p:cNvSpPr>
          <p:nvPr/>
        </p:nvSpPr>
        <p:spPr bwMode="auto">
          <a:xfrm>
            <a:off x="8232775" y="1512888"/>
            <a:ext cx="47625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anose="020B0604020202020204"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pitchFamily="50" charset="0"/>
                <a:cs typeface="Sassoon Infant Rg" pitchFamily="50" charset="0"/>
              </a:defRPr>
            </a:lvl9p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en-GB" altLang="en-US" sz="3200" b="1" i="0" u="none" strike="noStrike" kern="1200" cap="none" spc="0" normalizeH="0" baseline="0" noProof="0">
                <a:ln>
                  <a:noFill/>
                </a:ln>
                <a:solidFill>
                  <a:srgbClr val="7768AD"/>
                </a:solidFill>
                <a:effectLst/>
                <a:uLnTx/>
                <a:uFillTx/>
                <a:latin typeface="Twinkl" panose="020B0604020202020204" charset="0"/>
              </a:rPr>
              <a:t>9</a:t>
            </a:r>
          </a:p>
        </p:txBody>
      </p:sp>
      <p:sp>
        <p:nvSpPr>
          <p:cNvPr id="16400" name="TextBox 41"/>
          <p:cNvSpPr txBox="1">
            <a:spLocks noChangeArrowheads="1"/>
          </p:cNvSpPr>
          <p:nvPr/>
        </p:nvSpPr>
        <p:spPr bwMode="auto">
          <a:xfrm>
            <a:off x="8159750" y="1074739"/>
            <a:ext cx="636588" cy="585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anose="020B0604020202020204"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pitchFamily="50" charset="0"/>
                <a:cs typeface="Sassoon Infant Rg" pitchFamily="50" charset="0"/>
              </a:defRPr>
            </a:lvl9p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en-GB" altLang="en-US" sz="3200" b="1" i="0" u="none" strike="noStrike" kern="1200" cap="none" spc="0" normalizeH="0" baseline="0" noProof="0">
                <a:ln>
                  <a:noFill/>
                </a:ln>
                <a:solidFill>
                  <a:srgbClr val="00A8E8"/>
                </a:solidFill>
                <a:effectLst/>
                <a:uLnTx/>
                <a:uFillTx/>
                <a:latin typeface="Twinkl" panose="020B0604020202020204" charset="0"/>
              </a:rPr>
              <a:t>10</a:t>
            </a:r>
          </a:p>
        </p:txBody>
      </p:sp>
      <p:cxnSp>
        <p:nvCxnSpPr>
          <p:cNvPr id="19" name="Straight Connector 18">
            <a:extLst>
              <a:ext uri="{FF2B5EF4-FFF2-40B4-BE49-F238E27FC236}">
                <a16:creationId xmlns:a16="http://schemas.microsoft.com/office/drawing/2014/main" id="{5AEDFC48-FF71-4CC4-9462-EB0669B8ECFD}"/>
              </a:ext>
            </a:extLst>
          </p:cNvPr>
          <p:cNvCxnSpPr>
            <a:cxnSpLocks/>
          </p:cNvCxnSpPr>
          <p:nvPr/>
        </p:nvCxnSpPr>
        <p:spPr>
          <a:xfrm flipH="1">
            <a:off x="7847014" y="1362076"/>
            <a:ext cx="14287" cy="4494213"/>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618B9F4F-8E71-449A-84F9-F5CBE25ABC38}"/>
              </a:ext>
            </a:extLst>
          </p:cNvPr>
          <p:cNvCxnSpPr>
            <a:cxnSpLocks/>
          </p:cNvCxnSpPr>
          <p:nvPr/>
        </p:nvCxnSpPr>
        <p:spPr>
          <a:xfrm>
            <a:off x="7845426" y="1384300"/>
            <a:ext cx="303213" cy="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7260DDB0-7E71-4E8E-9865-5C28D89DB662}"/>
              </a:ext>
            </a:extLst>
          </p:cNvPr>
          <p:cNvCxnSpPr>
            <a:cxnSpLocks/>
          </p:cNvCxnSpPr>
          <p:nvPr/>
        </p:nvCxnSpPr>
        <p:spPr>
          <a:xfrm>
            <a:off x="7845426" y="1830388"/>
            <a:ext cx="303213" cy="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25FB1CFB-2B10-4780-AB6D-14A50BF745DD}"/>
              </a:ext>
            </a:extLst>
          </p:cNvPr>
          <p:cNvCxnSpPr>
            <a:cxnSpLocks/>
          </p:cNvCxnSpPr>
          <p:nvPr/>
        </p:nvCxnSpPr>
        <p:spPr>
          <a:xfrm>
            <a:off x="7845426" y="2276475"/>
            <a:ext cx="303213" cy="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6C613EB4-BF4C-4AB8-9C36-1C8DF13BE41E}"/>
              </a:ext>
            </a:extLst>
          </p:cNvPr>
          <p:cNvCxnSpPr>
            <a:cxnSpLocks/>
          </p:cNvCxnSpPr>
          <p:nvPr/>
        </p:nvCxnSpPr>
        <p:spPr>
          <a:xfrm>
            <a:off x="7845426" y="2722563"/>
            <a:ext cx="303213" cy="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FAEDB18C-028A-4A30-8930-F2407F14E4C0}"/>
              </a:ext>
            </a:extLst>
          </p:cNvPr>
          <p:cNvCxnSpPr>
            <a:cxnSpLocks/>
          </p:cNvCxnSpPr>
          <p:nvPr/>
        </p:nvCxnSpPr>
        <p:spPr>
          <a:xfrm>
            <a:off x="7845426" y="3168650"/>
            <a:ext cx="303213" cy="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39663B1D-525D-4C81-8D7C-FA09A8F66A9E}"/>
              </a:ext>
            </a:extLst>
          </p:cNvPr>
          <p:cNvCxnSpPr>
            <a:cxnSpLocks/>
          </p:cNvCxnSpPr>
          <p:nvPr/>
        </p:nvCxnSpPr>
        <p:spPr>
          <a:xfrm>
            <a:off x="7845426" y="3614738"/>
            <a:ext cx="303213" cy="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2A6AF22C-AA82-4268-8011-02708918F7E7}"/>
              </a:ext>
            </a:extLst>
          </p:cNvPr>
          <p:cNvCxnSpPr>
            <a:cxnSpLocks/>
          </p:cNvCxnSpPr>
          <p:nvPr/>
        </p:nvCxnSpPr>
        <p:spPr>
          <a:xfrm>
            <a:off x="7845426" y="4060825"/>
            <a:ext cx="303213" cy="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3EDD33BE-302B-4C9F-A878-687D1AFDFC1C}"/>
              </a:ext>
            </a:extLst>
          </p:cNvPr>
          <p:cNvCxnSpPr>
            <a:cxnSpLocks/>
          </p:cNvCxnSpPr>
          <p:nvPr/>
        </p:nvCxnSpPr>
        <p:spPr>
          <a:xfrm>
            <a:off x="7845426" y="4506913"/>
            <a:ext cx="303213" cy="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8E4FF4B5-A634-4BD9-9AED-D3D29BFEF92A}"/>
              </a:ext>
            </a:extLst>
          </p:cNvPr>
          <p:cNvCxnSpPr>
            <a:cxnSpLocks/>
          </p:cNvCxnSpPr>
          <p:nvPr/>
        </p:nvCxnSpPr>
        <p:spPr>
          <a:xfrm>
            <a:off x="7845426" y="4953000"/>
            <a:ext cx="303213" cy="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5F47353C-EF14-42EF-A384-56683B9D1DFD}"/>
              </a:ext>
            </a:extLst>
          </p:cNvPr>
          <p:cNvCxnSpPr>
            <a:cxnSpLocks/>
          </p:cNvCxnSpPr>
          <p:nvPr/>
        </p:nvCxnSpPr>
        <p:spPr>
          <a:xfrm>
            <a:off x="7845426" y="5399088"/>
            <a:ext cx="303213" cy="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AD29676E-14DF-4F41-AE64-2976A493A377}"/>
              </a:ext>
            </a:extLst>
          </p:cNvPr>
          <p:cNvCxnSpPr>
            <a:cxnSpLocks/>
          </p:cNvCxnSpPr>
          <p:nvPr/>
        </p:nvCxnSpPr>
        <p:spPr>
          <a:xfrm>
            <a:off x="7845426" y="5845175"/>
            <a:ext cx="303213" cy="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pic>
        <p:nvPicPr>
          <p:cNvPr id="7" name="Picture 6"/>
          <p:cNvPicPr>
            <a:picLocks noChangeAspect="1"/>
          </p:cNvPicPr>
          <p:nvPr/>
        </p:nvPicPr>
        <p:blipFill>
          <a:blip r:embed="rId2" cstate="email">
            <a:extLst>
              <a:ext uri="{28A0092B-C50C-407E-A947-70E740481C1C}">
                <a14:useLocalDpi xmlns:a14="http://schemas.microsoft.com/office/drawing/2010/main"/>
              </a:ext>
            </a:extLst>
          </a:blip>
          <a:srcRect/>
          <a:stretch>
            <a:fillRect/>
          </a:stretch>
        </p:blipFill>
        <p:spPr bwMode="auto">
          <a:xfrm rot="3173948">
            <a:off x="3783013" y="2720976"/>
            <a:ext cx="1123950" cy="2225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498610352"/>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0" presetClass="path" presetSubtype="0" accel="50000" decel="50000" fill="hold" nodeType="clickEffect">
                                  <p:stCondLst>
                                    <p:cond delay="0"/>
                                  </p:stCondLst>
                                  <p:childTnLst>
                                    <p:animMotion origin="layout" path="M 0.05225 -0.07824 L 0.05225 -0.07801 C 0.05243 -0.07917 0.05243 -0.08056 0.05312 -0.08148 C 0.0533 -0.08195 0.05468 -0.08195 0.05521 -0.08218 C 0.0559 -0.08264 0.05607 -0.08287 0.05642 -0.0831 C 0.0592 -0.08449 0.05885 -0.08403 0.06024 -0.08519 C 0.06093 -0.08588 0.06163 -0.08681 0.0625 -0.08773 C 0.06284 -0.0882 0.06267 -0.08843 0.06354 -0.08866 L 0.06632 -0.08935 C 0.06666 -0.09005 0.06684 -0.09051 0.06753 -0.09051 C 0.06857 -0.09121 0.071 -0.0919 0.07222 -0.09283 C 0.07396 -0.09398 0.07448 -0.09491 0.07812 -0.0963 C 0.07986 -0.09676 0.08073 -0.09722 0.08316 -0.09792 C 0.08941 -0.09954 0.08854 -0.09954 0.09496 -0.10047 C 0.09739 -0.1007 0.0993 -0.10139 0.10243 -0.10162 C 0.11527 -0.10232 0.1092 -0.10232 0.12014 -0.10232 C 0.13107 -0.10232 0.14218 -0.10232 0.15295 -0.10232 C 0.15677 -0.10232 0.16406 -0.10162 0.1684 -0.10116 C 0.17048 -0.1007 0.17239 -0.10047 0.17448 -0.10023 C 0.17656 -0.1 0.17916 -0.1 0.18142 -0.1 C 0.18246 -0.09977 0.18385 -0.09884 0.18524 -0.09884 C 0.1868 -0.09861 0.18906 -0.09884 0.19132 -0.09861 C 0.19253 -0.09861 0.19357 -0.09838 0.19462 -0.09838 C 0.19843 -0.09769 0.20277 -0.09722 0.20573 -0.09653 C 0.20816 -0.09537 0.21111 -0.09491 0.21267 -0.09398 C 0.21597 -0.09236 0.21389 -0.09329 0.21909 -0.0919 C 0.21996 -0.09121 0.22118 -0.09074 0.22239 -0.09005 C 0.22343 -0.08935 0.22534 -0.08912 0.22604 -0.08866 C 0.22673 -0.08866 0.22673 -0.0882 0.22743 -0.08773 C 0.22882 -0.08727 0.23212 -0.08565 0.23212 -0.08542 C 0.23472 -0.08287 0.23159 -0.08588 0.23559 -0.0831 C 0.23698 -0.08264 0.23715 -0.08195 0.23802 -0.08148 C 0.23941 -0.08102 0.24323 -0.07963 0.24323 -0.0794 C 0.24496 -0.07824 0.24514 -0.07824 0.2467 -0.07685 C 0.24705 -0.07616 0.24722 -0.07593 0.24757 -0.07523 C 0.24826 -0.07477 0.24965 -0.07454 0.25034 -0.07361 C 0.25087 -0.07315 0.25087 -0.07292 0.25121 -0.07246 C 0.25191 -0.07199 0.25312 -0.07153 0.25382 -0.07107 C 0.2559 -0.06968 0.25416 -0.07037 0.25642 -0.06898 C 0.25989 -0.06621 0.25781 -0.06829 0.25989 -0.06528 C 0.26024 -0.06412 0.26041 -0.06297 0.26093 -0.06181 C 0.26111 -0.06111 0.26198 -0.06088 0.26215 -0.06065 C 0.26267 -0.06019 0.26302 -0.05949 0.26337 -0.05903 C 0.26406 -0.05764 0.26423 -0.05672 0.26475 -0.05556 C 0.26493 -0.04398 0.26475 -0.03218 0.2658 -0.02107 C 0.26597 -0.01968 0.26771 -0.01875 0.26823 -0.01759 C 0.26857 -0.01644 0.26857 -0.01574 0.26944 -0.01482 C 0.27014 -0.01412 0.271 -0.0132 0.27187 -0.0125 L 0.27291 -0.01134 C 0.27482 -0.00625 0.27343 -0.00972 0.27534 -0.00602 C 0.27725 -0.00301 0.27569 -0.00463 0.27795 -0.00278 C 0.27882 -0.00047 0.27916 0.00023 0.28021 0.00231 C 0.28055 0.00278 0.28125 0.00324 0.28142 0.0037 C 0.28177 0.0044 0.28212 0.00555 0.28246 0.00648 C 0.28264 0.00694 0.2835 0.00717 0.28385 0.00764 C 0.28437 0.00856 0.28472 0.00903 0.28524 0.00949 C 0.28559 0.00995 0.28593 0.01018 0.28628 0.01065 C 0.28628 0.01088 0.28767 0.01273 0.28837 0.01296 C 0.28975 0.01342 0.29132 0.01342 0.29218 0.01389 C 0.29462 0.01551 0.29271 0.01435 0.30052 0.01643 C 0.30503 0.01782 0.30295 0.01782 0.30659 0.01782 L 0.3085 0.01782 " pathEditMode="relative" rAng="0" ptsTypes="AAAAAAAAAAAAAAAAAAAAAAAAAAAAAAAAAAAAAAAAAAAAAAAAAAAAAAAAAAAAAA">
                                      <p:cBhvr>
                                        <p:cTn id="6" dur="2000" fill="hold"/>
                                        <p:tgtEl>
                                          <p:spTgt spid="7"/>
                                        </p:tgtEl>
                                        <p:attrNameLst>
                                          <p:attrName>ppt_x</p:attrName>
                                          <p:attrName>ppt_y</p:attrName>
                                        </p:attrNameLst>
                                      </p:cBhvr>
                                      <p:rCtr x="12812" y="3588"/>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tle 1"/>
          <p:cNvSpPr>
            <a:spLocks noGrp="1" noChangeArrowheads="1"/>
          </p:cNvSpPr>
          <p:nvPr>
            <p:ph type="title"/>
          </p:nvPr>
        </p:nvSpPr>
        <p:spPr>
          <a:xfrm>
            <a:off x="1981201" y="479426"/>
            <a:ext cx="8220075" cy="993775"/>
          </a:xfrm>
        </p:spPr>
        <p:txBody>
          <a:bodyPr/>
          <a:lstStyle/>
          <a:p>
            <a:pPr eaLnBrk="1" hangingPunct="1"/>
            <a:r>
              <a:rPr lang="en-GB" altLang="en-US"/>
              <a:t>Let’s Try Together! </a:t>
            </a:r>
          </a:p>
        </p:txBody>
      </p:sp>
      <p:sp>
        <p:nvSpPr>
          <p:cNvPr id="17411" name="Rectangle 2"/>
          <p:cNvSpPr>
            <a:spLocks noChangeArrowheads="1"/>
          </p:cNvSpPr>
          <p:nvPr/>
        </p:nvSpPr>
        <p:spPr bwMode="auto">
          <a:xfrm>
            <a:off x="2279650" y="1379538"/>
            <a:ext cx="7632700"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anose="020B0604020202020204"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pitchFamily="50" charset="0"/>
                <a:cs typeface="Sassoon Infant Rg" pitchFamily="50" charset="0"/>
              </a:defRPr>
            </a:lvl9p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altLang="en-US" sz="1800" b="0" i="0" u="none" strike="noStrike" kern="1200" cap="none" spc="0" normalizeH="0" baseline="0" noProof="0">
                <a:ln>
                  <a:noFill/>
                </a:ln>
                <a:solidFill>
                  <a:srgbClr val="9A5315"/>
                </a:solidFill>
                <a:effectLst/>
                <a:uLnTx/>
                <a:uFillTx/>
                <a:latin typeface="Twinkl" panose="020B0604020202020204" charset="0"/>
              </a:rPr>
              <a:t>Amy wants to take 5 books home. Can you help her?</a:t>
            </a:r>
            <a:br>
              <a:rPr kumimoji="0" lang="en-US" altLang="en-US" sz="1800" b="0" i="0" u="none" strike="noStrike" kern="1200" cap="none" spc="0" normalizeH="0" baseline="0" noProof="0">
                <a:ln>
                  <a:noFill/>
                </a:ln>
                <a:solidFill>
                  <a:srgbClr val="9A5315"/>
                </a:solidFill>
                <a:effectLst/>
                <a:uLnTx/>
                <a:uFillTx/>
                <a:latin typeface="Twinkl" panose="020B0604020202020204" charset="0"/>
              </a:rPr>
            </a:br>
            <a:r>
              <a:rPr kumimoji="0" lang="en-US" altLang="en-US" sz="1800" b="0" i="0" u="none" strike="noStrike" kern="1200" cap="none" spc="0" normalizeH="0" baseline="0" noProof="0">
                <a:ln>
                  <a:noFill/>
                </a:ln>
                <a:solidFill>
                  <a:srgbClr val="9A5315"/>
                </a:solidFill>
                <a:effectLst/>
                <a:uLnTx/>
                <a:uFillTx/>
                <a:latin typeface="Twinkl" panose="020B0604020202020204" charset="0"/>
              </a:rPr>
              <a:t>Click on 5 books to add them to the book bag.</a:t>
            </a:r>
          </a:p>
        </p:txBody>
      </p:sp>
      <p:pic>
        <p:nvPicPr>
          <p:cNvPr id="17412" name="Picture 4"/>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7270751" y="3241676"/>
            <a:ext cx="2779713" cy="3046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Picture 8"/>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2324101" y="2116138"/>
            <a:ext cx="1376363" cy="12430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 name="Picture 17"/>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5287963" y="2157413"/>
            <a:ext cx="1377950" cy="12430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 name="Picture 19"/>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3863976" y="2492376"/>
            <a:ext cx="1376363" cy="1243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 name="Picture 21"/>
          <p:cNvPicPr>
            <a:picLocks noChangeAspect="1" noChangeArrowheads="1"/>
          </p:cNvPicPr>
          <p:nvPr/>
        </p:nvPicPr>
        <p:blipFill>
          <a:blip r:embed="rId6" cstate="email">
            <a:extLst>
              <a:ext uri="{28A0092B-C50C-407E-A947-70E740481C1C}">
                <a14:useLocalDpi xmlns:a14="http://schemas.microsoft.com/office/drawing/2010/main"/>
              </a:ext>
            </a:extLst>
          </a:blip>
          <a:srcRect/>
          <a:stretch>
            <a:fillRect/>
          </a:stretch>
        </p:blipFill>
        <p:spPr bwMode="auto">
          <a:xfrm>
            <a:off x="6875463" y="2365376"/>
            <a:ext cx="1376362" cy="1243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 name="Picture 23"/>
          <p:cNvPicPr>
            <a:picLocks noChangeAspect="1" noChangeArrowheads="1"/>
          </p:cNvPicPr>
          <p:nvPr/>
        </p:nvPicPr>
        <p:blipFill>
          <a:blip r:embed="rId7" cstate="email">
            <a:extLst>
              <a:ext uri="{28A0092B-C50C-407E-A947-70E740481C1C}">
                <a14:useLocalDpi xmlns:a14="http://schemas.microsoft.com/office/drawing/2010/main"/>
              </a:ext>
            </a:extLst>
          </a:blip>
          <a:srcRect/>
          <a:stretch>
            <a:fillRect/>
          </a:stretch>
        </p:blipFill>
        <p:spPr bwMode="auto">
          <a:xfrm>
            <a:off x="5845176" y="3400426"/>
            <a:ext cx="1376363" cy="1241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5" name="Picture 24"/>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5453063" y="4818063"/>
            <a:ext cx="1376362" cy="12430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419" name="Picture 26"/>
          <p:cNvPicPr>
            <a:picLocks noChangeAspect="1" noChangeArrowheads="1"/>
          </p:cNvPicPr>
          <p:nvPr/>
        </p:nvPicPr>
        <p:blipFill>
          <a:blip r:embed="rId8" cstate="email">
            <a:extLst>
              <a:ext uri="{28A0092B-C50C-407E-A947-70E740481C1C}">
                <a14:useLocalDpi xmlns:a14="http://schemas.microsoft.com/office/drawing/2010/main"/>
              </a:ext>
            </a:extLst>
          </a:blip>
          <a:srcRect/>
          <a:stretch>
            <a:fillRect/>
          </a:stretch>
        </p:blipFill>
        <p:spPr bwMode="auto">
          <a:xfrm>
            <a:off x="2508251" y="3825876"/>
            <a:ext cx="2779713" cy="2246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58482623"/>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0" presetClass="path" presetSubtype="0" accel="50000" decel="50000" fill="hold" nodeType="clickEffect">
                                  <p:stCondLst>
                                    <p:cond delay="0"/>
                                  </p:stCondLst>
                                  <p:childTnLst>
                                    <p:animMotion origin="layout" path="M 0.05903 0.06343 L 0.05903 0.06366 C 0.04896 0.09908 0.05712 0.06644 0.05521 0.15417 C 0.05521 0.15602 0.05452 0.15764 0.05434 0.15926 C 0.05365 0.16297 0.05313 0.16667 0.05243 0.17037 C 0.05209 0.17223 0.05174 0.17385 0.05139 0.17547 C 0.05018 0.18426 0.05018 0.1875 0.04966 0.19792 C 0.04931 0.21436 0.04914 0.23102 0.04861 0.24769 C 0.04827 0.25903 0.04896 0.25625 0.04584 0.26274 C 0.04202 0.2882 0.04358 0.27593 0.04584 0.33125 C 0.04584 0.33264 0.04688 0.3338 0.04775 0.33496 C 0.04844 0.33588 0.05052 0.3375 0.05052 0.33774 L 0.05052 0.3375 " pathEditMode="relative" rAng="0" ptsTypes="AAAAAAAAAAAAA">
                                      <p:cBhvr>
                                        <p:cTn id="6" dur="2000" fill="hold"/>
                                        <p:tgtEl>
                                          <p:spTgt spid="9"/>
                                        </p:tgtEl>
                                        <p:attrNameLst>
                                          <p:attrName>ppt_x</p:attrName>
                                          <p:attrName>ppt_y</p:attrName>
                                        </p:attrNameLst>
                                      </p:cBhvr>
                                      <p:rCtr x="-781" y="13704"/>
                                    </p:animMotion>
                                  </p:childTnLst>
                                </p:cTn>
                              </p:par>
                            </p:childTnLst>
                          </p:cTn>
                        </p:par>
                      </p:childTnLst>
                    </p:cTn>
                  </p:par>
                  <p:par>
                    <p:cTn id="7" fill="hold" nodeType="clickPar">
                      <p:stCondLst>
                        <p:cond delay="indefinite"/>
                      </p:stCondLst>
                      <p:childTnLst>
                        <p:par>
                          <p:cTn id="8" fill="hold" nodeType="withGroup">
                            <p:stCondLst>
                              <p:cond delay="0"/>
                            </p:stCondLst>
                            <p:childTnLst>
                              <p:par>
                                <p:cTn id="9" presetID="0" presetClass="path" presetSubtype="0" accel="50000" decel="50000" fill="hold" nodeType="clickEffect">
                                  <p:stCondLst>
                                    <p:cond delay="0"/>
                                  </p:stCondLst>
                                  <p:childTnLst>
                                    <p:animMotion origin="layout" path="M -0.004 0.03819 L -0.004 0.03819 C -0.00469 0.04212 -0.00486 0.04652 -0.00591 0.05046 C -0.00643 0.05254 -0.00799 0.0537 -0.00868 0.05555 C -0.01268 0.06481 -0.01476 0.07314 -0.0191 0.08171 C -0.0217 0.08726 -0.02552 0.09189 -0.02743 0.09791 C -0.03108 0.10949 -0.029 0.10393 -0.03403 0.11412 C -0.03646 0.13032 -0.03247 0.10787 -0.03855 0.12916 C -0.03924 0.13148 -0.03889 0.13425 -0.03959 0.13657 C -0.04045 0.13958 -0.04219 0.14236 -0.04323 0.14537 C -0.04532 0.15023 -0.04636 0.15578 -0.04896 0.16018 C -0.05295 0.16736 -0.05504 0.17083 -0.0592 0.18009 C -0.06007 0.18217 -0.06111 0.18425 -0.06198 0.18634 C -0.0658 0.1956 -0.06424 0.19212 -0.06667 0.20254 C -0.06719 0.20509 -0.06806 0.20763 -0.06858 0.20995 C -0.07118 0.22337 -0.06736 0.20925 -0.07136 0.22245 C -0.07153 0.23842 -0.07101 0.25416 -0.07223 0.2699 C -0.0724 0.27152 -0.07414 0.27222 -0.075 0.27361 C -0.0757 0.27476 -0.07605 0.27662 -0.07691 0.27731 C -0.07795 0.27824 -0.07934 0.27824 -0.08056 0.2787 C -0.0816 0.27893 -0.08264 0.27916 -0.08351 0.27986 C -0.08577 0.28148 -0.08629 0.2824 -0.08802 0.28495 L -0.08802 0.28495 " pathEditMode="relative" ptsTypes="AAAAAAAAAAAAAAAAAAAAAAA">
                                      <p:cBhvr>
                                        <p:cTn id="10" dur="2000" fill="hold"/>
                                        <p:tgtEl>
                                          <p:spTgt spid="20"/>
                                        </p:tgtEl>
                                        <p:attrNameLst>
                                          <p:attrName>ppt_x</p:attrName>
                                          <p:attrName>ppt_y</p:attrName>
                                        </p:attrNameLst>
                                      </p:cBhvr>
                                    </p:animMotion>
                                  </p:childTnLst>
                                </p:cTn>
                              </p:par>
                            </p:childTnLst>
                          </p:cTn>
                        </p:par>
                      </p:childTnLst>
                    </p:cTn>
                  </p:par>
                  <p:par>
                    <p:cTn id="11" fill="hold" nodeType="clickPar">
                      <p:stCondLst>
                        <p:cond delay="indefinite"/>
                      </p:stCondLst>
                      <p:childTnLst>
                        <p:par>
                          <p:cTn id="12" fill="hold" nodeType="withGroup">
                            <p:stCondLst>
                              <p:cond delay="0"/>
                            </p:stCondLst>
                            <p:childTnLst>
                              <p:par>
                                <p:cTn id="13" presetID="0" presetClass="path" presetSubtype="0" accel="50000" decel="50000" fill="hold" nodeType="clickEffect">
                                  <p:stCondLst>
                                    <p:cond delay="0"/>
                                  </p:stCondLst>
                                  <p:childTnLst>
                                    <p:animMotion origin="layout" path="M 0.01389 0.05972 L 0.01389 0.05972 C 0.01076 0.06135 0.00729 0.06227 0.00451 0.06459 C 0.00312 0.06574 0.0026 0.06806 0.00174 0.06968 C 0.00052 0.0713 -0.00104 0.07269 -0.00208 0.07454 C -0.00538 0.07986 -0.00868 0.08704 -0.01233 0.09213 C -0.02292 0.10625 -0.01736 0.09514 -0.02726 0.11204 C -0.02969 0.11597 -0.03142 0.12037 -0.03385 0.12454 C -0.03889 0.13287 -0.04445 0.14121 -0.04983 0.14931 C -0.05313 0.1544 -0.05695 0.1588 -0.06007 0.16435 C -0.0934 0.22361 -0.05972 0.16528 -0.08247 0.20162 C -0.08438 0.20486 -0.08594 0.20857 -0.08802 0.21158 C -0.09045 0.21528 -0.09323 0.21829 -0.09549 0.22176 C -0.10035 0.22847 -0.10451 0.23611 -0.10955 0.24283 C -0.11198 0.24607 -0.11458 0.24931 -0.11701 0.25278 C -0.11927 0.25602 -0.12118 0.25972 -0.12361 0.26273 C -0.12743 0.2676 -0.13629 0.27709 -0.14132 0.28264 C -0.14392 0.28565 -0.14653 0.28843 -0.14879 0.29144 C -0.14983 0.2926 -0.1507 0.29398 -0.15156 0.29514 C -0.15382 0.29769 -0.15608 0.3 -0.15816 0.30278 C -0.16042 0.30556 -0.16233 0.3088 -0.16476 0.31135 C -0.1684 0.31551 -0.16979 0.31736 -0.17413 0.32014 C -0.17708 0.32222 -0.18941 0.32755 -0.18993 0.32755 L -0.19653 0.32894 C -0.21233 0.33681 -0.19566 0.3294 -0.21146 0.3338 C -0.23195 0.33982 -0.2007 0.33334 -0.22361 0.3375 C -0.23698 0.34352 -0.22309 0.3375 -0.23299 0.34121 C -0.23385 0.34167 -0.23472 0.34236 -0.23576 0.3426 C -0.23941 0.34283 -0.24323 0.3426 -0.24688 0.3426 L -0.24688 0.3426 " pathEditMode="relative" ptsTypes="AAAAAAAAAAAAAAAAAAAAAAAAAAAAAA">
                                      <p:cBhvr>
                                        <p:cTn id="14" dur="2000" fill="hold"/>
                                        <p:tgtEl>
                                          <p:spTgt spid="18"/>
                                        </p:tgtEl>
                                        <p:attrNameLst>
                                          <p:attrName>ppt_x</p:attrName>
                                          <p:attrName>ppt_y</p:attrName>
                                        </p:attrNameLst>
                                      </p:cBhvr>
                                    </p:animMotion>
                                  </p:childTnLst>
                                </p:cTn>
                              </p:par>
                            </p:childTnLst>
                          </p:cTn>
                        </p:par>
                      </p:childTnLst>
                    </p:cTn>
                  </p:par>
                  <p:par>
                    <p:cTn id="15" fill="hold" nodeType="clickPar">
                      <p:stCondLst>
                        <p:cond delay="indefinite"/>
                      </p:stCondLst>
                      <p:childTnLst>
                        <p:par>
                          <p:cTn id="16" fill="hold" nodeType="withGroup">
                            <p:stCondLst>
                              <p:cond delay="0"/>
                            </p:stCondLst>
                            <p:childTnLst>
                              <p:par>
                                <p:cTn id="17" presetID="0" presetClass="path" presetSubtype="0" accel="50000" decel="50000" fill="hold" nodeType="clickEffect">
                                  <p:stCondLst>
                                    <p:cond delay="0"/>
                                  </p:stCondLst>
                                  <p:childTnLst>
                                    <p:animMotion origin="layout" path="M -0.01372 0.0368 L -0.01372 0.0368 C -0.0283 0.04398 -0.03455 0.04676 -0.05209 0.06041 C -0.06979 0.07407 -0.08004 0.08287 -0.09879 0.09398 C -0.104 0.09699 -0.10955 0.09884 -0.11476 0.10162 C -0.12657 0.10787 -0.13872 0.11389 -0.15018 0.12152 C -0.15643 0.12569 -0.1625 0.13009 -0.16893 0.13402 C -0.21285 0.15995 -0.16823 0.13194 -0.21094 0.15254 C -0.21893 0.15648 -0.22639 0.16203 -0.23438 0.16643 C -0.24045 0.16967 -0.24688 0.17199 -0.25295 0.175 L -0.29219 0.1949 C -0.29688 0.19745 -0.30157 0.2 -0.30625 0.20254 C -0.31598 0.20764 -0.32604 0.21134 -0.33525 0.21736 C -0.33837 0.21944 -0.3415 0.22176 -0.34462 0.22361 C -0.34653 0.225 -0.35104 0.22685 -0.35295 0.2287 C -0.35539 0.23102 -0.35712 0.23426 -0.35955 0.23611 C -0.36424 0.24004 -0.37049 0.24097 -0.37448 0.24606 C -0.38177 0.25578 -0.3724 0.24421 -0.38108 0.25231 C -0.38212 0.25347 -0.38282 0.25486 -0.38386 0.25602 C -0.38559 0.25833 -0.3875 0.26041 -0.38941 0.26227 C -0.39063 0.26365 -0.39202 0.26458 -0.39323 0.26597 C -0.39549 0.26875 -0.39966 0.27477 -0.39966 0.27477 C -0.4 0.27615 -0.40018 0.27731 -0.4007 0.27847 C -0.40122 0.27986 -0.40243 0.2824 -0.40243 0.2824 L -0.4007 0.2824 " pathEditMode="relative" ptsTypes="AAAAAAAAAAAAAAAAAAAAAAAAA">
                                      <p:cBhvr>
                                        <p:cTn id="18" dur="2000" fill="hold"/>
                                        <p:tgtEl>
                                          <p:spTgt spid="22"/>
                                        </p:tgtEl>
                                        <p:attrNameLst>
                                          <p:attrName>ppt_x</p:attrName>
                                          <p:attrName>ppt_y</p:attrName>
                                        </p:attrNameLst>
                                      </p:cBhvr>
                                    </p:animMotion>
                                  </p:childTnLst>
                                </p:cTn>
                              </p:par>
                            </p:childTnLst>
                          </p:cTn>
                        </p:par>
                      </p:childTnLst>
                    </p:cTn>
                  </p:par>
                  <p:par>
                    <p:cTn id="19" fill="hold" nodeType="clickPar">
                      <p:stCondLst>
                        <p:cond delay="indefinite"/>
                      </p:stCondLst>
                      <p:childTnLst>
                        <p:par>
                          <p:cTn id="20" fill="hold" nodeType="withGroup">
                            <p:stCondLst>
                              <p:cond delay="0"/>
                            </p:stCondLst>
                            <p:childTnLst>
                              <p:par>
                                <p:cTn id="21" presetID="0" presetClass="path" presetSubtype="0" accel="50000" decel="50000" fill="hold" nodeType="clickEffect">
                                  <p:stCondLst>
                                    <p:cond delay="0"/>
                                  </p:stCondLst>
                                  <p:childTnLst>
                                    <p:animMotion origin="layout" path="M -0.02899 0.01551 L -0.02899 0.01551 C -0.03159 0.01667 -0.03402 0.01783 -0.03663 0.01922 C -0.04323 0.02292 -0.03732 0.02107 -0.04583 0.02408 C -0.05677 0.02801 -0.04305 0.02107 -0.05902 0.02917 C -0.06128 0.03033 -0.06319 0.03195 -0.06545 0.03287 C -0.06823 0.03403 -0.07118 0.03426 -0.07396 0.03542 C -0.07708 0.03681 -0.08003 0.03912 -0.08333 0.04028 C -0.09097 0.04329 -0.09913 0.04445 -0.10659 0.04792 C -0.11857 0.05301 -0.13576 0.06111 -0.14687 0.06412 C -0.16232 0.06829 -0.15052 0.06459 -0.1684 0.07153 C -0.1717 0.07292 -0.17517 0.07385 -0.17864 0.07523 C -0.18125 0.07639 -0.1835 0.07778 -0.18611 0.07894 C -0.19531 0.0831 -0.19027 0.07963 -0.19913 0.08519 C -0.20295 0.08773 -0.20659 0.09074 -0.21041 0.09283 C -0.21198 0.09352 -0.21354 0.09422 -0.2151 0.09514 C -0.21823 0.09746 -0.22118 0.10047 -0.22448 0.10278 C -0.22569 0.10347 -0.22691 0.10417 -0.22812 0.1051 C -0.23628 0.11158 -0.23073 0.10949 -0.23854 0.11135 C -0.24479 0.11551 -0.23958 0.11273 -0.246 0.11528 C -0.24774 0.11597 -0.24965 0.1169 -0.25156 0.1176 C -0.25243 0.11806 -0.2533 0.11875 -0.25434 0.11898 C -0.2559 0.11945 -0.25746 0.11968 -0.25902 0.12014 C -0.25989 0.12037 -0.26093 0.12107 -0.2618 0.12153 C -0.26302 0.12199 -0.26423 0.12222 -0.26562 0.12269 C -0.26718 0.12385 -0.26857 0.12547 -0.27031 0.12639 C -0.27326 0.12824 -0.27673 0.12894 -0.27951 0.13148 C -0.28316 0.13472 -0.28125 0.13334 -0.28524 0.13519 C -0.28715 0.14306 -0.28698 0.14005 -0.28698 0.14398 L -0.28698 0.14398 " pathEditMode="relative" ptsTypes="AAAAAAAAAAAAAAAAAAAAAAAAAAAAAA">
                                      <p:cBhvr>
                                        <p:cTn id="22" dur="2000" fill="hold"/>
                                        <p:tgtEl>
                                          <p:spTgt spid="24"/>
                                        </p:tgtEl>
                                        <p:attrNameLst>
                                          <p:attrName>ppt_x</p:attrName>
                                          <p:attrName>ppt_y</p:attrName>
                                        </p:attrNameLst>
                                      </p:cBhvr>
                                    </p:animMotion>
                                  </p:childTnLst>
                                </p:cTn>
                              </p:par>
                            </p:childTnLst>
                          </p:cTn>
                        </p:par>
                      </p:childTnLst>
                    </p:cTn>
                  </p:par>
                  <p:par>
                    <p:cTn id="23" fill="hold" nodeType="clickPar">
                      <p:stCondLst>
                        <p:cond delay="indefinite"/>
                      </p:stCondLst>
                      <p:childTnLst>
                        <p:par>
                          <p:cTn id="24" fill="hold" nodeType="withGroup">
                            <p:stCondLst>
                              <p:cond delay="0"/>
                            </p:stCondLst>
                            <p:childTnLst>
                              <p:par>
                                <p:cTn id="25" presetID="32" presetClass="emph" presetSubtype="0" fill="hold" nodeType="clickEffect">
                                  <p:stCondLst>
                                    <p:cond delay="0"/>
                                  </p:stCondLst>
                                  <p:childTnLst>
                                    <p:animRot by="120000">
                                      <p:cBhvr>
                                        <p:cTn id="26" dur="100" fill="hold">
                                          <p:stCondLst>
                                            <p:cond delay="0"/>
                                          </p:stCondLst>
                                        </p:cTn>
                                        <p:tgtEl>
                                          <p:spTgt spid="25"/>
                                        </p:tgtEl>
                                        <p:attrNameLst>
                                          <p:attrName>r</p:attrName>
                                        </p:attrNameLst>
                                      </p:cBhvr>
                                    </p:animRot>
                                    <p:animRot by="-240000">
                                      <p:cBhvr>
                                        <p:cTn id="27" dur="200" fill="hold">
                                          <p:stCondLst>
                                            <p:cond delay="200"/>
                                          </p:stCondLst>
                                        </p:cTn>
                                        <p:tgtEl>
                                          <p:spTgt spid="25"/>
                                        </p:tgtEl>
                                        <p:attrNameLst>
                                          <p:attrName>r</p:attrName>
                                        </p:attrNameLst>
                                      </p:cBhvr>
                                    </p:animRot>
                                    <p:animRot by="240000">
                                      <p:cBhvr>
                                        <p:cTn id="28" dur="200" fill="hold">
                                          <p:stCondLst>
                                            <p:cond delay="400"/>
                                          </p:stCondLst>
                                        </p:cTn>
                                        <p:tgtEl>
                                          <p:spTgt spid="25"/>
                                        </p:tgtEl>
                                        <p:attrNameLst>
                                          <p:attrName>r</p:attrName>
                                        </p:attrNameLst>
                                      </p:cBhvr>
                                    </p:animRot>
                                    <p:animRot by="-240000">
                                      <p:cBhvr>
                                        <p:cTn id="29" dur="200" fill="hold">
                                          <p:stCondLst>
                                            <p:cond delay="600"/>
                                          </p:stCondLst>
                                        </p:cTn>
                                        <p:tgtEl>
                                          <p:spTgt spid="25"/>
                                        </p:tgtEl>
                                        <p:attrNameLst>
                                          <p:attrName>r</p:attrName>
                                        </p:attrNameLst>
                                      </p:cBhvr>
                                    </p:animRot>
                                    <p:animRot by="120000">
                                      <p:cBhvr>
                                        <p:cTn id="30" dur="200" fill="hold">
                                          <p:stCondLst>
                                            <p:cond delay="800"/>
                                          </p:stCondLst>
                                        </p:cTn>
                                        <p:tgtEl>
                                          <p:spTgt spid="25"/>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ChangeArrowheads="1"/>
          </p:cNvSpPr>
          <p:nvPr/>
        </p:nvSpPr>
        <p:spPr bwMode="auto">
          <a:xfrm>
            <a:off x="2279650" y="769939"/>
            <a:ext cx="7696200"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anose="020B0604020202020204"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pitchFamily="50" charset="0"/>
                <a:cs typeface="Sassoon Infant Rg" pitchFamily="50" charset="0"/>
              </a:defRPr>
            </a:lvl9pPr>
          </a:lstStyle>
          <a:p>
            <a:pPr marL="0" marR="0" lvl="0" indent="0" algn="ctr" defTabSz="914400" rtl="0" eaLnBrk="1" fontAlgn="auto" latinLnBrk="0" hangingPunct="1">
              <a:lnSpc>
                <a:spcPct val="100000"/>
              </a:lnSpc>
              <a:spcBef>
                <a:spcPct val="0"/>
              </a:spcBef>
              <a:spcAft>
                <a:spcPts val="0"/>
              </a:spcAft>
              <a:buClrTx/>
              <a:buSzTx/>
              <a:buFont typeface="Arial" panose="020B0604020202020204" pitchFamily="34" charset="0"/>
              <a:buNone/>
              <a:tabLst/>
              <a:defRPr/>
            </a:pPr>
            <a:r>
              <a:rPr kumimoji="0" lang="en-US" altLang="en-US" sz="1800" b="0" i="0" u="none" strike="noStrike" kern="1200" cap="none" spc="0" normalizeH="0" baseline="0" noProof="0">
                <a:ln>
                  <a:noFill/>
                </a:ln>
                <a:solidFill>
                  <a:srgbClr val="1C1C1C"/>
                </a:solidFill>
                <a:effectLst/>
                <a:uLnTx/>
                <a:uFillTx/>
                <a:latin typeface="Twinkl" panose="020B0604020202020204" charset="0"/>
              </a:rPr>
              <a:t>Hannah needs to find the jar of sweets with 5 sweets. Can you help her?</a:t>
            </a:r>
            <a:endParaRPr kumimoji="0" lang="en-GB" altLang="en-US" sz="1800" b="0" i="0" u="none" strike="noStrike" kern="1200" cap="none" spc="0" normalizeH="0" baseline="0" noProof="0">
              <a:ln>
                <a:noFill/>
              </a:ln>
              <a:solidFill>
                <a:srgbClr val="9A5315"/>
              </a:solidFill>
              <a:effectLst/>
              <a:uLnTx/>
              <a:uFillTx/>
              <a:latin typeface="Twinkl" panose="020B0604020202020204" charset="0"/>
            </a:endParaRPr>
          </a:p>
        </p:txBody>
      </p:sp>
      <p:grpSp>
        <p:nvGrpSpPr>
          <p:cNvPr id="18435" name="Group 25"/>
          <p:cNvGrpSpPr>
            <a:grpSpLocks/>
          </p:cNvGrpSpPr>
          <p:nvPr/>
        </p:nvGrpSpPr>
        <p:grpSpPr bwMode="auto">
          <a:xfrm>
            <a:off x="5556251" y="1322389"/>
            <a:ext cx="1793875" cy="2473325"/>
            <a:chOff x="4032972" y="1322082"/>
            <a:chExt cx="1793330" cy="2474043"/>
          </a:xfrm>
        </p:grpSpPr>
        <p:pic>
          <p:nvPicPr>
            <p:cNvPr id="18455" name="Picture 6"/>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4032972" y="1322082"/>
              <a:ext cx="1793330" cy="24740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456" name="Picture 10"/>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rot="1826491" flipH="1">
              <a:off x="4461935" y="1829960"/>
              <a:ext cx="147793" cy="12372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457" name="Picture 11"/>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rot="1826491" flipH="1">
              <a:off x="4628695" y="2066417"/>
              <a:ext cx="147793" cy="12372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458" name="Picture 12"/>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rot="1826491" flipH="1">
              <a:off x="5002077" y="1958638"/>
              <a:ext cx="147793" cy="12372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18436" name="Group 24"/>
          <p:cNvGrpSpPr>
            <a:grpSpLocks/>
          </p:cNvGrpSpPr>
          <p:nvPr/>
        </p:nvGrpSpPr>
        <p:grpSpPr bwMode="auto">
          <a:xfrm>
            <a:off x="7870826" y="1303339"/>
            <a:ext cx="1793875" cy="2473325"/>
            <a:chOff x="6658461" y="1322082"/>
            <a:chExt cx="1793330" cy="2474043"/>
          </a:xfrm>
        </p:grpSpPr>
        <p:pic>
          <p:nvPicPr>
            <p:cNvPr id="18453" name="Picture 7"/>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6658461" y="1322082"/>
              <a:ext cx="1793330" cy="24740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454" name="Picture 23"/>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7414077" y="3252676"/>
              <a:ext cx="535979" cy="3532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18437" name="Group 29"/>
          <p:cNvGrpSpPr>
            <a:grpSpLocks/>
          </p:cNvGrpSpPr>
          <p:nvPr/>
        </p:nvGrpSpPr>
        <p:grpSpPr bwMode="auto">
          <a:xfrm>
            <a:off x="6689725" y="3838576"/>
            <a:ext cx="1792288" cy="2474913"/>
            <a:chOff x="5330825" y="3795713"/>
            <a:chExt cx="1792288" cy="2474912"/>
          </a:xfrm>
        </p:grpSpPr>
        <p:pic>
          <p:nvPicPr>
            <p:cNvPr id="18449" name="Picture 8">
              <a:hlinkClick r:id="rId5" action="ppaction://hlinksldjump"/>
            </p:cNvPr>
            <p:cNvPicPr>
              <a:picLocks noChangeAspect="1" noChangeArrowheads="1"/>
            </p:cNvPicPr>
            <p:nvPr/>
          </p:nvPicPr>
          <p:blipFill>
            <a:blip r:embed="rId6" cstate="email">
              <a:extLst>
                <a:ext uri="{28A0092B-C50C-407E-A947-70E740481C1C}">
                  <a14:useLocalDpi xmlns:a14="http://schemas.microsoft.com/office/drawing/2010/main"/>
                </a:ext>
              </a:extLst>
            </a:blip>
            <a:srcRect/>
            <a:stretch>
              <a:fillRect/>
            </a:stretch>
          </p:blipFill>
          <p:spPr bwMode="auto">
            <a:xfrm>
              <a:off x="5330825" y="3795713"/>
              <a:ext cx="1792288" cy="2474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450" name="Picture 22"/>
            <p:cNvPicPr>
              <a:picLocks noChangeAspect="1" noChangeArrowheads="1"/>
            </p:cNvPicPr>
            <p:nvPr/>
          </p:nvPicPr>
          <p:blipFill>
            <a:blip r:embed="rId7" cstate="email">
              <a:extLst>
                <a:ext uri="{28A0092B-C50C-407E-A947-70E740481C1C}">
                  <a14:useLocalDpi xmlns:a14="http://schemas.microsoft.com/office/drawing/2010/main"/>
                </a:ext>
              </a:extLst>
            </a:blip>
            <a:srcRect/>
            <a:stretch>
              <a:fillRect/>
            </a:stretch>
          </p:blipFill>
          <p:spPr bwMode="auto">
            <a:xfrm rot="-713056">
              <a:off x="5790053" y="4592352"/>
              <a:ext cx="616649" cy="300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451" name="Picture 24"/>
            <p:cNvPicPr>
              <a:picLocks noChangeAspect="1" noChangeArrowheads="1"/>
            </p:cNvPicPr>
            <p:nvPr/>
          </p:nvPicPr>
          <p:blipFill>
            <a:blip r:embed="rId7" cstate="email">
              <a:extLst>
                <a:ext uri="{28A0092B-C50C-407E-A947-70E740481C1C}">
                  <a14:useLocalDpi xmlns:a14="http://schemas.microsoft.com/office/drawing/2010/main"/>
                </a:ext>
              </a:extLst>
            </a:blip>
            <a:srcRect/>
            <a:stretch>
              <a:fillRect/>
            </a:stretch>
          </p:blipFill>
          <p:spPr bwMode="auto">
            <a:xfrm rot="-982009">
              <a:off x="6256873" y="5040454"/>
              <a:ext cx="616649" cy="300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452" name="Picture 26"/>
            <p:cNvPicPr>
              <a:picLocks noChangeAspect="1" noChangeArrowheads="1"/>
            </p:cNvPicPr>
            <p:nvPr/>
          </p:nvPicPr>
          <p:blipFill>
            <a:blip r:embed="rId7" cstate="email">
              <a:extLst>
                <a:ext uri="{28A0092B-C50C-407E-A947-70E740481C1C}">
                  <a14:useLocalDpi xmlns:a14="http://schemas.microsoft.com/office/drawing/2010/main"/>
                </a:ext>
              </a:extLst>
            </a:blip>
            <a:srcRect/>
            <a:stretch>
              <a:fillRect/>
            </a:stretch>
          </p:blipFill>
          <p:spPr bwMode="auto">
            <a:xfrm rot="251620">
              <a:off x="5884964" y="5622419"/>
              <a:ext cx="616649" cy="300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18438" name="Picture 23"/>
          <p:cNvPicPr>
            <a:picLocks noChangeAspect="1" noChangeArrowheads="1"/>
          </p:cNvPicPr>
          <p:nvPr/>
        </p:nvPicPr>
        <p:blipFill>
          <a:blip r:embed="rId8" cstate="email">
            <a:extLst>
              <a:ext uri="{28A0092B-C50C-407E-A947-70E740481C1C}">
                <a14:useLocalDpi xmlns:a14="http://schemas.microsoft.com/office/drawing/2010/main"/>
              </a:ext>
            </a:extLst>
          </a:blip>
          <a:srcRect/>
          <a:stretch>
            <a:fillRect/>
          </a:stretch>
        </p:blipFill>
        <p:spPr bwMode="auto">
          <a:xfrm>
            <a:off x="8172451" y="2971801"/>
            <a:ext cx="536575" cy="352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439" name="Picture 23"/>
          <p:cNvPicPr>
            <a:picLocks noChangeAspect="1" noChangeArrowheads="1"/>
          </p:cNvPicPr>
          <p:nvPr/>
        </p:nvPicPr>
        <p:blipFill>
          <a:blip r:embed="rId8" cstate="email">
            <a:extLst>
              <a:ext uri="{28A0092B-C50C-407E-A947-70E740481C1C}">
                <a14:useLocalDpi xmlns:a14="http://schemas.microsoft.com/office/drawing/2010/main"/>
              </a:ext>
            </a:extLst>
          </a:blip>
          <a:srcRect/>
          <a:stretch>
            <a:fillRect/>
          </a:stretch>
        </p:blipFill>
        <p:spPr bwMode="auto">
          <a:xfrm>
            <a:off x="8577264" y="2511426"/>
            <a:ext cx="534987" cy="352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440" name="Picture 23"/>
          <p:cNvPicPr>
            <a:picLocks noChangeAspect="1" noChangeArrowheads="1"/>
          </p:cNvPicPr>
          <p:nvPr/>
        </p:nvPicPr>
        <p:blipFill>
          <a:blip r:embed="rId8" cstate="email">
            <a:extLst>
              <a:ext uri="{28A0092B-C50C-407E-A947-70E740481C1C}">
                <a14:useLocalDpi xmlns:a14="http://schemas.microsoft.com/office/drawing/2010/main"/>
              </a:ext>
            </a:extLst>
          </a:blip>
          <a:srcRect/>
          <a:stretch>
            <a:fillRect/>
          </a:stretch>
        </p:blipFill>
        <p:spPr bwMode="auto">
          <a:xfrm>
            <a:off x="9023351" y="2692401"/>
            <a:ext cx="536575" cy="352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441" name="Picture 12"/>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rot="1826491" flipH="1">
            <a:off x="6551614" y="2393951"/>
            <a:ext cx="147637" cy="1236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442" name="Picture 12"/>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rot="1826491" flipH="1">
            <a:off x="6835775" y="2481263"/>
            <a:ext cx="147638" cy="12366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4" name="Rectangle: Rounded Corners 23">
            <a:hlinkClick r:id="rId9" action="ppaction://hlinksldjump"/>
            <a:extLst>
              <a:ext uri="{FF2B5EF4-FFF2-40B4-BE49-F238E27FC236}">
                <a16:creationId xmlns:a16="http://schemas.microsoft.com/office/drawing/2014/main" id="{797D7852-A741-4834-94F8-661DB4A88EA0}"/>
              </a:ext>
            </a:extLst>
          </p:cNvPr>
          <p:cNvSpPr/>
          <p:nvPr/>
        </p:nvSpPr>
        <p:spPr>
          <a:xfrm>
            <a:off x="5368925" y="1139825"/>
            <a:ext cx="2000250" cy="2636838"/>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FFFFFF"/>
              </a:solidFill>
              <a:effectLst/>
              <a:uLnTx/>
              <a:uFillTx/>
              <a:latin typeface="Segoe Print"/>
              <a:ea typeface="+mn-ea"/>
              <a:cs typeface="+mn-cs"/>
            </a:endParaRPr>
          </a:p>
        </p:txBody>
      </p:sp>
      <p:sp>
        <p:nvSpPr>
          <p:cNvPr id="25" name="Rectangle: Rounded Corners 24">
            <a:hlinkClick r:id="rId5" action="ppaction://hlinksldjump"/>
            <a:extLst>
              <a:ext uri="{FF2B5EF4-FFF2-40B4-BE49-F238E27FC236}">
                <a16:creationId xmlns:a16="http://schemas.microsoft.com/office/drawing/2014/main" id="{5E634FC4-084A-4576-AFA6-FAC3933A5217}"/>
              </a:ext>
            </a:extLst>
          </p:cNvPr>
          <p:cNvSpPr/>
          <p:nvPr/>
        </p:nvSpPr>
        <p:spPr>
          <a:xfrm>
            <a:off x="7694614" y="1155700"/>
            <a:ext cx="2200275" cy="2617788"/>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FFFFFF"/>
              </a:solidFill>
              <a:effectLst/>
              <a:uLnTx/>
              <a:uFillTx/>
              <a:latin typeface="Segoe Print"/>
              <a:ea typeface="+mn-ea"/>
              <a:cs typeface="+mn-cs"/>
            </a:endParaRPr>
          </a:p>
        </p:txBody>
      </p:sp>
      <p:sp>
        <p:nvSpPr>
          <p:cNvPr id="26" name="Rectangle: Rounded Corners 25">
            <a:hlinkClick r:id="rId10" action="ppaction://hlinksldjump"/>
            <a:extLst>
              <a:ext uri="{FF2B5EF4-FFF2-40B4-BE49-F238E27FC236}">
                <a16:creationId xmlns:a16="http://schemas.microsoft.com/office/drawing/2014/main" id="{4DF2EB83-A255-4ACF-BF48-B0FB2D4F4058}"/>
              </a:ext>
            </a:extLst>
          </p:cNvPr>
          <p:cNvSpPr/>
          <p:nvPr/>
        </p:nvSpPr>
        <p:spPr>
          <a:xfrm>
            <a:off x="6480175" y="3846513"/>
            <a:ext cx="2146300" cy="2659062"/>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FFFFFF"/>
              </a:solidFill>
              <a:effectLst/>
              <a:uLnTx/>
              <a:uFillTx/>
              <a:latin typeface="Segoe Print"/>
              <a:ea typeface="+mn-ea"/>
              <a:cs typeface="+mn-cs"/>
            </a:endParaRPr>
          </a:p>
        </p:txBody>
      </p:sp>
      <p:pic>
        <p:nvPicPr>
          <p:cNvPr id="18446" name="Picture 21"/>
          <p:cNvPicPr>
            <a:picLocks noChangeAspect="1" noChangeArrowheads="1"/>
          </p:cNvPicPr>
          <p:nvPr/>
        </p:nvPicPr>
        <p:blipFill>
          <a:blip r:embed="rId11" cstate="email">
            <a:extLst>
              <a:ext uri="{28A0092B-C50C-407E-A947-70E740481C1C}">
                <a14:useLocalDpi xmlns:a14="http://schemas.microsoft.com/office/drawing/2010/main"/>
              </a:ext>
            </a:extLst>
          </a:blip>
          <a:srcRect/>
          <a:stretch>
            <a:fillRect/>
          </a:stretch>
        </p:blipFill>
        <p:spPr bwMode="auto">
          <a:xfrm>
            <a:off x="2155825" y="1303338"/>
            <a:ext cx="3303588" cy="9302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447" name="Picture 23"/>
          <p:cNvPicPr>
            <a:picLocks noChangeAspect="1" noChangeArrowheads="1"/>
          </p:cNvPicPr>
          <p:nvPr/>
        </p:nvPicPr>
        <p:blipFill>
          <a:blip r:embed="rId8" cstate="email">
            <a:extLst>
              <a:ext uri="{28A0092B-C50C-407E-A947-70E740481C1C}">
                <a14:useLocalDpi xmlns:a14="http://schemas.microsoft.com/office/drawing/2010/main"/>
              </a:ext>
            </a:extLst>
          </a:blip>
          <a:srcRect/>
          <a:stretch>
            <a:fillRect/>
          </a:stretch>
        </p:blipFill>
        <p:spPr bwMode="auto">
          <a:xfrm>
            <a:off x="8920164" y="1993901"/>
            <a:ext cx="536575" cy="352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448" name="Picture 23"/>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8193089" y="2174876"/>
            <a:ext cx="536575" cy="354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89473737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9458" name="Title 1"/>
          <p:cNvSpPr>
            <a:spLocks noGrp="1" noChangeArrowheads="1"/>
          </p:cNvSpPr>
          <p:nvPr>
            <p:ph type="title"/>
          </p:nvPr>
        </p:nvSpPr>
        <p:spPr>
          <a:xfrm>
            <a:off x="1981201" y="479426"/>
            <a:ext cx="8220075" cy="993775"/>
          </a:xfrm>
        </p:spPr>
        <p:txBody>
          <a:bodyPr/>
          <a:lstStyle/>
          <a:p>
            <a:pPr eaLnBrk="1" hangingPunct="1"/>
            <a:r>
              <a:rPr lang="en-US" altLang="en-US" b="0"/>
              <a:t>Well done! </a:t>
            </a:r>
            <a:endParaRPr lang="en-GB" altLang="en-US"/>
          </a:p>
        </p:txBody>
      </p:sp>
      <p:pic>
        <p:nvPicPr>
          <p:cNvPr id="19459" name="Picture 6"/>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1519238" y="927100"/>
            <a:ext cx="9144001" cy="5003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460" name="Picture 4"/>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4718050" y="1631951"/>
            <a:ext cx="2755900" cy="3800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Arrow: Right 5">
            <a:hlinkClick r:id="rId4" action="ppaction://hlinksldjump"/>
            <a:extLst>
              <a:ext uri="{FF2B5EF4-FFF2-40B4-BE49-F238E27FC236}">
                <a16:creationId xmlns:a16="http://schemas.microsoft.com/office/drawing/2014/main" id="{DE1CDEF4-DDE2-43B9-B3D3-5B5AD335BE5A}"/>
              </a:ext>
            </a:extLst>
          </p:cNvPr>
          <p:cNvSpPr/>
          <p:nvPr/>
        </p:nvSpPr>
        <p:spPr>
          <a:xfrm>
            <a:off x="8450264" y="4972050"/>
            <a:ext cx="1462087" cy="1009650"/>
          </a:xfrm>
          <a:prstGeom prst="rightArrow">
            <a:avLst/>
          </a:prstGeom>
          <a:solidFill>
            <a:srgbClr val="00639A"/>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a:ln>
                  <a:noFill/>
                </a:ln>
                <a:solidFill>
                  <a:srgbClr val="FFFFFF"/>
                </a:solidFill>
                <a:effectLst/>
                <a:uLnTx/>
                <a:uFillTx/>
                <a:latin typeface="Segoe Print"/>
                <a:ea typeface="+mn-ea"/>
                <a:cs typeface="+mn-cs"/>
              </a:rPr>
              <a:t>Next</a:t>
            </a:r>
          </a:p>
        </p:txBody>
      </p:sp>
      <p:pic>
        <p:nvPicPr>
          <p:cNvPr id="19462" name="Picture 7"/>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rot="2512200" flipH="1">
            <a:off x="5510214" y="2227263"/>
            <a:ext cx="276225" cy="23161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463" name="Picture 12"/>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rot="2512200" flipH="1">
            <a:off x="5899151" y="2282826"/>
            <a:ext cx="276225" cy="2316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464" name="Picture 7"/>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rot="2512200" flipH="1">
            <a:off x="5784851" y="2884488"/>
            <a:ext cx="276225" cy="23161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465" name="Picture 7"/>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rot="2512200" flipH="1">
            <a:off x="6224589" y="2917826"/>
            <a:ext cx="276225" cy="2316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466" name="Picture 7"/>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rot="2512200" flipH="1">
            <a:off x="6440489" y="3209926"/>
            <a:ext cx="276225" cy="2316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898414660"/>
      </p:ext>
    </p:extLst>
  </p:cSld>
  <p:clrMapOvr>
    <a:masterClrMapping/>
  </p:clrMapOvr>
  <p:transition spd="slow"/>
</p:sld>
</file>

<file path=ppt/slides/slide2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0482" name="Title 1"/>
          <p:cNvSpPr>
            <a:spLocks noChangeArrowheads="1"/>
          </p:cNvSpPr>
          <p:nvPr/>
        </p:nvSpPr>
        <p:spPr bwMode="auto">
          <a:xfrm>
            <a:off x="2063751" y="549276"/>
            <a:ext cx="8220075" cy="993775"/>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lnSpc>
                <a:spcPct val="90000"/>
              </a:lnSpc>
              <a:spcBef>
                <a:spcPts val="1000"/>
              </a:spcBef>
              <a:buFont typeface="Arial" panose="020B0604020202020204" pitchFamily="34" charset="0"/>
              <a:buChar char="•"/>
              <a:defRPr>
                <a:solidFill>
                  <a:srgbClr val="1C1C1C"/>
                </a:solidFill>
                <a:latin typeface="Twinkl" panose="020B0604020202020204"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pitchFamily="50" charset="0"/>
                <a:cs typeface="Sassoon Infant Rg" pitchFamily="50" charset="0"/>
              </a:defRPr>
            </a:lvl9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US" altLang="en-US" sz="4000" b="0" i="0" u="none" strike="noStrike" kern="1200" cap="none" spc="0" normalizeH="0" baseline="0" noProof="0">
                <a:ln>
                  <a:noFill/>
                </a:ln>
                <a:solidFill>
                  <a:srgbClr val="1C1C1C"/>
                </a:solidFill>
                <a:effectLst/>
                <a:uLnTx/>
                <a:uFillTx/>
                <a:latin typeface="Twinkl SemiBold" pitchFamily="2" charset="0"/>
              </a:rPr>
              <a:t>Try Again! </a:t>
            </a:r>
            <a:endParaRPr kumimoji="0" lang="en-GB" altLang="en-US" sz="4000" b="1" i="0" u="none" strike="noStrike" kern="1200" cap="none" spc="0" normalizeH="0" baseline="0" noProof="0">
              <a:ln>
                <a:noFill/>
              </a:ln>
              <a:solidFill>
                <a:srgbClr val="1C1C1C"/>
              </a:solidFill>
              <a:effectLst/>
              <a:uLnTx/>
              <a:uFillTx/>
              <a:latin typeface="Twinkl SemiBold" pitchFamily="2" charset="0"/>
            </a:endParaRPr>
          </a:p>
        </p:txBody>
      </p:sp>
      <p:pic>
        <p:nvPicPr>
          <p:cNvPr id="20483" name="Picture 4"/>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4718050" y="1631951"/>
            <a:ext cx="2755900" cy="3800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Oval 5">
            <a:hlinkClick r:id="rId3" action="ppaction://hlinksldjump"/>
            <a:extLst>
              <a:ext uri="{FF2B5EF4-FFF2-40B4-BE49-F238E27FC236}">
                <a16:creationId xmlns:a16="http://schemas.microsoft.com/office/drawing/2014/main" id="{B55457F9-0650-4BE1-93B7-6E2E02585A0F}"/>
              </a:ext>
            </a:extLst>
          </p:cNvPr>
          <p:cNvSpPr/>
          <p:nvPr/>
        </p:nvSpPr>
        <p:spPr>
          <a:xfrm>
            <a:off x="2279651" y="5122863"/>
            <a:ext cx="969963" cy="969962"/>
          </a:xfrm>
          <a:prstGeom prst="ellipse">
            <a:avLst/>
          </a:prstGeom>
          <a:solidFill>
            <a:srgbClr val="00639A"/>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a:ln>
                  <a:noFill/>
                </a:ln>
                <a:solidFill>
                  <a:srgbClr val="FFFFFF"/>
                </a:solidFill>
                <a:effectLst/>
                <a:uLnTx/>
                <a:uFillTx/>
                <a:latin typeface="Segoe Print"/>
                <a:ea typeface="+mn-ea"/>
                <a:cs typeface="+mn-cs"/>
              </a:rPr>
              <a:t>back</a:t>
            </a:r>
          </a:p>
        </p:txBody>
      </p:sp>
      <p:pic>
        <p:nvPicPr>
          <p:cNvPr id="20485" name="Picture 11"/>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4943475" y="2709863"/>
            <a:ext cx="954088" cy="628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486" name="Picture 12"/>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6208714" y="2587625"/>
            <a:ext cx="954087" cy="628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487" name="Picture 13"/>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5318125" y="3327400"/>
            <a:ext cx="952500" cy="628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488" name="Picture 14"/>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5062538" y="4065588"/>
            <a:ext cx="952500" cy="628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489" name="Picture 15"/>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6267450" y="3519488"/>
            <a:ext cx="954088" cy="628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490" name="Picture 16"/>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6003925" y="4340225"/>
            <a:ext cx="952500" cy="628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491" name="Picture 9"/>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4468814" y="1631951"/>
            <a:ext cx="3070225" cy="3910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271350819"/>
      </p:ext>
    </p:extLst>
  </p:cSld>
  <p:clrMapOvr>
    <a:masterClrMapping/>
  </p:clrMapOvr>
  <p:transition spd="slow"/>
</p:sld>
</file>

<file path=ppt/slides/slide2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1506" name="Title 1"/>
          <p:cNvSpPr>
            <a:spLocks noChangeArrowheads="1"/>
          </p:cNvSpPr>
          <p:nvPr/>
        </p:nvSpPr>
        <p:spPr bwMode="auto">
          <a:xfrm>
            <a:off x="2063751" y="549276"/>
            <a:ext cx="8220075" cy="993775"/>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lnSpc>
                <a:spcPct val="90000"/>
              </a:lnSpc>
              <a:spcBef>
                <a:spcPts val="1000"/>
              </a:spcBef>
              <a:buFont typeface="Arial" panose="020B0604020202020204" pitchFamily="34" charset="0"/>
              <a:buChar char="•"/>
              <a:defRPr>
                <a:solidFill>
                  <a:srgbClr val="1C1C1C"/>
                </a:solidFill>
                <a:latin typeface="Twinkl" panose="020B0604020202020204"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pitchFamily="50" charset="0"/>
                <a:cs typeface="Sassoon Infant Rg" pitchFamily="50" charset="0"/>
              </a:defRPr>
            </a:lvl9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US" altLang="en-US" sz="4000" b="0" i="0" u="none" strike="noStrike" kern="1200" cap="none" spc="0" normalizeH="0" baseline="0" noProof="0">
                <a:ln>
                  <a:noFill/>
                </a:ln>
                <a:solidFill>
                  <a:srgbClr val="1C1C1C"/>
                </a:solidFill>
                <a:effectLst/>
                <a:uLnTx/>
                <a:uFillTx/>
                <a:latin typeface="Twinkl SemiBold" pitchFamily="2" charset="0"/>
              </a:rPr>
              <a:t>Try Again! </a:t>
            </a:r>
            <a:endParaRPr kumimoji="0" lang="en-GB" altLang="en-US" sz="4000" b="1" i="0" u="none" strike="noStrike" kern="1200" cap="none" spc="0" normalizeH="0" baseline="0" noProof="0">
              <a:ln>
                <a:noFill/>
              </a:ln>
              <a:solidFill>
                <a:srgbClr val="1C1C1C"/>
              </a:solidFill>
              <a:effectLst/>
              <a:uLnTx/>
              <a:uFillTx/>
              <a:latin typeface="Twinkl SemiBold" pitchFamily="2" charset="0"/>
            </a:endParaRPr>
          </a:p>
        </p:txBody>
      </p:sp>
      <p:pic>
        <p:nvPicPr>
          <p:cNvPr id="21507" name="Picture 4"/>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4718050" y="1631951"/>
            <a:ext cx="2755900" cy="3800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Oval 4">
            <a:hlinkClick r:id="rId3" action="ppaction://hlinksldjump"/>
            <a:extLst>
              <a:ext uri="{FF2B5EF4-FFF2-40B4-BE49-F238E27FC236}">
                <a16:creationId xmlns:a16="http://schemas.microsoft.com/office/drawing/2014/main" id="{444C79E1-6F37-4831-8DBA-CD72F58B4A1F}"/>
              </a:ext>
            </a:extLst>
          </p:cNvPr>
          <p:cNvSpPr/>
          <p:nvPr/>
        </p:nvSpPr>
        <p:spPr>
          <a:xfrm>
            <a:off x="2279651" y="5122863"/>
            <a:ext cx="969963" cy="969962"/>
          </a:xfrm>
          <a:prstGeom prst="ellipse">
            <a:avLst/>
          </a:prstGeom>
          <a:solidFill>
            <a:srgbClr val="00639A"/>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a:ln>
                  <a:noFill/>
                </a:ln>
                <a:solidFill>
                  <a:srgbClr val="FFFFFF"/>
                </a:solidFill>
                <a:effectLst/>
                <a:uLnTx/>
                <a:uFillTx/>
                <a:latin typeface="Segoe Print"/>
                <a:ea typeface="+mn-ea"/>
                <a:cs typeface="+mn-cs"/>
              </a:rPr>
              <a:t>back</a:t>
            </a:r>
          </a:p>
        </p:txBody>
      </p:sp>
      <p:pic>
        <p:nvPicPr>
          <p:cNvPr id="21509" name="Picture 10"/>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rot="20670796">
            <a:off x="5203825" y="2692400"/>
            <a:ext cx="1301750" cy="63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510" name="Picture 11"/>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rot="801420">
            <a:off x="5545138" y="3552825"/>
            <a:ext cx="1301750" cy="63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511" name="Picture 12"/>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rot="20670796">
            <a:off x="5440363" y="4448175"/>
            <a:ext cx="1301750" cy="63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512" name="Picture 9"/>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4403726" y="1697038"/>
            <a:ext cx="3070225" cy="3911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841014424"/>
      </p:ext>
    </p:extLst>
  </p:cSld>
  <p:clrMapOvr>
    <a:masterClrMapping/>
  </p:clrMapOvr>
  <p:transition spd="slow"/>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itle 1"/>
          <p:cNvSpPr>
            <a:spLocks noGrp="1" noChangeArrowheads="1"/>
          </p:cNvSpPr>
          <p:nvPr>
            <p:ph type="title"/>
          </p:nvPr>
        </p:nvSpPr>
        <p:spPr>
          <a:xfrm>
            <a:off x="1981201" y="479426"/>
            <a:ext cx="8220075" cy="993775"/>
          </a:xfrm>
        </p:spPr>
        <p:txBody>
          <a:bodyPr/>
          <a:lstStyle/>
          <a:p>
            <a:pPr eaLnBrk="1" hangingPunct="1"/>
            <a:r>
              <a:rPr lang="en-US" altLang="en-US"/>
              <a:t>Numbers as Labels</a:t>
            </a:r>
            <a:endParaRPr lang="en-GB" altLang="en-US"/>
          </a:p>
        </p:txBody>
      </p:sp>
      <p:sp>
        <p:nvSpPr>
          <p:cNvPr id="22531" name="Rectangle 2"/>
          <p:cNvSpPr>
            <a:spLocks noChangeArrowheads="1"/>
          </p:cNvSpPr>
          <p:nvPr/>
        </p:nvSpPr>
        <p:spPr bwMode="auto">
          <a:xfrm>
            <a:off x="2373313" y="2638425"/>
            <a:ext cx="3816350" cy="1716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anose="020B0604020202020204"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pitchFamily="50" charset="0"/>
                <a:cs typeface="Sassoon Infant Rg" pitchFamily="50" charset="0"/>
              </a:defRPr>
            </a:lvl9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altLang="en-US" sz="1800" b="0" i="0" u="none" strike="noStrike" kern="1200" cap="none" spc="0" normalizeH="0" baseline="0" noProof="0">
                <a:ln>
                  <a:noFill/>
                </a:ln>
                <a:solidFill>
                  <a:srgbClr val="1C1C1C"/>
                </a:solidFill>
                <a:effectLst/>
                <a:uLnTx/>
                <a:uFillTx/>
                <a:latin typeface="Twinkl" panose="020B0604020202020204" charset="0"/>
              </a:rPr>
              <a:t>Have you noticed how numbers can be used for labels too? For example, the number on a bus or the number on a door.</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altLang="en-US" sz="1800" b="0" i="0" u="none" strike="noStrike" kern="1200" cap="none" spc="0" normalizeH="0" baseline="0" noProof="0">
                <a:ln>
                  <a:noFill/>
                </a:ln>
                <a:solidFill>
                  <a:srgbClr val="1C1C1C"/>
                </a:solidFill>
                <a:effectLst/>
                <a:uLnTx/>
                <a:uFillTx/>
                <a:latin typeface="Twinkl" panose="020B0604020202020204" charset="0"/>
              </a:rPr>
              <a:t>Have you ever seen a house with a number 5 on the door?</a:t>
            </a:r>
          </a:p>
        </p:txBody>
      </p:sp>
      <p:pic>
        <p:nvPicPr>
          <p:cNvPr id="22532" name="Picture 4"/>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6821488" y="1343025"/>
            <a:ext cx="2379662" cy="4749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Oval 5">
            <a:extLst>
              <a:ext uri="{FF2B5EF4-FFF2-40B4-BE49-F238E27FC236}">
                <a16:creationId xmlns:a16="http://schemas.microsoft.com/office/drawing/2014/main" id="{A52F03D6-FC70-4D40-8735-F4594F789673}"/>
              </a:ext>
            </a:extLst>
          </p:cNvPr>
          <p:cNvSpPr/>
          <p:nvPr/>
        </p:nvSpPr>
        <p:spPr>
          <a:xfrm>
            <a:off x="7821613" y="2043113"/>
            <a:ext cx="381000" cy="379412"/>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FFFFFF"/>
              </a:solidFill>
              <a:effectLst/>
              <a:uLnTx/>
              <a:uFillTx/>
              <a:latin typeface="Segoe Print"/>
              <a:ea typeface="+mn-ea"/>
              <a:cs typeface="+mn-cs"/>
            </a:endParaRPr>
          </a:p>
        </p:txBody>
      </p:sp>
      <p:sp>
        <p:nvSpPr>
          <p:cNvPr id="22534" name="TextBox 5"/>
          <p:cNvSpPr txBox="1">
            <a:spLocks noChangeArrowheads="1"/>
          </p:cNvSpPr>
          <p:nvPr/>
        </p:nvSpPr>
        <p:spPr bwMode="auto">
          <a:xfrm>
            <a:off x="7812089" y="1939925"/>
            <a:ext cx="439737"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anose="020B0604020202020204"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pitchFamily="50" charset="0"/>
                <a:cs typeface="Sassoon Infant Rg" pitchFamily="50" charset="0"/>
              </a:defRPr>
            </a:lvl9p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en-GB" altLang="en-US" sz="3200" b="1" i="0" u="none" strike="noStrike" kern="1200" cap="none" spc="0" normalizeH="0" baseline="0" noProof="0">
                <a:ln>
                  <a:noFill/>
                </a:ln>
                <a:solidFill>
                  <a:srgbClr val="9A5315"/>
                </a:solidFill>
                <a:effectLst/>
                <a:uLnTx/>
                <a:uFillTx/>
                <a:latin typeface="Twinkl" panose="020B0604020202020204" charset="0"/>
              </a:rPr>
              <a:t>5</a:t>
            </a:r>
          </a:p>
        </p:txBody>
      </p:sp>
    </p:spTree>
    <p:extLst>
      <p:ext uri="{BB962C8B-B14F-4D97-AF65-F5344CB8AC3E}">
        <p14:creationId xmlns:p14="http://schemas.microsoft.com/office/powerpoint/2010/main" val="176188456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Title 1"/>
          <p:cNvSpPr>
            <a:spLocks noGrp="1" noChangeArrowheads="1"/>
          </p:cNvSpPr>
          <p:nvPr>
            <p:ph type="title"/>
          </p:nvPr>
        </p:nvSpPr>
        <p:spPr>
          <a:xfrm>
            <a:off x="1981201" y="479426"/>
            <a:ext cx="8220075" cy="993775"/>
          </a:xfrm>
        </p:spPr>
        <p:txBody>
          <a:bodyPr/>
          <a:lstStyle/>
          <a:p>
            <a:pPr eaLnBrk="1" hangingPunct="1"/>
            <a:r>
              <a:rPr lang="en-GB" altLang="en-US"/>
              <a:t>Number 5 Challenges</a:t>
            </a:r>
          </a:p>
        </p:txBody>
      </p:sp>
      <p:sp>
        <p:nvSpPr>
          <p:cNvPr id="24579" name="Rectangle 2"/>
          <p:cNvSpPr>
            <a:spLocks noChangeArrowheads="1"/>
          </p:cNvSpPr>
          <p:nvPr/>
        </p:nvSpPr>
        <p:spPr bwMode="auto">
          <a:xfrm>
            <a:off x="2047876" y="1336676"/>
            <a:ext cx="8080375"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anose="020B0604020202020204"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pitchFamily="50" charset="0"/>
                <a:cs typeface="Sassoon Infant Rg" pitchFamily="50" charset="0"/>
              </a:defRPr>
            </a:lvl9p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altLang="en-US" sz="1800" b="0" i="0" u="none" strike="noStrike" kern="1200" cap="none" spc="0" normalizeH="0" baseline="0" noProof="0">
                <a:ln>
                  <a:noFill/>
                </a:ln>
                <a:solidFill>
                  <a:srgbClr val="9A5315"/>
                </a:solidFill>
                <a:effectLst/>
                <a:uLnTx/>
                <a:uFillTx/>
                <a:latin typeface="Twinkl" panose="020B0604020202020204" charset="0"/>
              </a:rPr>
              <a:t>Are you ready for a challenge?</a:t>
            </a:r>
            <a:br>
              <a:rPr kumimoji="0" lang="en-US" altLang="en-US" sz="1800" b="0" i="0" u="none" strike="noStrike" kern="1200" cap="none" spc="0" normalizeH="0" baseline="0" noProof="0">
                <a:ln>
                  <a:noFill/>
                </a:ln>
                <a:solidFill>
                  <a:srgbClr val="9A5315"/>
                </a:solidFill>
                <a:effectLst/>
                <a:uLnTx/>
                <a:uFillTx/>
                <a:latin typeface="Twinkl" panose="020B0604020202020204" charset="0"/>
              </a:rPr>
            </a:br>
            <a:r>
              <a:rPr kumimoji="0" lang="en-US" altLang="en-US" sz="1800" b="0" i="0" u="none" strike="noStrike" kern="1200" cap="none" spc="0" normalizeH="0" baseline="0" noProof="0">
                <a:ln>
                  <a:noFill/>
                </a:ln>
                <a:solidFill>
                  <a:srgbClr val="9A5315"/>
                </a:solidFill>
                <a:effectLst/>
                <a:uLnTx/>
                <a:uFillTx/>
                <a:latin typeface="Twinkl" panose="020B0604020202020204" charset="0"/>
              </a:rPr>
              <a:t>Click on the stars to make a challenge appear.</a:t>
            </a:r>
          </a:p>
        </p:txBody>
      </p:sp>
      <p:pic>
        <p:nvPicPr>
          <p:cNvPr id="24580" name="Picture 4">
            <a:hlinkClick r:id="rId2" action="ppaction://hlinksldjump"/>
          </p:cNvPr>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2279650" y="3429000"/>
            <a:ext cx="2128838" cy="2025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581" name="Picture 6">
            <a:hlinkClick r:id="rId4" action="ppaction://hlinksldjump"/>
          </p:cNvPr>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4040189" y="2066925"/>
            <a:ext cx="2141537" cy="2038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582" name="Picture 10">
            <a:hlinkClick r:id="rId6" action="ppaction://hlinksldjump"/>
          </p:cNvPr>
          <p:cNvPicPr>
            <a:picLocks noChangeAspect="1" noChangeArrowheads="1"/>
          </p:cNvPicPr>
          <p:nvPr/>
        </p:nvPicPr>
        <p:blipFill>
          <a:blip r:embed="rId7" cstate="email">
            <a:extLst>
              <a:ext uri="{28A0092B-C50C-407E-A947-70E740481C1C}">
                <a14:useLocalDpi xmlns:a14="http://schemas.microsoft.com/office/drawing/2010/main"/>
              </a:ext>
            </a:extLst>
          </a:blip>
          <a:srcRect/>
          <a:stretch>
            <a:fillRect/>
          </a:stretch>
        </p:blipFill>
        <p:spPr bwMode="auto">
          <a:xfrm>
            <a:off x="5881688" y="3429000"/>
            <a:ext cx="2171700" cy="2065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583" name="Picture 8">
            <a:hlinkClick r:id="rId8" action="ppaction://hlinksldjump"/>
          </p:cNvPr>
          <p:cNvPicPr>
            <a:picLocks noChangeAspect="1" noChangeArrowheads="1"/>
          </p:cNvPicPr>
          <p:nvPr/>
        </p:nvPicPr>
        <p:blipFill>
          <a:blip r:embed="rId9" cstate="email">
            <a:extLst>
              <a:ext uri="{28A0092B-C50C-407E-A947-70E740481C1C}">
                <a14:useLocalDpi xmlns:a14="http://schemas.microsoft.com/office/drawing/2010/main"/>
              </a:ext>
            </a:extLst>
          </a:blip>
          <a:srcRect/>
          <a:stretch>
            <a:fillRect/>
          </a:stretch>
        </p:blipFill>
        <p:spPr bwMode="auto">
          <a:xfrm>
            <a:off x="7653339" y="2066925"/>
            <a:ext cx="2130425" cy="2025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Oval 8">
            <a:hlinkClick r:id="rId10" action="ppaction://hlinksldjump"/>
            <a:extLst>
              <a:ext uri="{FF2B5EF4-FFF2-40B4-BE49-F238E27FC236}">
                <a16:creationId xmlns:a16="http://schemas.microsoft.com/office/drawing/2014/main" id="{BC0301C0-5704-4D94-B04C-45696D515F78}"/>
              </a:ext>
            </a:extLst>
          </p:cNvPr>
          <p:cNvSpPr/>
          <p:nvPr/>
        </p:nvSpPr>
        <p:spPr>
          <a:xfrm>
            <a:off x="8434388" y="4614863"/>
            <a:ext cx="1477962" cy="1477962"/>
          </a:xfrm>
          <a:prstGeom prst="ellipse">
            <a:avLst/>
          </a:prstGeom>
          <a:solidFill>
            <a:srgbClr val="00639A"/>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a:ln>
                  <a:noFill/>
                </a:ln>
                <a:solidFill>
                  <a:srgbClr val="FFFFFF"/>
                </a:solidFill>
                <a:effectLst/>
                <a:uLnTx/>
                <a:uFillTx/>
                <a:latin typeface="Segoe Print"/>
                <a:ea typeface="+mn-ea"/>
                <a:cs typeface="+mn-cs"/>
              </a:rPr>
              <a:t>Finished</a:t>
            </a:r>
          </a:p>
        </p:txBody>
      </p:sp>
    </p:spTree>
    <p:extLst>
      <p:ext uri="{BB962C8B-B14F-4D97-AF65-F5344CB8AC3E}">
        <p14:creationId xmlns:p14="http://schemas.microsoft.com/office/powerpoint/2010/main" val="329912489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Title 1"/>
          <p:cNvSpPr>
            <a:spLocks noGrp="1" noChangeArrowheads="1"/>
          </p:cNvSpPr>
          <p:nvPr>
            <p:ph type="title"/>
          </p:nvPr>
        </p:nvSpPr>
        <p:spPr>
          <a:xfrm>
            <a:off x="1981201" y="479426"/>
            <a:ext cx="8220075" cy="993775"/>
          </a:xfrm>
        </p:spPr>
        <p:txBody>
          <a:bodyPr/>
          <a:lstStyle/>
          <a:p>
            <a:pPr eaLnBrk="1" hangingPunct="1"/>
            <a:r>
              <a:rPr lang="en-US" altLang="en-US">
                <a:latin typeface="Twinkl" panose="020B0604020202020204" charset="0"/>
              </a:rPr>
              <a:t>Challenge</a:t>
            </a:r>
            <a:endParaRPr lang="en-GB" altLang="en-US"/>
          </a:p>
        </p:txBody>
      </p:sp>
      <p:sp>
        <p:nvSpPr>
          <p:cNvPr id="25603" name="Rectangle 2"/>
          <p:cNvSpPr>
            <a:spLocks noChangeArrowheads="1"/>
          </p:cNvSpPr>
          <p:nvPr/>
        </p:nvSpPr>
        <p:spPr bwMode="auto">
          <a:xfrm>
            <a:off x="2279650" y="1397000"/>
            <a:ext cx="7632700"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anose="020B0604020202020204"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pitchFamily="50" charset="0"/>
                <a:cs typeface="Sassoon Infant Rg" pitchFamily="50" charset="0"/>
              </a:defRPr>
            </a:lvl9p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altLang="en-US" sz="1800" b="0" i="0" u="none" strike="noStrike" kern="1200" cap="none" spc="0" normalizeH="0" baseline="0" noProof="0">
                <a:ln>
                  <a:noFill/>
                </a:ln>
                <a:solidFill>
                  <a:srgbClr val="9A5315"/>
                </a:solidFill>
                <a:effectLst/>
                <a:uLnTx/>
                <a:uFillTx/>
                <a:latin typeface="Twinkl" panose="020B0604020202020204" charset="0"/>
              </a:rPr>
              <a:t>Quickly, find something in the classroom that shows the number 5. </a:t>
            </a:r>
          </a:p>
        </p:txBody>
      </p:sp>
      <p:sp>
        <p:nvSpPr>
          <p:cNvPr id="5" name="TextBox 4">
            <a:extLst>
              <a:ext uri="{FF2B5EF4-FFF2-40B4-BE49-F238E27FC236}">
                <a16:creationId xmlns:a16="http://schemas.microsoft.com/office/drawing/2014/main" id="{B8DEFB27-3F54-48BE-A91E-48A9D883A0E0}"/>
              </a:ext>
            </a:extLst>
          </p:cNvPr>
          <p:cNvSpPr txBox="1"/>
          <p:nvPr/>
        </p:nvSpPr>
        <p:spPr>
          <a:xfrm rot="488822">
            <a:off x="3148402" y="1302639"/>
            <a:ext cx="1375319" cy="3170099"/>
          </a:xfrm>
          <a:prstGeom prst="rect">
            <a:avLst/>
          </a:prstGeom>
          <a:noFill/>
        </p:spPr>
        <p:txBody>
          <a:bodyPr>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0" b="1" i="0" u="none" strike="noStrike" kern="1200" cap="none" spc="0" normalizeH="0" baseline="0" noProof="0">
                <a:ln w="28575">
                  <a:solidFill>
                    <a:srgbClr val="9A5315"/>
                  </a:solidFill>
                </a:ln>
                <a:solidFill>
                  <a:srgbClr val="FFFFFF"/>
                </a:solidFill>
                <a:effectLst/>
                <a:uLnTx/>
                <a:uFillTx/>
                <a:latin typeface="Segoe Print"/>
                <a:ea typeface="+mn-ea"/>
                <a:cs typeface="+mn-cs"/>
              </a:rPr>
              <a:t>5</a:t>
            </a:r>
          </a:p>
        </p:txBody>
      </p:sp>
      <p:sp>
        <p:nvSpPr>
          <p:cNvPr id="25605" name="Rectangle 7"/>
          <p:cNvSpPr>
            <a:spLocks noChangeArrowheads="1"/>
          </p:cNvSpPr>
          <p:nvPr/>
        </p:nvSpPr>
        <p:spPr bwMode="auto">
          <a:xfrm>
            <a:off x="4835525" y="1473200"/>
            <a:ext cx="4783138" cy="2400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anose="020B0604020202020204"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pitchFamily="50" charset="0"/>
                <a:cs typeface="Sassoon Infant Rg" pitchFamily="50" charset="0"/>
              </a:defRPr>
            </a:lvl9p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GB" altLang="en-US" sz="15000" b="1" i="0" u="none" strike="noStrike" kern="1200" cap="none" spc="0" normalizeH="0" baseline="0" noProof="0">
                <a:ln>
                  <a:noFill/>
                </a:ln>
                <a:solidFill>
                  <a:srgbClr val="00639A"/>
                </a:solidFill>
                <a:effectLst/>
                <a:uLnTx/>
                <a:uFillTx/>
                <a:latin typeface="Twinkl" panose="020B0604020202020204" charset="0"/>
              </a:rPr>
              <a:t>five</a:t>
            </a:r>
          </a:p>
        </p:txBody>
      </p:sp>
      <p:sp>
        <p:nvSpPr>
          <p:cNvPr id="7" name="Oval 6">
            <a:hlinkClick r:id="rId2" action="ppaction://hlinksldjump"/>
            <a:extLst>
              <a:ext uri="{FF2B5EF4-FFF2-40B4-BE49-F238E27FC236}">
                <a16:creationId xmlns:a16="http://schemas.microsoft.com/office/drawing/2014/main" id="{BAEAF80B-DE8E-4EF8-8C43-362B20A20E4D}"/>
              </a:ext>
            </a:extLst>
          </p:cNvPr>
          <p:cNvSpPr/>
          <p:nvPr/>
        </p:nvSpPr>
        <p:spPr>
          <a:xfrm>
            <a:off x="2279650" y="4943475"/>
            <a:ext cx="1149350" cy="1149350"/>
          </a:xfrm>
          <a:prstGeom prst="ellipse">
            <a:avLst/>
          </a:prstGeom>
          <a:solidFill>
            <a:srgbClr val="00639A"/>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a:ln>
                  <a:noFill/>
                </a:ln>
                <a:solidFill>
                  <a:srgbClr val="FFFFFF"/>
                </a:solidFill>
                <a:effectLst/>
                <a:uLnTx/>
                <a:uFillTx/>
                <a:latin typeface="Segoe Print"/>
                <a:ea typeface="+mn-ea"/>
                <a:cs typeface="+mn-cs"/>
              </a:rPr>
              <a:t>back</a:t>
            </a:r>
          </a:p>
        </p:txBody>
      </p:sp>
      <p:sp>
        <p:nvSpPr>
          <p:cNvPr id="13" name="Oval 12">
            <a:extLst>
              <a:ext uri="{FF2B5EF4-FFF2-40B4-BE49-F238E27FC236}">
                <a16:creationId xmlns:a16="http://schemas.microsoft.com/office/drawing/2014/main" id="{6C765CA1-26F4-4988-A86F-D87F6D5808A1}"/>
              </a:ext>
            </a:extLst>
          </p:cNvPr>
          <p:cNvSpPr/>
          <p:nvPr/>
        </p:nvSpPr>
        <p:spPr>
          <a:xfrm>
            <a:off x="4316413" y="2265363"/>
            <a:ext cx="119062" cy="119062"/>
          </a:xfrm>
          <a:prstGeom prst="ellipse">
            <a:avLst/>
          </a:prstGeom>
          <a:solidFill>
            <a:srgbClr val="E5212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FFFFFF"/>
              </a:solidFill>
              <a:effectLst/>
              <a:uLnTx/>
              <a:uFillTx/>
              <a:latin typeface="Segoe Print"/>
              <a:ea typeface="+mn-ea"/>
              <a:cs typeface="+mn-cs"/>
            </a:endParaRPr>
          </a:p>
        </p:txBody>
      </p:sp>
      <p:cxnSp>
        <p:nvCxnSpPr>
          <p:cNvPr id="16" name="Straight Arrow Connector 15">
            <a:extLst>
              <a:ext uri="{FF2B5EF4-FFF2-40B4-BE49-F238E27FC236}">
                <a16:creationId xmlns:a16="http://schemas.microsoft.com/office/drawing/2014/main" id="{C9B7E74B-E03F-4B49-B9BA-063318045DAD}"/>
              </a:ext>
            </a:extLst>
          </p:cNvPr>
          <p:cNvCxnSpPr>
            <a:cxnSpLocks/>
          </p:cNvCxnSpPr>
          <p:nvPr/>
        </p:nvCxnSpPr>
        <p:spPr>
          <a:xfrm flipH="1" flipV="1">
            <a:off x="4111625" y="2282826"/>
            <a:ext cx="228600" cy="41275"/>
          </a:xfrm>
          <a:prstGeom prst="straightConnector1">
            <a:avLst/>
          </a:prstGeom>
          <a:ln w="38100">
            <a:solidFill>
              <a:srgbClr val="E52122"/>
            </a:solidFill>
            <a:tailEnd type="triangle"/>
          </a:ln>
        </p:spPr>
        <p:style>
          <a:lnRef idx="1">
            <a:schemeClr val="accent1"/>
          </a:lnRef>
          <a:fillRef idx="0">
            <a:schemeClr val="accent1"/>
          </a:fillRef>
          <a:effectRef idx="0">
            <a:schemeClr val="accent1"/>
          </a:effectRef>
          <a:fontRef idx="minor">
            <a:schemeClr val="tx1"/>
          </a:fontRef>
        </p:style>
      </p:cxnSp>
      <p:pic>
        <p:nvPicPr>
          <p:cNvPr id="25609" name="Picture 13"/>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rot="20952057">
            <a:off x="3798888" y="4149725"/>
            <a:ext cx="1884362" cy="1885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5610" name="Picture 14"/>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rot="766634">
            <a:off x="6726238" y="3489325"/>
            <a:ext cx="1587500" cy="2586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54847427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Title 1"/>
          <p:cNvSpPr>
            <a:spLocks noGrp="1" noChangeArrowheads="1"/>
          </p:cNvSpPr>
          <p:nvPr>
            <p:ph type="title"/>
          </p:nvPr>
        </p:nvSpPr>
        <p:spPr>
          <a:xfrm>
            <a:off x="1981201" y="479426"/>
            <a:ext cx="8220075" cy="993775"/>
          </a:xfrm>
        </p:spPr>
        <p:txBody>
          <a:bodyPr/>
          <a:lstStyle/>
          <a:p>
            <a:pPr eaLnBrk="1" hangingPunct="1"/>
            <a:r>
              <a:rPr lang="en-US" altLang="en-US">
                <a:latin typeface="Twinkl" panose="020B0604020202020204" charset="0"/>
              </a:rPr>
              <a:t>Challenge</a:t>
            </a:r>
            <a:endParaRPr lang="en-GB" altLang="en-US"/>
          </a:p>
        </p:txBody>
      </p:sp>
      <p:sp>
        <p:nvSpPr>
          <p:cNvPr id="26627" name="Rectangle 2"/>
          <p:cNvSpPr>
            <a:spLocks noChangeArrowheads="1"/>
          </p:cNvSpPr>
          <p:nvPr/>
        </p:nvSpPr>
        <p:spPr bwMode="auto">
          <a:xfrm>
            <a:off x="2279650" y="1397000"/>
            <a:ext cx="7632700"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anose="020B0604020202020204"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pitchFamily="50" charset="0"/>
                <a:cs typeface="Sassoon Infant Rg" pitchFamily="50" charset="0"/>
              </a:defRPr>
            </a:lvl9p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altLang="en-US" sz="1800" b="0" i="0" u="none" strike="noStrike" kern="1200" cap="none" spc="0" normalizeH="0" baseline="0" noProof="0">
                <a:ln>
                  <a:noFill/>
                </a:ln>
                <a:solidFill>
                  <a:srgbClr val="9A5315"/>
                </a:solidFill>
                <a:effectLst/>
                <a:uLnTx/>
                <a:uFillTx/>
                <a:latin typeface="Twinkl" panose="020B0604020202020204" charset="0"/>
              </a:rPr>
              <a:t>Quickly, find 5 items and bring them back.</a:t>
            </a:r>
          </a:p>
        </p:txBody>
      </p:sp>
      <p:pic>
        <p:nvPicPr>
          <p:cNvPr id="26628" name="Picture 8"/>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6342063" y="1908175"/>
            <a:ext cx="1198562" cy="1271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extBox 7">
            <a:extLst>
              <a:ext uri="{FF2B5EF4-FFF2-40B4-BE49-F238E27FC236}">
                <a16:creationId xmlns:a16="http://schemas.microsoft.com/office/drawing/2014/main" id="{21BD6CB3-A4D5-424D-B5B8-A9977BEB6692}"/>
              </a:ext>
            </a:extLst>
          </p:cNvPr>
          <p:cNvSpPr txBox="1"/>
          <p:nvPr/>
        </p:nvSpPr>
        <p:spPr>
          <a:xfrm>
            <a:off x="3386896" y="1448390"/>
            <a:ext cx="1375319" cy="4708981"/>
          </a:xfrm>
          <a:prstGeom prst="rect">
            <a:avLst/>
          </a:prstGeom>
          <a:noFill/>
        </p:spPr>
        <p:txBody>
          <a:bodyPr>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0000" b="1" i="0" u="none" strike="noStrike" kern="1200" cap="none" spc="0" normalizeH="0" baseline="0" noProof="0">
                <a:ln w="28575">
                  <a:solidFill>
                    <a:srgbClr val="9A5315"/>
                  </a:solidFill>
                </a:ln>
                <a:solidFill>
                  <a:srgbClr val="FFFFFF"/>
                </a:solidFill>
                <a:effectLst/>
                <a:uLnTx/>
                <a:uFillTx/>
                <a:latin typeface="Segoe Print"/>
                <a:ea typeface="+mn-ea"/>
                <a:cs typeface="+mn-cs"/>
              </a:rPr>
              <a:t>5</a:t>
            </a:r>
          </a:p>
        </p:txBody>
      </p:sp>
      <p:sp>
        <p:nvSpPr>
          <p:cNvPr id="9" name="Oval 8">
            <a:hlinkClick r:id="rId3" action="ppaction://hlinksldjump"/>
            <a:extLst>
              <a:ext uri="{FF2B5EF4-FFF2-40B4-BE49-F238E27FC236}">
                <a16:creationId xmlns:a16="http://schemas.microsoft.com/office/drawing/2014/main" id="{212A8756-6B51-401C-9156-30CB896AFA79}"/>
              </a:ext>
            </a:extLst>
          </p:cNvPr>
          <p:cNvSpPr/>
          <p:nvPr/>
        </p:nvSpPr>
        <p:spPr>
          <a:xfrm>
            <a:off x="2279650" y="4943475"/>
            <a:ext cx="1149350" cy="1149350"/>
          </a:xfrm>
          <a:prstGeom prst="ellipse">
            <a:avLst/>
          </a:prstGeom>
          <a:solidFill>
            <a:srgbClr val="00639A"/>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a:ln>
                  <a:noFill/>
                </a:ln>
                <a:solidFill>
                  <a:srgbClr val="FFFFFF"/>
                </a:solidFill>
                <a:effectLst/>
                <a:uLnTx/>
                <a:uFillTx/>
                <a:latin typeface="Segoe Print"/>
                <a:ea typeface="+mn-ea"/>
                <a:cs typeface="+mn-cs"/>
              </a:rPr>
              <a:t>back</a:t>
            </a:r>
          </a:p>
        </p:txBody>
      </p:sp>
      <p:pic>
        <p:nvPicPr>
          <p:cNvPr id="26631" name="Picture 8"/>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8451851" y="1908175"/>
            <a:ext cx="1196975" cy="1271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6632" name="Picture 8"/>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6342063" y="4457700"/>
            <a:ext cx="1198562" cy="1270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6633" name="Picture 8"/>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8451851" y="4457700"/>
            <a:ext cx="1196975" cy="1270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 name="Oval 12">
            <a:extLst>
              <a:ext uri="{FF2B5EF4-FFF2-40B4-BE49-F238E27FC236}">
                <a16:creationId xmlns:a16="http://schemas.microsoft.com/office/drawing/2014/main" id="{E37CA536-3633-4BBF-9909-3137D17F48D3}"/>
              </a:ext>
            </a:extLst>
          </p:cNvPr>
          <p:cNvSpPr/>
          <p:nvPr/>
        </p:nvSpPr>
        <p:spPr>
          <a:xfrm>
            <a:off x="4930776" y="2749550"/>
            <a:ext cx="195263" cy="196850"/>
          </a:xfrm>
          <a:prstGeom prst="ellipse">
            <a:avLst/>
          </a:prstGeom>
          <a:solidFill>
            <a:srgbClr val="E5212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FFFFFF"/>
              </a:solidFill>
              <a:effectLst/>
              <a:uLnTx/>
              <a:uFillTx/>
              <a:latin typeface="Segoe Print"/>
              <a:ea typeface="+mn-ea"/>
              <a:cs typeface="+mn-cs"/>
            </a:endParaRPr>
          </a:p>
        </p:txBody>
      </p:sp>
      <p:cxnSp>
        <p:nvCxnSpPr>
          <p:cNvPr id="14" name="Straight Arrow Connector 13">
            <a:extLst>
              <a:ext uri="{FF2B5EF4-FFF2-40B4-BE49-F238E27FC236}">
                <a16:creationId xmlns:a16="http://schemas.microsoft.com/office/drawing/2014/main" id="{033AD436-EDA1-40F8-A17A-86FAF651F93F}"/>
              </a:ext>
            </a:extLst>
          </p:cNvPr>
          <p:cNvCxnSpPr>
            <a:cxnSpLocks/>
          </p:cNvCxnSpPr>
          <p:nvPr/>
        </p:nvCxnSpPr>
        <p:spPr>
          <a:xfrm flipH="1">
            <a:off x="4648201" y="2865438"/>
            <a:ext cx="282575" cy="0"/>
          </a:xfrm>
          <a:prstGeom prst="straightConnector1">
            <a:avLst/>
          </a:prstGeom>
          <a:ln w="57150">
            <a:solidFill>
              <a:srgbClr val="E52122"/>
            </a:solidFill>
            <a:tailEnd type="triangle"/>
          </a:ln>
        </p:spPr>
        <p:style>
          <a:lnRef idx="1">
            <a:schemeClr val="accent1"/>
          </a:lnRef>
          <a:fillRef idx="0">
            <a:schemeClr val="accent1"/>
          </a:fillRef>
          <a:effectRef idx="0">
            <a:schemeClr val="accent1"/>
          </a:effectRef>
          <a:fontRef idx="minor">
            <a:schemeClr val="tx1"/>
          </a:fontRef>
        </p:style>
      </p:cxnSp>
      <p:pic>
        <p:nvPicPr>
          <p:cNvPr id="26636" name="Picture 8"/>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7378701" y="3140075"/>
            <a:ext cx="1198563" cy="1271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7861242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Title 1"/>
          <p:cNvSpPr>
            <a:spLocks noGrp="1" noChangeArrowheads="1"/>
          </p:cNvSpPr>
          <p:nvPr>
            <p:ph type="title"/>
          </p:nvPr>
        </p:nvSpPr>
        <p:spPr>
          <a:xfrm>
            <a:off x="1981201" y="479426"/>
            <a:ext cx="8220075" cy="993775"/>
          </a:xfrm>
        </p:spPr>
        <p:txBody>
          <a:bodyPr/>
          <a:lstStyle/>
          <a:p>
            <a:pPr eaLnBrk="1" hangingPunct="1"/>
            <a:r>
              <a:rPr lang="en-GB" altLang="en-US"/>
              <a:t>Challenge</a:t>
            </a:r>
          </a:p>
        </p:txBody>
      </p:sp>
      <p:sp>
        <p:nvSpPr>
          <p:cNvPr id="27651" name="Rectangle 2"/>
          <p:cNvSpPr>
            <a:spLocks noChangeArrowheads="1"/>
          </p:cNvSpPr>
          <p:nvPr/>
        </p:nvSpPr>
        <p:spPr bwMode="auto">
          <a:xfrm>
            <a:off x="4275138" y="1390651"/>
            <a:ext cx="3632200" cy="341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panose="020B0604020202020204"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pitchFamily="50" charset="0"/>
                <a:cs typeface="Sassoon Infant Rg" pitchFamily="50" charset="0"/>
              </a:defRPr>
            </a:lvl9pPr>
          </a:lstStyle>
          <a:p>
            <a:pPr marL="0" marR="0" lvl="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altLang="en-US" sz="1800" b="0" i="0" u="none" strike="noStrike" kern="1200" cap="none" spc="0" normalizeH="0" baseline="0" noProof="0">
                <a:ln>
                  <a:noFill/>
                </a:ln>
                <a:solidFill>
                  <a:srgbClr val="1C1C1C"/>
                </a:solidFill>
                <a:effectLst/>
                <a:uLnTx/>
                <a:uFillTx/>
                <a:latin typeface="Twinkl" panose="020B0604020202020204" charset="0"/>
              </a:rPr>
              <a:t>Can you stretch up high 5 times?</a:t>
            </a:r>
          </a:p>
        </p:txBody>
      </p:sp>
      <p:sp>
        <p:nvSpPr>
          <p:cNvPr id="5" name="Oval 4">
            <a:hlinkClick r:id="rId2" action="ppaction://hlinksldjump"/>
            <a:extLst>
              <a:ext uri="{FF2B5EF4-FFF2-40B4-BE49-F238E27FC236}">
                <a16:creationId xmlns:a16="http://schemas.microsoft.com/office/drawing/2014/main" id="{20D38032-E7BC-4405-BC8C-5706EF853ABB}"/>
              </a:ext>
            </a:extLst>
          </p:cNvPr>
          <p:cNvSpPr/>
          <p:nvPr/>
        </p:nvSpPr>
        <p:spPr>
          <a:xfrm>
            <a:off x="2279650" y="4943475"/>
            <a:ext cx="1149350" cy="1149350"/>
          </a:xfrm>
          <a:prstGeom prst="ellipse">
            <a:avLst/>
          </a:prstGeom>
          <a:solidFill>
            <a:srgbClr val="00639A"/>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a:ln>
                  <a:noFill/>
                </a:ln>
                <a:solidFill>
                  <a:srgbClr val="FFFFFF"/>
                </a:solidFill>
                <a:effectLst/>
                <a:uLnTx/>
                <a:uFillTx/>
                <a:latin typeface="Segoe Print"/>
                <a:ea typeface="+mn-ea"/>
                <a:cs typeface="+mn-cs"/>
              </a:rPr>
              <a:t>back</a:t>
            </a:r>
          </a:p>
        </p:txBody>
      </p:sp>
      <p:pic>
        <p:nvPicPr>
          <p:cNvPr id="27653" name="Picture 5"/>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rot="21322725">
            <a:off x="5461000" y="1755776"/>
            <a:ext cx="1270000" cy="4524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6887794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Title 1"/>
          <p:cNvSpPr>
            <a:spLocks noGrp="1" noChangeArrowheads="1"/>
          </p:cNvSpPr>
          <p:nvPr>
            <p:ph type="title"/>
          </p:nvPr>
        </p:nvSpPr>
        <p:spPr>
          <a:xfrm>
            <a:off x="1981201" y="479426"/>
            <a:ext cx="8220075" cy="993775"/>
          </a:xfrm>
        </p:spPr>
        <p:txBody>
          <a:bodyPr/>
          <a:lstStyle/>
          <a:p>
            <a:pPr eaLnBrk="1" hangingPunct="1"/>
            <a:r>
              <a:rPr lang="en-GB" altLang="en-US"/>
              <a:t>Challenge</a:t>
            </a:r>
          </a:p>
        </p:txBody>
      </p:sp>
      <p:sp>
        <p:nvSpPr>
          <p:cNvPr id="28675" name="Rectangle 2"/>
          <p:cNvSpPr>
            <a:spLocks noChangeArrowheads="1"/>
          </p:cNvSpPr>
          <p:nvPr/>
        </p:nvSpPr>
        <p:spPr bwMode="auto">
          <a:xfrm>
            <a:off x="4541730" y="1381125"/>
            <a:ext cx="310854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panose="020B0604020202020204"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pitchFamily="50" charset="0"/>
                <a:cs typeface="Sassoon Infant Rg" pitchFamily="50" charset="0"/>
              </a:defRPr>
            </a:lvl9p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altLang="en-US" sz="1800" b="0" i="0" u="none" strike="noStrike" kern="1200" cap="none" spc="0" normalizeH="0" baseline="0" noProof="0">
                <a:ln>
                  <a:noFill/>
                </a:ln>
                <a:solidFill>
                  <a:srgbClr val="9A5315"/>
                </a:solidFill>
                <a:effectLst/>
                <a:uLnTx/>
                <a:uFillTx/>
                <a:latin typeface="Twinkl" panose="020B0604020202020204" charset="0"/>
              </a:rPr>
              <a:t>Can you show me 5 fingers?</a:t>
            </a:r>
          </a:p>
        </p:txBody>
      </p:sp>
      <p:sp>
        <p:nvSpPr>
          <p:cNvPr id="6" name="Oval 5">
            <a:hlinkClick r:id="rId2" action="ppaction://hlinksldjump"/>
            <a:extLst>
              <a:ext uri="{FF2B5EF4-FFF2-40B4-BE49-F238E27FC236}">
                <a16:creationId xmlns:a16="http://schemas.microsoft.com/office/drawing/2014/main" id="{E1226046-5E05-4683-8878-84224BBCB835}"/>
              </a:ext>
            </a:extLst>
          </p:cNvPr>
          <p:cNvSpPr/>
          <p:nvPr/>
        </p:nvSpPr>
        <p:spPr>
          <a:xfrm>
            <a:off x="2279650" y="4943475"/>
            <a:ext cx="1149350" cy="1149350"/>
          </a:xfrm>
          <a:prstGeom prst="ellipse">
            <a:avLst/>
          </a:prstGeom>
          <a:solidFill>
            <a:srgbClr val="00639A"/>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a:ln>
                  <a:noFill/>
                </a:ln>
                <a:solidFill>
                  <a:srgbClr val="FFFFFF"/>
                </a:solidFill>
                <a:effectLst/>
                <a:uLnTx/>
                <a:uFillTx/>
                <a:latin typeface="Segoe Print"/>
                <a:ea typeface="+mn-ea"/>
                <a:cs typeface="+mn-cs"/>
              </a:rPr>
              <a:t>back</a:t>
            </a:r>
          </a:p>
        </p:txBody>
      </p:sp>
      <p:pic>
        <p:nvPicPr>
          <p:cNvPr id="28677" name="Picture 4"/>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4168776" y="1862138"/>
            <a:ext cx="3317875" cy="5746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75022272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Title 1"/>
          <p:cNvSpPr>
            <a:spLocks noGrp="1" noChangeArrowheads="1"/>
          </p:cNvSpPr>
          <p:nvPr>
            <p:ph type="title"/>
          </p:nvPr>
        </p:nvSpPr>
        <p:spPr>
          <a:xfrm>
            <a:off x="1981201" y="479426"/>
            <a:ext cx="8220075" cy="993775"/>
          </a:xfrm>
        </p:spPr>
        <p:txBody>
          <a:bodyPr/>
          <a:lstStyle/>
          <a:p>
            <a:pPr eaLnBrk="1" hangingPunct="1"/>
            <a:r>
              <a:rPr lang="en-US" altLang="en-US">
                <a:latin typeface="Twinkl" panose="020B0604020202020204" charset="0"/>
              </a:rPr>
              <a:t>Congratulations!</a:t>
            </a:r>
            <a:endParaRPr lang="en-GB" altLang="en-US"/>
          </a:p>
        </p:txBody>
      </p:sp>
      <p:sp>
        <p:nvSpPr>
          <p:cNvPr id="29699" name="Rectangle 6"/>
          <p:cNvSpPr>
            <a:spLocks noChangeArrowheads="1"/>
          </p:cNvSpPr>
          <p:nvPr/>
        </p:nvSpPr>
        <p:spPr bwMode="auto">
          <a:xfrm>
            <a:off x="3810000" y="1443038"/>
            <a:ext cx="4572000" cy="1477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anose="020B0604020202020204"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pitchFamily="50" charset="0"/>
                <a:cs typeface="Sassoon Infant Rg" pitchFamily="50" charset="0"/>
              </a:defRPr>
            </a:lvl9pPr>
          </a:lstStyle>
          <a:p>
            <a:pPr marL="0" marR="0" lvl="0" indent="0" algn="ctr" defTabSz="914400" rtl="0" eaLnBrk="1" fontAlgn="auto" latinLnBrk="0" hangingPunct="1">
              <a:lnSpc>
                <a:spcPct val="100000"/>
              </a:lnSpc>
              <a:spcBef>
                <a:spcPct val="0"/>
              </a:spcBef>
              <a:spcAft>
                <a:spcPts val="0"/>
              </a:spcAft>
              <a:buClrTx/>
              <a:buSzTx/>
              <a:buFont typeface="Arial" panose="020B0604020202020204" pitchFamily="34" charset="0"/>
              <a:buNone/>
              <a:tabLst/>
              <a:defRPr/>
            </a:pPr>
            <a:r>
              <a:rPr kumimoji="0" lang="en-US" altLang="en-US" sz="1800" b="0" i="0" u="none" strike="noStrike" kern="1200" cap="none" spc="0" normalizeH="0" baseline="0" noProof="0">
                <a:ln>
                  <a:noFill/>
                </a:ln>
                <a:solidFill>
                  <a:srgbClr val="1C1C1C"/>
                </a:solidFill>
                <a:effectLst/>
                <a:uLnTx/>
                <a:uFillTx/>
                <a:latin typeface="Twinkl" panose="020B0604020202020204" charset="0"/>
              </a:rPr>
              <a:t>You are now an expert on the number 5.</a:t>
            </a:r>
          </a:p>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altLang="en-US" sz="1800" b="0" i="0" u="none" strike="noStrike" kern="1200" cap="none" spc="0" normalizeH="0" baseline="0" noProof="0">
              <a:ln>
                <a:noFill/>
              </a:ln>
              <a:solidFill>
                <a:srgbClr val="9A5315"/>
              </a:solidFill>
              <a:effectLst/>
              <a:uLnTx/>
              <a:uFillTx/>
              <a:latin typeface="Twinkl" panose="020B0604020202020204" charset="0"/>
            </a:endParaRPr>
          </a:p>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altLang="en-US" sz="1800" b="0" i="0" u="none" strike="noStrike" kern="1200" cap="none" spc="0" normalizeH="0" baseline="0" noProof="0">
                <a:ln>
                  <a:noFill/>
                </a:ln>
                <a:solidFill>
                  <a:srgbClr val="9A5315"/>
                </a:solidFill>
                <a:effectLst/>
                <a:uLnTx/>
                <a:uFillTx/>
                <a:latin typeface="Twinkl" panose="020B0604020202020204" charset="0"/>
              </a:rPr>
              <a:t>Can you give yourself 5 pats on the back?</a:t>
            </a:r>
          </a:p>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altLang="en-US" sz="1800" b="0" i="0" u="none" strike="noStrike" kern="1200" cap="none" spc="0" normalizeH="0" baseline="0" noProof="0">
              <a:ln>
                <a:noFill/>
              </a:ln>
              <a:solidFill>
                <a:srgbClr val="9A5315"/>
              </a:solidFill>
              <a:effectLst/>
              <a:uLnTx/>
              <a:uFillTx/>
              <a:latin typeface="Twinkl" panose="020B0604020202020204" charset="0"/>
            </a:endParaRPr>
          </a:p>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altLang="en-US" sz="1800" b="0" i="0" u="none" strike="noStrike" kern="1200" cap="none" spc="0" normalizeH="0" baseline="0" noProof="0">
                <a:ln>
                  <a:noFill/>
                </a:ln>
                <a:solidFill>
                  <a:srgbClr val="9A5315"/>
                </a:solidFill>
                <a:effectLst/>
                <a:uLnTx/>
                <a:uFillTx/>
                <a:latin typeface="Twinkl" panose="020B0604020202020204" charset="0"/>
              </a:rPr>
              <a:t>Can you give yourself 5 claps?</a:t>
            </a:r>
          </a:p>
        </p:txBody>
      </p:sp>
      <p:pic>
        <p:nvPicPr>
          <p:cNvPr id="29700" name="Picture 8"/>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6196014" y="3429001"/>
            <a:ext cx="4040187" cy="3173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9701" name="Picture 8"/>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4627563" y="3514726"/>
            <a:ext cx="912812" cy="968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9702" name="Picture 9"/>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5310189" y="4154489"/>
            <a:ext cx="911225" cy="968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9703" name="Picture 10"/>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4321176" y="4694239"/>
            <a:ext cx="911225" cy="968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9704" name="Picture 11"/>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5083176" y="5276851"/>
            <a:ext cx="912813" cy="968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9705" name="Picture 12"/>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5691188" y="3030539"/>
            <a:ext cx="912812" cy="968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9706" name="Picture 13"/>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2201864" y="2536825"/>
            <a:ext cx="2052637" cy="355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9707" name="Picture 14"/>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rot="20952057">
            <a:off x="1827213" y="600075"/>
            <a:ext cx="1884362" cy="1885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9708" name="Picture 15"/>
          <p:cNvPicPr>
            <a:picLocks noChangeAspect="1" noChangeArrowheads="1"/>
          </p:cNvPicPr>
          <p:nvPr/>
        </p:nvPicPr>
        <p:blipFill>
          <a:blip r:embed="rId6" cstate="email">
            <a:extLst>
              <a:ext uri="{28A0092B-C50C-407E-A947-70E740481C1C}">
                <a14:useLocalDpi xmlns:a14="http://schemas.microsoft.com/office/drawing/2010/main"/>
              </a:ext>
            </a:extLst>
          </a:blip>
          <a:srcRect/>
          <a:stretch>
            <a:fillRect/>
          </a:stretch>
        </p:blipFill>
        <p:spPr bwMode="auto">
          <a:xfrm rot="766634">
            <a:off x="8372475" y="692151"/>
            <a:ext cx="1714500" cy="2790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15237506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808561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0998" y="214726"/>
            <a:ext cx="10306051" cy="775252"/>
          </a:xfrm>
        </p:spPr>
        <p:txBody>
          <a:bodyPr rtlCol="0">
            <a:normAutofit/>
          </a:bodyPr>
          <a:lstStyle/>
          <a:p>
            <a:pPr rtl="0"/>
            <a:r>
              <a:rPr lang="en-gb" u="sng">
                <a:latin typeface="Comic Sans MS"/>
              </a:rPr>
              <a:t>RE</a:t>
            </a:r>
            <a:endParaRPr lang="en-gb">
              <a:latin typeface="Comic Sans MS"/>
            </a:endParaRPr>
          </a:p>
        </p:txBody>
      </p:sp>
      <p:sp>
        <p:nvSpPr>
          <p:cNvPr id="11" name="TextBox 10">
            <a:extLst>
              <a:ext uri="{FF2B5EF4-FFF2-40B4-BE49-F238E27FC236}">
                <a16:creationId xmlns:a16="http://schemas.microsoft.com/office/drawing/2014/main" id="{7ECCB87A-E1CA-9D0F-9425-AAC9A7A7D6FD}"/>
              </a:ext>
            </a:extLst>
          </p:cNvPr>
          <p:cNvSpPr txBox="1"/>
          <p:nvPr/>
        </p:nvSpPr>
        <p:spPr>
          <a:xfrm>
            <a:off x="542925" y="1157288"/>
            <a:ext cx="8972550" cy="1446550"/>
          </a:xfrm>
          <a:prstGeom prst="rect">
            <a:avLst/>
          </a:prstGeom>
          <a:noFill/>
        </p:spPr>
        <p:txBody>
          <a:bodyPr wrap="square" lIns="91440" tIns="45720" rIns="91440" bIns="45720" rtlCol="0" anchor="t">
            <a:spAutoFit/>
          </a:bodyPr>
          <a:lstStyle/>
          <a:p>
            <a:r>
              <a:rPr lang="en-GB" sz="2200">
                <a:solidFill>
                  <a:schemeClr val="tx1">
                    <a:lumMod val="50000"/>
                  </a:schemeClr>
                </a:solidFill>
                <a:latin typeface="Comic Sans MS"/>
              </a:rPr>
              <a:t>Today, we are learning about when Jesus was 12 years old and He went to the temple! </a:t>
            </a:r>
          </a:p>
          <a:p>
            <a:r>
              <a:rPr lang="en-GB" sz="2200">
                <a:solidFill>
                  <a:schemeClr val="tx1">
                    <a:lumMod val="50000"/>
                  </a:schemeClr>
                </a:solidFill>
                <a:latin typeface="Comic Sans MS"/>
              </a:rPr>
              <a:t>This story can be found in the Bible, Luke 2: 41-52</a:t>
            </a:r>
          </a:p>
          <a:p>
            <a:endParaRPr lang="en-GB" sz="2200">
              <a:solidFill>
                <a:schemeClr val="tx1">
                  <a:lumMod val="50000"/>
                </a:schemeClr>
              </a:solidFill>
              <a:latin typeface="Comic Sans MS"/>
            </a:endParaRPr>
          </a:p>
        </p:txBody>
      </p:sp>
      <p:sp>
        <p:nvSpPr>
          <p:cNvPr id="4" name="TextBox 3">
            <a:extLst>
              <a:ext uri="{FF2B5EF4-FFF2-40B4-BE49-F238E27FC236}">
                <a16:creationId xmlns:a16="http://schemas.microsoft.com/office/drawing/2014/main" id="{32CEE968-16B4-927B-4369-91846D625AAA}"/>
              </a:ext>
            </a:extLst>
          </p:cNvPr>
          <p:cNvSpPr txBox="1"/>
          <p:nvPr/>
        </p:nvSpPr>
        <p:spPr>
          <a:xfrm>
            <a:off x="5307807" y="2928938"/>
            <a:ext cx="5114924" cy="1077218"/>
          </a:xfrm>
          <a:prstGeom prst="rect">
            <a:avLst/>
          </a:prstGeom>
          <a:noFill/>
        </p:spPr>
        <p:txBody>
          <a:bodyPr wrap="square">
            <a:spAutoFit/>
          </a:bodyPr>
          <a:lstStyle/>
          <a:p>
            <a:br>
              <a:rPr lang="en-GB" sz="3200" b="0" i="0" u="none" strike="noStrike">
                <a:solidFill>
                  <a:srgbClr val="1F1F1F"/>
                </a:solidFill>
                <a:effectLst/>
                <a:latin typeface="Arial" panose="020B0604020202020204" pitchFamily="34" charset="0"/>
              </a:rPr>
            </a:br>
            <a:endParaRPr lang="en-GB" sz="3200" u="sng">
              <a:solidFill>
                <a:srgbClr val="0070C0"/>
              </a:solidFill>
            </a:endParaRPr>
          </a:p>
        </p:txBody>
      </p:sp>
      <p:pic>
        <p:nvPicPr>
          <p:cNvPr id="3" name="Picture 2" descr="A child sitting in a room with a person in a robe&#10;&#10;Description automatically generated">
            <a:extLst>
              <a:ext uri="{FF2B5EF4-FFF2-40B4-BE49-F238E27FC236}">
                <a16:creationId xmlns:a16="http://schemas.microsoft.com/office/drawing/2014/main" id="{6C3780E9-A916-BFB1-3369-5961B8470BA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502370" y="2595237"/>
            <a:ext cx="4071869" cy="3059044"/>
          </a:xfrm>
          <a:prstGeom prst="rect">
            <a:avLst/>
          </a:prstGeom>
        </p:spPr>
      </p:pic>
    </p:spTree>
    <p:extLst>
      <p:ext uri="{BB962C8B-B14F-4D97-AF65-F5344CB8AC3E}">
        <p14:creationId xmlns:p14="http://schemas.microsoft.com/office/powerpoint/2010/main" val="3576811513"/>
      </p:ext>
    </p:extLst>
  </p:cSld>
  <p:clrMapOvr>
    <a:masterClrMapping/>
  </p:clrMapOvr>
  <mc:AlternateContent xmlns:mc="http://schemas.openxmlformats.org/markup-compatibility/2006" xmlns:p14="http://schemas.microsoft.com/office/powerpoint/2010/main">
    <mc:Choice Requires="p14">
      <p:transition spd="med" p14:dur="700" advTm="47737">
        <p:fade/>
      </p:transition>
    </mc:Choice>
    <mc:Fallback xmlns="">
      <p:transition spd="med" advTm="47737">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132A829-C824-C405-2ED8-A2E4387C9F4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F79B18A-B7DC-DCDF-1E49-903964675D10}"/>
              </a:ext>
            </a:extLst>
          </p:cNvPr>
          <p:cNvSpPr>
            <a:spLocks noGrp="1"/>
          </p:cNvSpPr>
          <p:nvPr>
            <p:ph type="title"/>
          </p:nvPr>
        </p:nvSpPr>
        <p:spPr>
          <a:xfrm>
            <a:off x="7492891" y="1330347"/>
            <a:ext cx="3840480" cy="2103120"/>
          </a:xfrm>
        </p:spPr>
        <p:txBody>
          <a:bodyPr rtlCol="0" anchor="b">
            <a:normAutofit/>
          </a:bodyPr>
          <a:lstStyle/>
          <a:p>
            <a:pPr rtl="0"/>
            <a:br>
              <a:rPr lang="en-gb" u="sng"/>
            </a:br>
            <a:endParaRPr lang="en-gb"/>
          </a:p>
        </p:txBody>
      </p:sp>
      <p:pic>
        <p:nvPicPr>
          <p:cNvPr id="4" name="Picture 3" descr="A group of people walking with a donkey&#10;&#10;Description automatically generated">
            <a:extLst>
              <a:ext uri="{FF2B5EF4-FFF2-40B4-BE49-F238E27FC236}">
                <a16:creationId xmlns:a16="http://schemas.microsoft.com/office/drawing/2014/main" id="{2A307B38-71F3-1273-217A-93A528D036D0}"/>
              </a:ext>
            </a:extLst>
          </p:cNvPr>
          <p:cNvPicPr>
            <a:picLocks noChangeAspect="1"/>
          </p:cNvPicPr>
          <p:nvPr/>
        </p:nvPicPr>
        <p:blipFill>
          <a:blip r:embed="rId2" cstate="email">
            <a:extLst>
              <a:ext uri="{28A0092B-C50C-407E-A947-70E740481C1C}">
                <a14:useLocalDpi xmlns:a14="http://schemas.microsoft.com/office/drawing/2010/main"/>
              </a:ext>
            </a:extLst>
          </a:blip>
          <a:srcRect/>
          <a:stretch/>
        </p:blipFill>
        <p:spPr>
          <a:xfrm>
            <a:off x="836613" y="1031195"/>
            <a:ext cx="5943600" cy="4572000"/>
          </a:xfrm>
          <a:prstGeom prst="rect">
            <a:avLst/>
          </a:prstGeom>
          <a:noFill/>
          <a:ln w="38100">
            <a:solidFill>
              <a:schemeClr val="bg1"/>
            </a:solidFill>
          </a:ln>
        </p:spPr>
      </p:pic>
      <p:sp>
        <p:nvSpPr>
          <p:cNvPr id="9" name="Text Placeholder 3">
            <a:extLst>
              <a:ext uri="{FF2B5EF4-FFF2-40B4-BE49-F238E27FC236}">
                <a16:creationId xmlns:a16="http://schemas.microsoft.com/office/drawing/2014/main" id="{CD3CBA2D-D9DD-0BF6-ECB4-02308D3BBDF6}"/>
              </a:ext>
            </a:extLst>
          </p:cNvPr>
          <p:cNvSpPr>
            <a:spLocks noGrp="1"/>
          </p:cNvSpPr>
          <p:nvPr>
            <p:ph type="body" sz="half" idx="2"/>
          </p:nvPr>
        </p:nvSpPr>
        <p:spPr>
          <a:xfrm>
            <a:off x="6893939" y="1194040"/>
            <a:ext cx="3840480" cy="2168517"/>
          </a:xfrm>
        </p:spPr>
        <p:txBody>
          <a:bodyPr vert="horz" lIns="91440" tIns="45720" rIns="91440" bIns="45720" rtlCol="0" anchor="t">
            <a:noAutofit/>
          </a:bodyPr>
          <a:lstStyle/>
          <a:p>
            <a:r>
              <a:rPr lang="en-US" sz="3200">
                <a:solidFill>
                  <a:srgbClr val="000000"/>
                </a:solidFill>
                <a:latin typeface="Arial"/>
                <a:cs typeface="Arial"/>
              </a:rPr>
              <a:t>When Jesus was twelve years old, Mary and Joseph took Him to Jerusalem for the Festival of the Passover.</a:t>
            </a:r>
            <a:endParaRPr lang="en-US" sz="3200"/>
          </a:p>
          <a:p>
            <a:endParaRPr lang="en-US"/>
          </a:p>
        </p:txBody>
      </p:sp>
    </p:spTree>
    <p:extLst>
      <p:ext uri="{BB962C8B-B14F-4D97-AF65-F5344CB8AC3E}">
        <p14:creationId xmlns:p14="http://schemas.microsoft.com/office/powerpoint/2010/main" val="1162973695"/>
      </p:ext>
    </p:extLst>
  </p:cSld>
  <p:clrMapOvr>
    <a:masterClrMapping/>
  </p:clrMapOvr>
  <mc:AlternateContent xmlns:mc="http://schemas.openxmlformats.org/markup-compatibility/2006" xmlns:p14="http://schemas.microsoft.com/office/powerpoint/2010/main">
    <mc:Choice Requires="p14">
      <p:transition spd="med" p14:dur="700" advTm="47737">
        <p:fade/>
      </p:transition>
    </mc:Choice>
    <mc:Fallback xmlns="">
      <p:transition spd="med" advTm="47737">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descr="A group of people in a cave&#10;&#10;Description automatically generated">
            <a:extLst>
              <a:ext uri="{FF2B5EF4-FFF2-40B4-BE49-F238E27FC236}">
                <a16:creationId xmlns:a16="http://schemas.microsoft.com/office/drawing/2014/main" id="{41CADC6A-F8CE-A16A-E771-183BE55DE0B8}"/>
              </a:ext>
            </a:extLst>
          </p:cNvPr>
          <p:cNvPicPr>
            <a:picLocks noGrp="1" noChangeAspect="1"/>
          </p:cNvPicPr>
          <p:nvPr>
            <p:ph type="pic" idx="1"/>
          </p:nvPr>
        </p:nvPicPr>
        <p:blipFill>
          <a:blip r:embed="rId2" cstate="email">
            <a:extLst>
              <a:ext uri="{28A0092B-C50C-407E-A947-70E740481C1C}">
                <a14:useLocalDpi xmlns:a14="http://schemas.microsoft.com/office/drawing/2010/main"/>
              </a:ext>
            </a:extLst>
          </a:blip>
          <a:srcRect/>
          <a:stretch/>
        </p:blipFill>
        <p:spPr>
          <a:xfrm>
            <a:off x="836613" y="1087996"/>
            <a:ext cx="5943600" cy="4458397"/>
          </a:xfrm>
        </p:spPr>
      </p:pic>
      <p:sp>
        <p:nvSpPr>
          <p:cNvPr id="4" name="Text Placeholder 3">
            <a:extLst>
              <a:ext uri="{FF2B5EF4-FFF2-40B4-BE49-F238E27FC236}">
                <a16:creationId xmlns:a16="http://schemas.microsoft.com/office/drawing/2014/main" id="{6A8C81C6-5998-A606-3464-99AEDC0B028C}"/>
              </a:ext>
            </a:extLst>
          </p:cNvPr>
          <p:cNvSpPr>
            <a:spLocks noGrp="1"/>
          </p:cNvSpPr>
          <p:nvPr>
            <p:ph type="body" sz="half" idx="2"/>
          </p:nvPr>
        </p:nvSpPr>
        <p:spPr>
          <a:xfrm>
            <a:off x="7382456" y="1148043"/>
            <a:ext cx="3840480" cy="2168517"/>
          </a:xfrm>
        </p:spPr>
        <p:txBody>
          <a:bodyPr vert="horz" lIns="91440" tIns="45720" rIns="91440" bIns="45720" rtlCol="0" anchor="t">
            <a:noAutofit/>
          </a:bodyPr>
          <a:lstStyle/>
          <a:p>
            <a:r>
              <a:rPr lang="en-US" sz="2800">
                <a:solidFill>
                  <a:srgbClr val="000000"/>
                </a:solidFill>
                <a:latin typeface="Arial"/>
                <a:cs typeface="Arial"/>
              </a:rPr>
              <a:t>It was a holiday celebration they attended every year. Thousands of people from all over the country were in the city and the narrow streets were very crowded.</a:t>
            </a:r>
            <a:endParaRPr lang="en-US" sz="2800"/>
          </a:p>
          <a:p>
            <a:endParaRPr lang="en-US"/>
          </a:p>
        </p:txBody>
      </p:sp>
    </p:spTree>
    <p:extLst>
      <p:ext uri="{BB962C8B-B14F-4D97-AF65-F5344CB8AC3E}">
        <p14:creationId xmlns:p14="http://schemas.microsoft.com/office/powerpoint/2010/main" val="269844899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descr="A child in a robe and a white head wrap&#10;&#10;Description automatically generated">
            <a:extLst>
              <a:ext uri="{FF2B5EF4-FFF2-40B4-BE49-F238E27FC236}">
                <a16:creationId xmlns:a16="http://schemas.microsoft.com/office/drawing/2014/main" id="{0D467E5B-BBF8-DF12-B4C0-9FC08BDDD4F8}"/>
              </a:ext>
            </a:extLst>
          </p:cNvPr>
          <p:cNvPicPr>
            <a:picLocks noGrp="1" noChangeAspect="1"/>
          </p:cNvPicPr>
          <p:nvPr>
            <p:ph type="pic" idx="1"/>
          </p:nvPr>
        </p:nvPicPr>
        <p:blipFill>
          <a:blip r:embed="rId2" cstate="email">
            <a:extLst>
              <a:ext uri="{28A0092B-C50C-407E-A947-70E740481C1C}">
                <a14:useLocalDpi xmlns:a14="http://schemas.microsoft.com/office/drawing/2010/main"/>
              </a:ext>
            </a:extLst>
          </a:blip>
          <a:srcRect/>
          <a:stretch/>
        </p:blipFill>
        <p:spPr>
          <a:xfrm>
            <a:off x="836613" y="1087474"/>
            <a:ext cx="5943600" cy="4459442"/>
          </a:xfrm>
        </p:spPr>
      </p:pic>
      <p:sp>
        <p:nvSpPr>
          <p:cNvPr id="4" name="Text Placeholder 3">
            <a:extLst>
              <a:ext uri="{FF2B5EF4-FFF2-40B4-BE49-F238E27FC236}">
                <a16:creationId xmlns:a16="http://schemas.microsoft.com/office/drawing/2014/main" id="{A61825BE-D790-A771-BCD5-B4503FE8BDB2}"/>
              </a:ext>
            </a:extLst>
          </p:cNvPr>
          <p:cNvSpPr>
            <a:spLocks noGrp="1"/>
          </p:cNvSpPr>
          <p:nvPr>
            <p:ph type="body" sz="half" idx="2"/>
          </p:nvPr>
        </p:nvSpPr>
        <p:spPr>
          <a:xfrm>
            <a:off x="7204567" y="1084170"/>
            <a:ext cx="3840480" cy="2168517"/>
          </a:xfrm>
        </p:spPr>
        <p:txBody>
          <a:bodyPr vert="horz" lIns="91440" tIns="45720" rIns="91440" bIns="45720" rtlCol="0" anchor="t">
            <a:normAutofit/>
          </a:bodyPr>
          <a:lstStyle/>
          <a:p>
            <a:r>
              <a:rPr lang="en-US">
                <a:solidFill>
                  <a:srgbClr val="000000"/>
                </a:solidFill>
                <a:latin typeface="Arial"/>
                <a:cs typeface="Arial"/>
              </a:rPr>
              <a:t>At the end of the festival Mary and Joseph joined others from Galilee making the trip home. They thought Jesus was with their relatives and friends in the crowd heading home, but He was in the Temple sitting with the teachers, asking questions </a:t>
            </a:r>
            <a:endParaRPr lang="en-US"/>
          </a:p>
        </p:txBody>
      </p:sp>
    </p:spTree>
    <p:extLst>
      <p:ext uri="{BB962C8B-B14F-4D97-AF65-F5344CB8AC3E}">
        <p14:creationId xmlns:p14="http://schemas.microsoft.com/office/powerpoint/2010/main" val="166743913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descr="A person and person standing near a pot&#10;&#10;Description automatically generated">
            <a:extLst>
              <a:ext uri="{FF2B5EF4-FFF2-40B4-BE49-F238E27FC236}">
                <a16:creationId xmlns:a16="http://schemas.microsoft.com/office/drawing/2014/main" id="{7108F889-B0E1-DBB7-055C-690428730DB8}"/>
              </a:ext>
            </a:extLst>
          </p:cNvPr>
          <p:cNvPicPr>
            <a:picLocks noGrp="1" noChangeAspect="1"/>
          </p:cNvPicPr>
          <p:nvPr>
            <p:ph type="pic" idx="1"/>
          </p:nvPr>
        </p:nvPicPr>
        <p:blipFill>
          <a:blip r:embed="rId2" cstate="email">
            <a:extLst>
              <a:ext uri="{28A0092B-C50C-407E-A947-70E740481C1C}">
                <a14:useLocalDpi xmlns:a14="http://schemas.microsoft.com/office/drawing/2010/main"/>
              </a:ext>
            </a:extLst>
          </a:blip>
          <a:srcRect/>
          <a:stretch/>
        </p:blipFill>
        <p:spPr>
          <a:xfrm>
            <a:off x="836613" y="1087996"/>
            <a:ext cx="5943600" cy="4458397"/>
          </a:xfrm>
        </p:spPr>
      </p:pic>
      <p:sp>
        <p:nvSpPr>
          <p:cNvPr id="4" name="Text Placeholder 3">
            <a:extLst>
              <a:ext uri="{FF2B5EF4-FFF2-40B4-BE49-F238E27FC236}">
                <a16:creationId xmlns:a16="http://schemas.microsoft.com/office/drawing/2014/main" id="{5FCBA0DA-0E2A-D413-8475-FF26127F63F6}"/>
              </a:ext>
            </a:extLst>
          </p:cNvPr>
          <p:cNvSpPr>
            <a:spLocks noGrp="1"/>
          </p:cNvSpPr>
          <p:nvPr>
            <p:ph type="body" sz="half" idx="2"/>
          </p:nvPr>
        </p:nvSpPr>
        <p:spPr>
          <a:xfrm>
            <a:off x="7260978" y="971347"/>
            <a:ext cx="3840480" cy="2168517"/>
          </a:xfrm>
        </p:spPr>
        <p:txBody>
          <a:bodyPr vert="horz" lIns="91440" tIns="45720" rIns="91440" bIns="45720" rtlCol="0" anchor="t">
            <a:normAutofit/>
          </a:bodyPr>
          <a:lstStyle/>
          <a:p>
            <a:r>
              <a:rPr lang="en-US">
                <a:solidFill>
                  <a:srgbClr val="000000"/>
                </a:solidFill>
                <a:latin typeface="Arial"/>
                <a:cs typeface="Arial"/>
              </a:rPr>
              <a:t>That evening Mary and Joseph set up camp and rested.</a:t>
            </a:r>
            <a:endParaRPr lang="en-US"/>
          </a:p>
          <a:p>
            <a:endParaRPr lang="en-US"/>
          </a:p>
        </p:txBody>
      </p:sp>
    </p:spTree>
    <p:extLst>
      <p:ext uri="{BB962C8B-B14F-4D97-AF65-F5344CB8AC3E}">
        <p14:creationId xmlns:p14="http://schemas.microsoft.com/office/powerpoint/2010/main" val="34620420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descr="A person in a turban&#10;&#10;Description automatically generated">
            <a:extLst>
              <a:ext uri="{FF2B5EF4-FFF2-40B4-BE49-F238E27FC236}">
                <a16:creationId xmlns:a16="http://schemas.microsoft.com/office/drawing/2014/main" id="{25568318-07E6-F257-C81E-AFCA1BEED249}"/>
              </a:ext>
            </a:extLst>
          </p:cNvPr>
          <p:cNvPicPr>
            <a:picLocks noGrp="1" noChangeAspect="1"/>
          </p:cNvPicPr>
          <p:nvPr>
            <p:ph type="pic" idx="1"/>
          </p:nvPr>
        </p:nvPicPr>
        <p:blipFill>
          <a:blip r:embed="rId2" cstate="email">
            <a:extLst>
              <a:ext uri="{28A0092B-C50C-407E-A947-70E740481C1C}">
                <a14:useLocalDpi xmlns:a14="http://schemas.microsoft.com/office/drawing/2010/main"/>
              </a:ext>
            </a:extLst>
          </a:blip>
          <a:srcRect/>
          <a:stretch/>
        </p:blipFill>
        <p:spPr>
          <a:xfrm>
            <a:off x="836613" y="1087474"/>
            <a:ext cx="5943600" cy="4459442"/>
          </a:xfrm>
        </p:spPr>
      </p:pic>
      <p:sp>
        <p:nvSpPr>
          <p:cNvPr id="4" name="Text Placeholder 3">
            <a:extLst>
              <a:ext uri="{FF2B5EF4-FFF2-40B4-BE49-F238E27FC236}">
                <a16:creationId xmlns:a16="http://schemas.microsoft.com/office/drawing/2014/main" id="{34D2623B-BCCD-D9E5-C6DA-BFC58EED3701}"/>
              </a:ext>
            </a:extLst>
          </p:cNvPr>
          <p:cNvSpPr>
            <a:spLocks noGrp="1"/>
          </p:cNvSpPr>
          <p:nvPr>
            <p:ph type="body" sz="half" idx="2"/>
          </p:nvPr>
        </p:nvSpPr>
        <p:spPr>
          <a:xfrm>
            <a:off x="7305152" y="1092825"/>
            <a:ext cx="3840480" cy="2168517"/>
          </a:xfrm>
        </p:spPr>
        <p:txBody>
          <a:bodyPr vert="horz" lIns="91440" tIns="45720" rIns="91440" bIns="45720" rtlCol="0" anchor="t">
            <a:normAutofit/>
          </a:bodyPr>
          <a:lstStyle/>
          <a:p>
            <a:r>
              <a:rPr lang="en-US" sz="2400">
                <a:solidFill>
                  <a:srgbClr val="000000"/>
                </a:solidFill>
                <a:latin typeface="Arial"/>
                <a:cs typeface="Arial"/>
              </a:rPr>
              <a:t>But when they looked for Jesus they could not find Him.</a:t>
            </a:r>
            <a:endParaRPr lang="en-US" sz="2400"/>
          </a:p>
          <a:p>
            <a:endParaRPr lang="en-US"/>
          </a:p>
        </p:txBody>
      </p:sp>
    </p:spTree>
    <p:extLst>
      <p:ext uri="{BB962C8B-B14F-4D97-AF65-F5344CB8AC3E}">
        <p14:creationId xmlns:p14="http://schemas.microsoft.com/office/powerpoint/2010/main" val="642188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descr="A person in a white dress&#10;&#10;Description automatically generated">
            <a:extLst>
              <a:ext uri="{FF2B5EF4-FFF2-40B4-BE49-F238E27FC236}">
                <a16:creationId xmlns:a16="http://schemas.microsoft.com/office/drawing/2014/main" id="{E31BD507-FB8E-C3C3-7337-27DC60BF103A}"/>
              </a:ext>
            </a:extLst>
          </p:cNvPr>
          <p:cNvPicPr>
            <a:picLocks noGrp="1" noChangeAspect="1"/>
          </p:cNvPicPr>
          <p:nvPr>
            <p:ph type="pic" idx="1"/>
          </p:nvPr>
        </p:nvPicPr>
        <p:blipFill>
          <a:blip r:embed="rId2" cstate="email">
            <a:extLst>
              <a:ext uri="{28A0092B-C50C-407E-A947-70E740481C1C}">
                <a14:useLocalDpi xmlns:a14="http://schemas.microsoft.com/office/drawing/2010/main"/>
              </a:ext>
            </a:extLst>
          </a:blip>
          <a:srcRect/>
          <a:stretch/>
        </p:blipFill>
        <p:spPr>
          <a:xfrm>
            <a:off x="836613" y="1087474"/>
            <a:ext cx="5943600" cy="4459442"/>
          </a:xfrm>
        </p:spPr>
      </p:pic>
      <p:sp>
        <p:nvSpPr>
          <p:cNvPr id="4" name="Text Placeholder 3">
            <a:extLst>
              <a:ext uri="{FF2B5EF4-FFF2-40B4-BE49-F238E27FC236}">
                <a16:creationId xmlns:a16="http://schemas.microsoft.com/office/drawing/2014/main" id="{4B079254-37A5-5950-AB86-D8E53DC9264B}"/>
              </a:ext>
            </a:extLst>
          </p:cNvPr>
          <p:cNvSpPr>
            <a:spLocks noGrp="1"/>
          </p:cNvSpPr>
          <p:nvPr>
            <p:ph type="body" sz="half" idx="2"/>
          </p:nvPr>
        </p:nvSpPr>
        <p:spPr>
          <a:xfrm>
            <a:off x="7382456" y="882999"/>
            <a:ext cx="3840480" cy="2168517"/>
          </a:xfrm>
        </p:spPr>
        <p:txBody>
          <a:bodyPr vert="horz" lIns="91440" tIns="45720" rIns="91440" bIns="45720" rtlCol="0" anchor="t">
            <a:noAutofit/>
          </a:bodyPr>
          <a:lstStyle/>
          <a:p>
            <a:r>
              <a:rPr lang="en-US" sz="2800">
                <a:solidFill>
                  <a:srgbClr val="000000"/>
                </a:solidFill>
                <a:latin typeface="Arial"/>
                <a:cs typeface="Arial"/>
              </a:rPr>
              <a:t>After a frantic search they </a:t>
            </a:r>
            <a:r>
              <a:rPr lang="en-US" sz="2800" err="1">
                <a:solidFill>
                  <a:srgbClr val="000000"/>
                </a:solidFill>
                <a:latin typeface="Arial"/>
                <a:cs typeface="Arial"/>
              </a:rPr>
              <a:t>realised</a:t>
            </a:r>
            <a:r>
              <a:rPr lang="en-US" sz="2800">
                <a:solidFill>
                  <a:srgbClr val="000000"/>
                </a:solidFill>
                <a:latin typeface="Arial"/>
                <a:cs typeface="Arial"/>
              </a:rPr>
              <a:t> Jesus was not with their relatives or friends. Immediately they set off back to Jerusalem to find Him.</a:t>
            </a:r>
            <a:endParaRPr lang="en-US" sz="2800"/>
          </a:p>
          <a:p>
            <a:endParaRPr lang="en-US"/>
          </a:p>
        </p:txBody>
      </p:sp>
    </p:spTree>
    <p:extLst>
      <p:ext uri="{BB962C8B-B14F-4D97-AF65-F5344CB8AC3E}">
        <p14:creationId xmlns:p14="http://schemas.microsoft.com/office/powerpoint/2010/main" val="20983453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descr="A group of men wearing head wraps&#10;&#10;Description automatically generated">
            <a:extLst>
              <a:ext uri="{FF2B5EF4-FFF2-40B4-BE49-F238E27FC236}">
                <a16:creationId xmlns:a16="http://schemas.microsoft.com/office/drawing/2014/main" id="{DD8E64E0-F099-ED9F-2D39-2CF8E715768E}"/>
              </a:ext>
            </a:extLst>
          </p:cNvPr>
          <p:cNvPicPr>
            <a:picLocks noGrp="1" noChangeAspect="1"/>
          </p:cNvPicPr>
          <p:nvPr>
            <p:ph type="pic" idx="1"/>
          </p:nvPr>
        </p:nvPicPr>
        <p:blipFill>
          <a:blip r:embed="rId2" cstate="email">
            <a:extLst>
              <a:ext uri="{28A0092B-C50C-407E-A947-70E740481C1C}">
                <a14:useLocalDpi xmlns:a14="http://schemas.microsoft.com/office/drawing/2010/main"/>
              </a:ext>
            </a:extLst>
          </a:blip>
          <a:srcRect/>
          <a:stretch/>
        </p:blipFill>
        <p:spPr>
          <a:xfrm>
            <a:off x="836613" y="1087474"/>
            <a:ext cx="5943600" cy="4459442"/>
          </a:xfrm>
        </p:spPr>
      </p:pic>
      <p:sp>
        <p:nvSpPr>
          <p:cNvPr id="4" name="Text Placeholder 3">
            <a:extLst>
              <a:ext uri="{FF2B5EF4-FFF2-40B4-BE49-F238E27FC236}">
                <a16:creationId xmlns:a16="http://schemas.microsoft.com/office/drawing/2014/main" id="{84CA6303-B60B-0566-172B-2F33A7A4C577}"/>
              </a:ext>
            </a:extLst>
          </p:cNvPr>
          <p:cNvSpPr>
            <a:spLocks noGrp="1"/>
          </p:cNvSpPr>
          <p:nvPr>
            <p:ph type="body" sz="half" idx="2"/>
          </p:nvPr>
        </p:nvSpPr>
        <p:spPr>
          <a:xfrm>
            <a:off x="7161587" y="1092825"/>
            <a:ext cx="3840480" cy="2168517"/>
          </a:xfrm>
        </p:spPr>
        <p:txBody>
          <a:bodyPr vert="horz" lIns="91440" tIns="45720" rIns="91440" bIns="45720" rtlCol="0" anchor="t">
            <a:normAutofit/>
          </a:bodyPr>
          <a:lstStyle/>
          <a:p>
            <a:r>
              <a:rPr lang="en-US" sz="2800">
                <a:solidFill>
                  <a:srgbClr val="000000"/>
                </a:solidFill>
                <a:latin typeface="Arial"/>
                <a:cs typeface="Arial"/>
              </a:rPr>
              <a:t>They searched the city for three days. But they could not find Jesus.</a:t>
            </a:r>
            <a:endParaRPr lang="en-US" sz="2800"/>
          </a:p>
          <a:p>
            <a:endParaRPr lang="en-US"/>
          </a:p>
        </p:txBody>
      </p:sp>
    </p:spTree>
    <p:extLst>
      <p:ext uri="{BB962C8B-B14F-4D97-AF65-F5344CB8AC3E}">
        <p14:creationId xmlns:p14="http://schemas.microsoft.com/office/powerpoint/2010/main" val="19226446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descr="A group of people in white robes&#10;&#10;Description automatically generated">
            <a:extLst>
              <a:ext uri="{FF2B5EF4-FFF2-40B4-BE49-F238E27FC236}">
                <a16:creationId xmlns:a16="http://schemas.microsoft.com/office/drawing/2014/main" id="{0D45B7EC-3250-25E7-8DFE-5240F7DB4D0C}"/>
              </a:ext>
            </a:extLst>
          </p:cNvPr>
          <p:cNvPicPr>
            <a:picLocks noGrp="1" noChangeAspect="1"/>
          </p:cNvPicPr>
          <p:nvPr>
            <p:ph type="pic" idx="1"/>
          </p:nvPr>
        </p:nvPicPr>
        <p:blipFill>
          <a:blip r:embed="rId2" cstate="email">
            <a:extLst>
              <a:ext uri="{28A0092B-C50C-407E-A947-70E740481C1C}">
                <a14:useLocalDpi xmlns:a14="http://schemas.microsoft.com/office/drawing/2010/main"/>
              </a:ext>
            </a:extLst>
          </a:blip>
          <a:srcRect/>
          <a:stretch/>
        </p:blipFill>
        <p:spPr>
          <a:xfrm>
            <a:off x="836613" y="1087474"/>
            <a:ext cx="5943600" cy="4459442"/>
          </a:xfrm>
        </p:spPr>
      </p:pic>
      <p:sp>
        <p:nvSpPr>
          <p:cNvPr id="4" name="Text Placeholder 3">
            <a:extLst>
              <a:ext uri="{FF2B5EF4-FFF2-40B4-BE49-F238E27FC236}">
                <a16:creationId xmlns:a16="http://schemas.microsoft.com/office/drawing/2014/main" id="{532DBA2C-A6A5-56CF-C143-5EE52A9890EA}"/>
              </a:ext>
            </a:extLst>
          </p:cNvPr>
          <p:cNvSpPr>
            <a:spLocks noGrp="1"/>
          </p:cNvSpPr>
          <p:nvPr>
            <p:ph type="body" sz="half" idx="2"/>
          </p:nvPr>
        </p:nvSpPr>
        <p:spPr>
          <a:xfrm>
            <a:off x="7327239" y="1092825"/>
            <a:ext cx="3840480" cy="2168517"/>
          </a:xfrm>
        </p:spPr>
        <p:txBody>
          <a:bodyPr vert="horz" lIns="91440" tIns="45720" rIns="91440" bIns="45720" rtlCol="0" anchor="t">
            <a:normAutofit/>
          </a:bodyPr>
          <a:lstStyle/>
          <a:p>
            <a:r>
              <a:rPr lang="en-US" sz="2800">
                <a:solidFill>
                  <a:srgbClr val="000000"/>
                </a:solidFill>
                <a:latin typeface="Arial"/>
                <a:cs typeface="Arial"/>
              </a:rPr>
              <a:t>Having searched and searched they went into the Temple and suddenly ...</a:t>
            </a:r>
            <a:endParaRPr lang="en-US" sz="2800"/>
          </a:p>
          <a:p>
            <a:endParaRPr lang="en-US"/>
          </a:p>
        </p:txBody>
      </p:sp>
    </p:spTree>
    <p:extLst>
      <p:ext uri="{BB962C8B-B14F-4D97-AF65-F5344CB8AC3E}">
        <p14:creationId xmlns:p14="http://schemas.microsoft.com/office/powerpoint/2010/main" val="17110908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descr="A group of people in a room&#10;&#10;Description automatically generated">
            <a:extLst>
              <a:ext uri="{FF2B5EF4-FFF2-40B4-BE49-F238E27FC236}">
                <a16:creationId xmlns:a16="http://schemas.microsoft.com/office/drawing/2014/main" id="{9346C284-E7C6-6B85-4A77-0B815618C6A1}"/>
              </a:ext>
            </a:extLst>
          </p:cNvPr>
          <p:cNvPicPr>
            <a:picLocks noGrp="1" noChangeAspect="1"/>
          </p:cNvPicPr>
          <p:nvPr>
            <p:ph type="pic" idx="1"/>
          </p:nvPr>
        </p:nvPicPr>
        <p:blipFill>
          <a:blip r:embed="rId2" cstate="email">
            <a:extLst>
              <a:ext uri="{28A0092B-C50C-407E-A947-70E740481C1C}">
                <a14:useLocalDpi xmlns:a14="http://schemas.microsoft.com/office/drawing/2010/main"/>
              </a:ext>
            </a:extLst>
          </a:blip>
          <a:srcRect/>
          <a:stretch/>
        </p:blipFill>
        <p:spPr>
          <a:xfrm>
            <a:off x="836613" y="1087474"/>
            <a:ext cx="5943600" cy="4459442"/>
          </a:xfrm>
        </p:spPr>
      </p:pic>
      <p:sp>
        <p:nvSpPr>
          <p:cNvPr id="4" name="Text Placeholder 3">
            <a:extLst>
              <a:ext uri="{FF2B5EF4-FFF2-40B4-BE49-F238E27FC236}">
                <a16:creationId xmlns:a16="http://schemas.microsoft.com/office/drawing/2014/main" id="{DBB9D161-9F98-E09A-58E2-5BB55720436E}"/>
              </a:ext>
            </a:extLst>
          </p:cNvPr>
          <p:cNvSpPr>
            <a:spLocks noGrp="1"/>
          </p:cNvSpPr>
          <p:nvPr>
            <p:ph type="body" sz="half" idx="2"/>
          </p:nvPr>
        </p:nvSpPr>
        <p:spPr>
          <a:xfrm>
            <a:off x="7328134" y="1145953"/>
            <a:ext cx="3840480" cy="2168517"/>
          </a:xfrm>
        </p:spPr>
        <p:txBody>
          <a:bodyPr vert="horz" lIns="91440" tIns="45720" rIns="91440" bIns="45720" rtlCol="0" anchor="t">
            <a:normAutofit/>
          </a:bodyPr>
          <a:lstStyle/>
          <a:p>
            <a:r>
              <a:rPr lang="en-US" sz="2800">
                <a:solidFill>
                  <a:srgbClr val="000000"/>
                </a:solidFill>
                <a:latin typeface="Arial"/>
                <a:cs typeface="Arial"/>
              </a:rPr>
              <a:t>... they saw Jesus sitting with the teachers of God’s law.</a:t>
            </a:r>
            <a:endParaRPr lang="en-US" sz="2800"/>
          </a:p>
          <a:p>
            <a:endParaRPr lang="en-US"/>
          </a:p>
        </p:txBody>
      </p:sp>
    </p:spTree>
    <p:extLst>
      <p:ext uri="{BB962C8B-B14F-4D97-AF65-F5344CB8AC3E}">
        <p14:creationId xmlns:p14="http://schemas.microsoft.com/office/powerpoint/2010/main" val="37306230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descr="A child sitting in a room with a person in a robe&#10;&#10;Description automatically generated">
            <a:extLst>
              <a:ext uri="{FF2B5EF4-FFF2-40B4-BE49-F238E27FC236}">
                <a16:creationId xmlns:a16="http://schemas.microsoft.com/office/drawing/2014/main" id="{83CF4571-22C8-CF37-71E3-FBD892F6F08D}"/>
              </a:ext>
            </a:extLst>
          </p:cNvPr>
          <p:cNvPicPr>
            <a:picLocks noGrp="1" noChangeAspect="1"/>
          </p:cNvPicPr>
          <p:nvPr>
            <p:ph type="pic" idx="1"/>
          </p:nvPr>
        </p:nvPicPr>
        <p:blipFill>
          <a:blip r:embed="rId2" cstate="email">
            <a:extLst>
              <a:ext uri="{28A0092B-C50C-407E-A947-70E740481C1C}">
                <a14:useLocalDpi xmlns:a14="http://schemas.microsoft.com/office/drawing/2010/main"/>
              </a:ext>
            </a:extLst>
          </a:blip>
          <a:srcRect/>
          <a:stretch/>
        </p:blipFill>
        <p:spPr>
          <a:xfrm>
            <a:off x="836613" y="1087474"/>
            <a:ext cx="5943600" cy="4459442"/>
          </a:xfrm>
        </p:spPr>
      </p:pic>
      <p:sp>
        <p:nvSpPr>
          <p:cNvPr id="4" name="Text Placeholder 3">
            <a:extLst>
              <a:ext uri="{FF2B5EF4-FFF2-40B4-BE49-F238E27FC236}">
                <a16:creationId xmlns:a16="http://schemas.microsoft.com/office/drawing/2014/main" id="{F9021A75-2348-821A-8EE4-06D608A0A16C}"/>
              </a:ext>
            </a:extLst>
          </p:cNvPr>
          <p:cNvSpPr>
            <a:spLocks noGrp="1"/>
          </p:cNvSpPr>
          <p:nvPr>
            <p:ph type="body" sz="half" idx="2"/>
          </p:nvPr>
        </p:nvSpPr>
        <p:spPr>
          <a:xfrm>
            <a:off x="7283065" y="1092825"/>
            <a:ext cx="3840480" cy="2168517"/>
          </a:xfrm>
        </p:spPr>
        <p:txBody>
          <a:bodyPr vert="horz" lIns="91440" tIns="45720" rIns="91440" bIns="45720" rtlCol="0" anchor="t">
            <a:noAutofit/>
          </a:bodyPr>
          <a:lstStyle/>
          <a:p>
            <a:r>
              <a:rPr lang="en-US" sz="2800">
                <a:solidFill>
                  <a:srgbClr val="000000"/>
                </a:solidFill>
                <a:latin typeface="Arial"/>
                <a:cs typeface="Arial"/>
              </a:rPr>
              <a:t>Those listening to Jesus were amazed at the questions He asked and the answers He gave.</a:t>
            </a:r>
            <a:endParaRPr lang="en-US" sz="2800"/>
          </a:p>
          <a:p>
            <a:endParaRPr lang="en-US"/>
          </a:p>
        </p:txBody>
      </p:sp>
    </p:spTree>
    <p:extLst>
      <p:ext uri="{BB962C8B-B14F-4D97-AF65-F5344CB8AC3E}">
        <p14:creationId xmlns:p14="http://schemas.microsoft.com/office/powerpoint/2010/main" val="16211961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descr="A group of people in a room&#10;&#10;Description automatically generated">
            <a:extLst>
              <a:ext uri="{FF2B5EF4-FFF2-40B4-BE49-F238E27FC236}">
                <a16:creationId xmlns:a16="http://schemas.microsoft.com/office/drawing/2014/main" id="{2A8E81E9-646A-9E33-463B-4C3DF26710E5}"/>
              </a:ext>
            </a:extLst>
          </p:cNvPr>
          <p:cNvPicPr>
            <a:picLocks noGrp="1" noChangeAspect="1"/>
          </p:cNvPicPr>
          <p:nvPr>
            <p:ph type="pic" idx="1"/>
          </p:nvPr>
        </p:nvPicPr>
        <p:blipFill>
          <a:blip r:embed="rId2" cstate="email">
            <a:extLst>
              <a:ext uri="{28A0092B-C50C-407E-A947-70E740481C1C}">
                <a14:useLocalDpi xmlns:a14="http://schemas.microsoft.com/office/drawing/2010/main"/>
              </a:ext>
            </a:extLst>
          </a:blip>
          <a:srcRect/>
          <a:stretch/>
        </p:blipFill>
        <p:spPr>
          <a:xfrm>
            <a:off x="836613" y="1087474"/>
            <a:ext cx="5943600" cy="4459442"/>
          </a:xfrm>
        </p:spPr>
      </p:pic>
      <p:sp>
        <p:nvSpPr>
          <p:cNvPr id="4" name="Text Placeholder 3">
            <a:extLst>
              <a:ext uri="{FF2B5EF4-FFF2-40B4-BE49-F238E27FC236}">
                <a16:creationId xmlns:a16="http://schemas.microsoft.com/office/drawing/2014/main" id="{E396FE01-6A6E-9EEA-8AA3-76E8C1C6886F}"/>
              </a:ext>
            </a:extLst>
          </p:cNvPr>
          <p:cNvSpPr>
            <a:spLocks noGrp="1"/>
          </p:cNvSpPr>
          <p:nvPr>
            <p:ph type="body" sz="half" idx="2"/>
          </p:nvPr>
        </p:nvSpPr>
        <p:spPr>
          <a:xfrm>
            <a:off x="7426630" y="805695"/>
            <a:ext cx="3840480" cy="2168517"/>
          </a:xfrm>
        </p:spPr>
        <p:txBody>
          <a:bodyPr vert="horz" lIns="91440" tIns="45720" rIns="91440" bIns="45720" rtlCol="0" anchor="t">
            <a:noAutofit/>
          </a:bodyPr>
          <a:lstStyle/>
          <a:p>
            <a:r>
              <a:rPr lang="en-US" sz="2800">
                <a:solidFill>
                  <a:srgbClr val="000000"/>
                </a:solidFill>
                <a:latin typeface="Arial"/>
                <a:cs typeface="Arial"/>
              </a:rPr>
              <a:t>‘Son, why have you treated us like this?’ asked Mary. ‘Joseph and I have been anxiously searching for you.’</a:t>
            </a:r>
            <a:endParaRPr lang="en-US" sz="2800"/>
          </a:p>
          <a:p>
            <a:endParaRPr lang="en-US"/>
          </a:p>
        </p:txBody>
      </p:sp>
    </p:spTree>
    <p:extLst>
      <p:ext uri="{BB962C8B-B14F-4D97-AF65-F5344CB8AC3E}">
        <p14:creationId xmlns:p14="http://schemas.microsoft.com/office/powerpoint/2010/main" val="680519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descr="A child in a robe and a white head wrap&#10;&#10;Description automatically generated">
            <a:extLst>
              <a:ext uri="{FF2B5EF4-FFF2-40B4-BE49-F238E27FC236}">
                <a16:creationId xmlns:a16="http://schemas.microsoft.com/office/drawing/2014/main" id="{1A18D7F8-3A0A-E904-FAC6-499217B9A174}"/>
              </a:ext>
            </a:extLst>
          </p:cNvPr>
          <p:cNvPicPr>
            <a:picLocks noGrp="1" noChangeAspect="1"/>
          </p:cNvPicPr>
          <p:nvPr>
            <p:ph type="pic" idx="1"/>
          </p:nvPr>
        </p:nvPicPr>
        <p:blipFill>
          <a:blip r:embed="rId2" cstate="email">
            <a:extLst>
              <a:ext uri="{28A0092B-C50C-407E-A947-70E740481C1C}">
                <a14:useLocalDpi xmlns:a14="http://schemas.microsoft.com/office/drawing/2010/main"/>
              </a:ext>
            </a:extLst>
          </a:blip>
          <a:srcRect/>
          <a:stretch/>
        </p:blipFill>
        <p:spPr>
          <a:xfrm>
            <a:off x="836613" y="1087474"/>
            <a:ext cx="5943600" cy="4459442"/>
          </a:xfrm>
        </p:spPr>
      </p:pic>
      <p:sp>
        <p:nvSpPr>
          <p:cNvPr id="4" name="Text Placeholder 3">
            <a:extLst>
              <a:ext uri="{FF2B5EF4-FFF2-40B4-BE49-F238E27FC236}">
                <a16:creationId xmlns:a16="http://schemas.microsoft.com/office/drawing/2014/main" id="{BB7F676B-4571-373F-8728-D7D192DFBBA6}"/>
              </a:ext>
            </a:extLst>
          </p:cNvPr>
          <p:cNvSpPr>
            <a:spLocks noGrp="1"/>
          </p:cNvSpPr>
          <p:nvPr>
            <p:ph type="body" sz="half" idx="2"/>
          </p:nvPr>
        </p:nvSpPr>
        <p:spPr>
          <a:xfrm>
            <a:off x="7437674" y="1159086"/>
            <a:ext cx="3840480" cy="2168517"/>
          </a:xfrm>
        </p:spPr>
        <p:txBody>
          <a:bodyPr vert="horz" lIns="91440" tIns="45720" rIns="91440" bIns="45720" rtlCol="0" anchor="t">
            <a:noAutofit/>
          </a:bodyPr>
          <a:lstStyle/>
          <a:p>
            <a:r>
              <a:rPr lang="en-US" sz="2800">
                <a:solidFill>
                  <a:srgbClr val="000000"/>
                </a:solidFill>
                <a:latin typeface="Arial"/>
                <a:cs typeface="Arial"/>
              </a:rPr>
              <a:t>‘Why were you searching for me?’ Jesus asked. ‘Didn’t you know I had to be in my Father’s house doing what He wants me to do?’ </a:t>
            </a:r>
            <a:endParaRPr lang="en-US" sz="1200">
              <a:solidFill>
                <a:srgbClr val="000000"/>
              </a:solidFill>
              <a:latin typeface="Arial"/>
              <a:cs typeface="Arial"/>
            </a:endParaRPr>
          </a:p>
          <a:p>
            <a:r>
              <a:rPr lang="en-US" sz="2800">
                <a:solidFill>
                  <a:srgbClr val="000000"/>
                </a:solidFill>
                <a:latin typeface="Arial"/>
                <a:cs typeface="Arial"/>
              </a:rPr>
              <a:t>Mary and Joseph did not understand what He was saying to them.</a:t>
            </a:r>
            <a:endParaRPr lang="en-US" sz="1200">
              <a:solidFill>
                <a:srgbClr val="000000"/>
              </a:solidFill>
              <a:latin typeface="Arial"/>
              <a:cs typeface="Arial"/>
            </a:endParaRPr>
          </a:p>
          <a:p>
            <a:endParaRPr lang="en-US"/>
          </a:p>
        </p:txBody>
      </p:sp>
    </p:spTree>
    <p:extLst>
      <p:ext uri="{BB962C8B-B14F-4D97-AF65-F5344CB8AC3E}">
        <p14:creationId xmlns:p14="http://schemas.microsoft.com/office/powerpoint/2010/main" val="11315919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descr="A group of people standing next to a donkey&#10;&#10;Description automatically generated">
            <a:extLst>
              <a:ext uri="{FF2B5EF4-FFF2-40B4-BE49-F238E27FC236}">
                <a16:creationId xmlns:a16="http://schemas.microsoft.com/office/drawing/2014/main" id="{81655A61-A320-5537-9997-3545CB39E76A}"/>
              </a:ext>
            </a:extLst>
          </p:cNvPr>
          <p:cNvPicPr>
            <a:picLocks noGrp="1" noChangeAspect="1"/>
          </p:cNvPicPr>
          <p:nvPr>
            <p:ph type="pic" idx="1"/>
          </p:nvPr>
        </p:nvPicPr>
        <p:blipFill>
          <a:blip r:embed="rId2" cstate="email">
            <a:extLst>
              <a:ext uri="{28A0092B-C50C-407E-A947-70E740481C1C}">
                <a14:useLocalDpi xmlns:a14="http://schemas.microsoft.com/office/drawing/2010/main"/>
              </a:ext>
            </a:extLst>
          </a:blip>
          <a:srcRect/>
          <a:stretch/>
        </p:blipFill>
        <p:spPr>
          <a:xfrm>
            <a:off x="836613" y="1087474"/>
            <a:ext cx="5943600" cy="4459442"/>
          </a:xfrm>
        </p:spPr>
      </p:pic>
      <p:sp>
        <p:nvSpPr>
          <p:cNvPr id="4" name="Text Placeholder 3">
            <a:extLst>
              <a:ext uri="{FF2B5EF4-FFF2-40B4-BE49-F238E27FC236}">
                <a16:creationId xmlns:a16="http://schemas.microsoft.com/office/drawing/2014/main" id="{7A70910F-13D2-BFE2-1010-E5C4FDD1F806}"/>
              </a:ext>
            </a:extLst>
          </p:cNvPr>
          <p:cNvSpPr>
            <a:spLocks noGrp="1"/>
          </p:cNvSpPr>
          <p:nvPr>
            <p:ph type="body" sz="half" idx="2"/>
          </p:nvPr>
        </p:nvSpPr>
        <p:spPr>
          <a:xfrm>
            <a:off x="7360369" y="938217"/>
            <a:ext cx="3840480" cy="2168517"/>
          </a:xfrm>
        </p:spPr>
        <p:txBody>
          <a:bodyPr vert="horz" lIns="91440" tIns="45720" rIns="91440" bIns="45720" rtlCol="0" anchor="t">
            <a:noAutofit/>
          </a:bodyPr>
          <a:lstStyle/>
          <a:p>
            <a:r>
              <a:rPr lang="en-US" sz="2800">
                <a:solidFill>
                  <a:srgbClr val="000000"/>
                </a:solidFill>
                <a:latin typeface="Arial"/>
                <a:cs typeface="Arial"/>
              </a:rPr>
              <a:t>Jesus returned to Nazareth with His parents and was obedient to them. Mary treasured all these things in her heart. And Jesus grew in wisdom and stature, and in </a:t>
            </a:r>
            <a:r>
              <a:rPr lang="en-US" sz="2800" err="1">
                <a:solidFill>
                  <a:srgbClr val="000000"/>
                </a:solidFill>
                <a:latin typeface="Arial"/>
                <a:cs typeface="Arial"/>
              </a:rPr>
              <a:t>favour</a:t>
            </a:r>
            <a:r>
              <a:rPr lang="en-US" sz="2800">
                <a:solidFill>
                  <a:srgbClr val="000000"/>
                </a:solidFill>
                <a:latin typeface="Arial"/>
                <a:cs typeface="Arial"/>
              </a:rPr>
              <a:t> with God and man.</a:t>
            </a:r>
            <a:endParaRPr lang="en-US" sz="2800"/>
          </a:p>
          <a:p>
            <a:endParaRPr lang="en-US"/>
          </a:p>
        </p:txBody>
      </p:sp>
    </p:spTree>
    <p:extLst>
      <p:ext uri="{BB962C8B-B14F-4D97-AF65-F5344CB8AC3E}">
        <p14:creationId xmlns:p14="http://schemas.microsoft.com/office/powerpoint/2010/main" val="5735066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descr="A child sitting in a room with a person in a robe&#10;&#10;Description automatically generated">
            <a:extLst>
              <a:ext uri="{FF2B5EF4-FFF2-40B4-BE49-F238E27FC236}">
                <a16:creationId xmlns:a16="http://schemas.microsoft.com/office/drawing/2014/main" id="{AF733092-2FA5-C380-6124-191F306A1034}"/>
              </a:ext>
            </a:extLst>
          </p:cNvPr>
          <p:cNvPicPr>
            <a:picLocks noGrp="1" noChangeAspect="1"/>
          </p:cNvPicPr>
          <p:nvPr>
            <p:ph type="pic" idx="1"/>
          </p:nvPr>
        </p:nvPicPr>
        <p:blipFill>
          <a:blip r:embed="rId2" cstate="email">
            <a:extLst>
              <a:ext uri="{28A0092B-C50C-407E-A947-70E740481C1C}">
                <a14:useLocalDpi xmlns:a14="http://schemas.microsoft.com/office/drawing/2010/main"/>
              </a:ext>
            </a:extLst>
          </a:blip>
          <a:srcRect/>
          <a:stretch/>
        </p:blipFill>
        <p:spPr>
          <a:xfrm>
            <a:off x="836613" y="1087474"/>
            <a:ext cx="5943600" cy="4459442"/>
          </a:xfrm>
        </p:spPr>
      </p:pic>
      <p:sp>
        <p:nvSpPr>
          <p:cNvPr id="4" name="Text Placeholder 3">
            <a:extLst>
              <a:ext uri="{FF2B5EF4-FFF2-40B4-BE49-F238E27FC236}">
                <a16:creationId xmlns:a16="http://schemas.microsoft.com/office/drawing/2014/main" id="{27A72A37-0034-1BDE-39D4-7E681661EE49}"/>
              </a:ext>
            </a:extLst>
          </p:cNvPr>
          <p:cNvSpPr>
            <a:spLocks noGrp="1"/>
          </p:cNvSpPr>
          <p:nvPr>
            <p:ph type="body" sz="half" idx="2"/>
          </p:nvPr>
        </p:nvSpPr>
        <p:spPr>
          <a:xfrm>
            <a:off x="7382456" y="971347"/>
            <a:ext cx="3840480" cy="2168517"/>
          </a:xfrm>
        </p:spPr>
        <p:txBody>
          <a:bodyPr vert="horz" lIns="91440" tIns="45720" rIns="91440" bIns="45720" rtlCol="0" anchor="t">
            <a:noAutofit/>
          </a:bodyPr>
          <a:lstStyle/>
          <a:p>
            <a:r>
              <a:rPr lang="en-US" sz="2400" b="1" u="sng"/>
              <a:t>Questions to discuss:</a:t>
            </a:r>
          </a:p>
          <a:p>
            <a:r>
              <a:rPr lang="en-US" sz="2400"/>
              <a:t>Have you ever been lost?</a:t>
            </a:r>
          </a:p>
          <a:p>
            <a:r>
              <a:rPr lang="en-US" sz="2400"/>
              <a:t>How did you feel?</a:t>
            </a:r>
          </a:p>
          <a:p>
            <a:r>
              <a:rPr lang="en-US" sz="2400"/>
              <a:t>How do you think Mary and Joseph felt when they thought that they had lost Jesus?</a:t>
            </a:r>
          </a:p>
          <a:p>
            <a:r>
              <a:rPr lang="en-US" sz="2400"/>
              <a:t>Why did Jesus say that Mary and Joseph should have known that he was in His Father's House?</a:t>
            </a:r>
          </a:p>
          <a:p>
            <a:endParaRPr lang="en-US"/>
          </a:p>
          <a:p>
            <a:endParaRPr lang="en-US"/>
          </a:p>
        </p:txBody>
      </p:sp>
    </p:spTree>
    <p:extLst>
      <p:ext uri="{BB962C8B-B14F-4D97-AF65-F5344CB8AC3E}">
        <p14:creationId xmlns:p14="http://schemas.microsoft.com/office/powerpoint/2010/main" val="11197634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Nature Illustration 16x9">
  <a:themeElements>
    <a:clrScheme name="Nature Illustration">
      <a:dk1>
        <a:srgbClr val="9A5315"/>
      </a:dk1>
      <a:lt1>
        <a:srgbClr val="FFFFFF"/>
      </a:lt1>
      <a:dk2>
        <a:srgbClr val="000000"/>
      </a:dk2>
      <a:lt2>
        <a:srgbClr val="D1E5F9"/>
      </a:lt2>
      <a:accent1>
        <a:srgbClr val="F3771A"/>
      </a:accent1>
      <a:accent2>
        <a:srgbClr val="8BBEF1"/>
      </a:accent2>
      <a:accent3>
        <a:srgbClr val="6DC025"/>
      </a:accent3>
      <a:accent4>
        <a:srgbClr val="9A5315"/>
      </a:accent4>
      <a:accent5>
        <a:srgbClr val="F1471F"/>
      </a:accent5>
      <a:accent6>
        <a:srgbClr val="DA6FDF"/>
      </a:accent6>
      <a:hlink>
        <a:srgbClr val="6DC025"/>
      </a:hlink>
      <a:folHlink>
        <a:srgbClr val="9A5315"/>
      </a:folHlink>
    </a:clrScheme>
    <a:fontScheme name="Segoe Print">
      <a:majorFont>
        <a:latin typeface="Segoe Print"/>
        <a:ea typeface=""/>
        <a:cs typeface=""/>
      </a:majorFont>
      <a:minorFont>
        <a:latin typeface="Segoe Prin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F03431377.potx" id="{56A48130-F36A-41C3-8C0C-0EF853C6708B}" vid="{0432F83B-7085-406B-BFE7-677E72A6CADA}"/>
    </a:ext>
  </a:extLst>
</a:theme>
</file>

<file path=ppt/theme/theme2.xml><?xml version="1.0" encoding="utf-8"?>
<a:theme xmlns:a="http://schemas.openxmlformats.org/drawingml/2006/main" name="Office Theme">
  <a:themeElements>
    <a:clrScheme name="Nature Illustration">
      <a:dk1>
        <a:srgbClr val="9A5315"/>
      </a:dk1>
      <a:lt1>
        <a:srgbClr val="FFFFFF"/>
      </a:lt1>
      <a:dk2>
        <a:srgbClr val="000000"/>
      </a:dk2>
      <a:lt2>
        <a:srgbClr val="D1E5F9"/>
      </a:lt2>
      <a:accent1>
        <a:srgbClr val="F3771A"/>
      </a:accent1>
      <a:accent2>
        <a:srgbClr val="8BBEF1"/>
      </a:accent2>
      <a:accent3>
        <a:srgbClr val="6DC025"/>
      </a:accent3>
      <a:accent4>
        <a:srgbClr val="9A5315"/>
      </a:accent4>
      <a:accent5>
        <a:srgbClr val="F1471F"/>
      </a:accent5>
      <a:accent6>
        <a:srgbClr val="DA6FDF"/>
      </a:accent6>
      <a:hlink>
        <a:srgbClr val="6DC025"/>
      </a:hlink>
      <a:folHlink>
        <a:srgbClr val="9A5315"/>
      </a:folHlink>
    </a:clrScheme>
    <a:fontScheme name="Segoe Print">
      <a:majorFont>
        <a:latin typeface="Segoe Print"/>
        <a:ea typeface=""/>
        <a:cs typeface=""/>
      </a:majorFont>
      <a:minorFont>
        <a:latin typeface="Segoe Prin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Nature Illustration">
      <a:dk1>
        <a:srgbClr val="9A5315"/>
      </a:dk1>
      <a:lt1>
        <a:srgbClr val="FFFFFF"/>
      </a:lt1>
      <a:dk2>
        <a:srgbClr val="000000"/>
      </a:dk2>
      <a:lt2>
        <a:srgbClr val="D1E5F9"/>
      </a:lt2>
      <a:accent1>
        <a:srgbClr val="F3771A"/>
      </a:accent1>
      <a:accent2>
        <a:srgbClr val="8BBEF1"/>
      </a:accent2>
      <a:accent3>
        <a:srgbClr val="6DC025"/>
      </a:accent3>
      <a:accent4>
        <a:srgbClr val="9A5315"/>
      </a:accent4>
      <a:accent5>
        <a:srgbClr val="F1471F"/>
      </a:accent5>
      <a:accent6>
        <a:srgbClr val="DA6FDF"/>
      </a:accent6>
      <a:hlink>
        <a:srgbClr val="6DC025"/>
      </a:hlink>
      <a:folHlink>
        <a:srgbClr val="9A5315"/>
      </a:folHlink>
    </a:clrScheme>
    <a:fontScheme name="Segoe Print">
      <a:majorFont>
        <a:latin typeface="Segoe Print"/>
        <a:ea typeface=""/>
        <a:cs typeface=""/>
      </a:majorFont>
      <a:minorFont>
        <a:latin typeface="Segoe Prin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_activity xmlns="67674917-2e0f-4ca3-ab28-3b285b3acd65"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55BDFCE02D11AB4FABEAD84D0F2531CC" ma:contentTypeVersion="11" ma:contentTypeDescription="Create a new document." ma:contentTypeScope="" ma:versionID="e3aa5bc3f99992402ec3cf9c826240ff">
  <xsd:schema xmlns:xsd="http://www.w3.org/2001/XMLSchema" xmlns:xs="http://www.w3.org/2001/XMLSchema" xmlns:p="http://schemas.microsoft.com/office/2006/metadata/properties" xmlns:ns3="67674917-2e0f-4ca3-ab28-3b285b3acd65" xmlns:ns4="ecb0cb03-25a4-4a15-bd56-12788b1553ba" targetNamespace="http://schemas.microsoft.com/office/2006/metadata/properties" ma:root="true" ma:fieldsID="f0662799f892acc607541c9f3969423f" ns3:_="" ns4:_="">
    <xsd:import namespace="67674917-2e0f-4ca3-ab28-3b285b3acd65"/>
    <xsd:import namespace="ecb0cb03-25a4-4a15-bd56-12788b1553ba"/>
    <xsd:element name="properties">
      <xsd:complexType>
        <xsd:sequence>
          <xsd:element name="documentManagement">
            <xsd:complexType>
              <xsd:all>
                <xsd:element ref="ns3:MediaServiceMetadata" minOccurs="0"/>
                <xsd:element ref="ns3:MediaServiceFastMetadata" minOccurs="0"/>
                <xsd:element ref="ns3:MediaServiceAutoKeyPoints" minOccurs="0"/>
                <xsd:element ref="ns3:MediaServiceKeyPoints" minOccurs="0"/>
                <xsd:element ref="ns4:SharedWithUsers" minOccurs="0"/>
                <xsd:element ref="ns4:SharedWithDetails" minOccurs="0"/>
                <xsd:element ref="ns4:SharingHintHash" minOccurs="0"/>
                <xsd:element ref="ns3:_activity" minOccurs="0"/>
                <xsd:element ref="ns3:MediaServiceObjectDetectorVersions" minOccurs="0"/>
                <xsd:element ref="ns3:MediaServiceSearchProperties" minOccurs="0"/>
                <xsd:element ref="ns3:MediaServiceDateTake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67674917-2e0f-4ca3-ab28-3b285b3acd6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_activity" ma:index="15" nillable="true" ma:displayName="_activity" ma:hidden="true" ma:internalName="_activity">
      <xsd:simpleType>
        <xsd:restriction base="dms:Note"/>
      </xsd:simpleType>
    </xsd:element>
    <xsd:element name="MediaServiceObjectDetectorVersions" ma:index="16" nillable="true" ma:displayName="MediaServiceObjectDetectorVersions" ma:hidden="true" ma:indexed="true" ma:internalName="MediaServiceObjectDetectorVersions" ma:readOnly="true">
      <xsd:simpleType>
        <xsd:restriction base="dms:Text"/>
      </xsd:simpleType>
    </xsd:element>
    <xsd:element name="MediaServiceSearchProperties" ma:index="17" nillable="true" ma:displayName="MediaServiceSearchProperties" ma:hidden="true" ma:internalName="MediaServiceSearchProperties" ma:readOnly="true">
      <xsd:simpleType>
        <xsd:restriction base="dms:Note"/>
      </xsd:simpleType>
    </xsd:element>
    <xsd:element name="MediaServiceDateTaken" ma:index="18" nillable="true" ma:displayName="MediaServiceDateTaken" ma:hidden="true" ma:indexed="true" ma:internalName="MediaServiceDateTake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ecb0cb03-25a4-4a15-bd56-12788b1553ba" elementFormDefault="qualified">
    <xsd:import namespace="http://schemas.microsoft.com/office/2006/documentManagement/types"/>
    <xsd:import namespace="http://schemas.microsoft.com/office/infopath/2007/PartnerControls"/>
    <xsd:element name="SharedWithUsers" ma:index="1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Shared With Details" ma:internalName="SharedWithDetails" ma:readOnly="true">
      <xsd:simpleType>
        <xsd:restriction base="dms:Note">
          <xsd:maxLength value="255"/>
        </xsd:restriction>
      </xsd:simpleType>
    </xsd:element>
    <xsd:element name="SharingHintHash" ma:index="14"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F5860F2A-08BB-4B34-BE56-A177A808E917}">
  <ds:schemaRefs>
    <ds:schemaRef ds:uri="67674917-2e0f-4ca3-ab28-3b285b3acd65"/>
    <ds:schemaRef ds:uri="ecb0cb03-25a4-4a15-bd56-12788b1553ba"/>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customXml/itemProps2.xml><?xml version="1.0" encoding="utf-8"?>
<ds:datastoreItem xmlns:ds="http://schemas.openxmlformats.org/officeDocument/2006/customXml" ds:itemID="{14CDE1A7-488C-40EB-9D20-2CC8FCEDDBB8}">
  <ds:schemaRefs>
    <ds:schemaRef ds:uri="http://schemas.microsoft.com/sharepoint/v3/contenttype/forms"/>
  </ds:schemaRefs>
</ds:datastoreItem>
</file>

<file path=customXml/itemProps3.xml><?xml version="1.0" encoding="utf-8"?>
<ds:datastoreItem xmlns:ds="http://schemas.openxmlformats.org/officeDocument/2006/customXml" ds:itemID="{6C047367-DF30-4F99-B1F7-83F2A455BC26}">
  <ds:schemaRefs>
    <ds:schemaRef ds:uri="67674917-2e0f-4ca3-ab28-3b285b3acd65"/>
    <ds:schemaRef ds:uri="ecb0cb03-25a4-4a15-bd56-12788b1553ba"/>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docProps/app.xml><?xml version="1.0" encoding="utf-8"?>
<Properties xmlns="http://schemas.openxmlformats.org/officeDocument/2006/extended-properties" xmlns:vt="http://schemas.openxmlformats.org/officeDocument/2006/docPropsVTypes">
  <Template>tf03431377_win32</Template>
  <TotalTime>1</TotalTime>
  <Words>1127</Words>
  <Application>Microsoft Office PowerPoint</Application>
  <PresentationFormat>Widescreen</PresentationFormat>
  <Paragraphs>141</Paragraphs>
  <Slides>45</Slides>
  <Notes>0</Notes>
  <HiddenSlides>3</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45</vt:i4>
      </vt:variant>
    </vt:vector>
  </HeadingPairs>
  <TitlesOfParts>
    <vt:vector size="51" baseType="lpstr">
      <vt:lpstr>Arial</vt:lpstr>
      <vt:lpstr>Comic Sans MS</vt:lpstr>
      <vt:lpstr>Segoe Print</vt:lpstr>
      <vt:lpstr>Twinkl</vt:lpstr>
      <vt:lpstr>Twinkl SemiBold</vt:lpstr>
      <vt:lpstr>Nature Illustration 16x9</vt:lpstr>
      <vt:lpstr> Thursday 9th January 2025</vt:lpstr>
      <vt:lpstr>Phonics and Reading</vt:lpstr>
      <vt:lpstr>Phonics and Writing</vt:lpstr>
      <vt:lpstr>Phonics Resources – Sound mats</vt:lpstr>
      <vt:lpstr>Letter Formation / Handwriting Resources</vt:lpstr>
      <vt:lpstr>Letter Formation / Handwriting Resources</vt:lpstr>
      <vt:lpstr>Letter Formation / Handwriting Resources</vt:lpstr>
      <vt:lpstr>Letter Formation / Handwriting Resources</vt:lpstr>
      <vt:lpstr>Maths </vt:lpstr>
      <vt:lpstr>All about the Number…</vt:lpstr>
      <vt:lpstr>All about the Number 5</vt:lpstr>
      <vt:lpstr>Number Fingers</vt:lpstr>
      <vt:lpstr>Number Words</vt:lpstr>
      <vt:lpstr>Number Shapes</vt:lpstr>
      <vt:lpstr>Dotty Dice Numbers</vt:lpstr>
      <vt:lpstr>Number Lines</vt:lpstr>
      <vt:lpstr>Number Lines</vt:lpstr>
      <vt:lpstr>Let’s Try Together! </vt:lpstr>
      <vt:lpstr>PowerPoint Presentation</vt:lpstr>
      <vt:lpstr>Well done! </vt:lpstr>
      <vt:lpstr>PowerPoint Presentation</vt:lpstr>
      <vt:lpstr>PowerPoint Presentation</vt:lpstr>
      <vt:lpstr>Numbers as Labels</vt:lpstr>
      <vt:lpstr>Number 5 Challenges</vt:lpstr>
      <vt:lpstr>Challenge</vt:lpstr>
      <vt:lpstr>Challenge</vt:lpstr>
      <vt:lpstr>Challenge</vt:lpstr>
      <vt:lpstr>Challenge</vt:lpstr>
      <vt:lpstr>Congratulations!</vt:lpstr>
      <vt:lpstr>PowerPoint Presentation</vt:lpstr>
      <vt:lpstr>RE</vt:lpstr>
      <vt:lpstr>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Title Layout</dc:title>
  <dc:creator>Home</dc:creator>
  <cp:lastModifiedBy>Bethany Rushton</cp:lastModifiedBy>
  <cp:revision>5</cp:revision>
  <dcterms:created xsi:type="dcterms:W3CDTF">2021-01-06T11:54:53Z</dcterms:created>
  <dcterms:modified xsi:type="dcterms:W3CDTF">2025-01-09T09:11:46Z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0x01010055BDFCE02D11AB4FABEAD84D0F2531CC</vt:lpwstr>
  </property>
</Properties>
</file>