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354" r:id="rId2"/>
    <p:sldId id="368" r:id="rId3"/>
    <p:sldId id="301" r:id="rId4"/>
    <p:sldId id="355" r:id="rId5"/>
    <p:sldId id="330" r:id="rId6"/>
    <p:sldId id="419" r:id="rId7"/>
    <p:sldId id="421" r:id="rId8"/>
    <p:sldId id="422" r:id="rId9"/>
    <p:sldId id="423" r:id="rId10"/>
    <p:sldId id="271" r:id="rId11"/>
    <p:sldId id="292" r:id="rId12"/>
    <p:sldId id="41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90" autoAdjust="0"/>
    <p:restoredTop sz="94660"/>
  </p:normalViewPr>
  <p:slideViewPr>
    <p:cSldViewPr>
      <p:cViewPr varScale="1">
        <p:scale>
          <a:sx n="84" d="100"/>
          <a:sy n="84" d="100"/>
        </p:scale>
        <p:origin x="1522"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20A381-2AEE-4A65-97B2-033DE3ABE64E}" type="datetimeFigureOut">
              <a:rPr lang="en-GB" smtClean="0"/>
              <a:t>09/02/2021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10</a:t>
            </a:fld>
            <a:endParaRPr lang="en-GB"/>
          </a:p>
        </p:txBody>
      </p:sp>
    </p:spTree>
    <p:extLst>
      <p:ext uri="{BB962C8B-B14F-4D97-AF65-F5344CB8AC3E}">
        <p14:creationId xmlns:p14="http://schemas.microsoft.com/office/powerpoint/2010/main" val="799777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09/02/2021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09/02/2021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09/02/2021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09/02/2021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cid:735eef25-5eb5-4b3f-ab1e-94292f10536f@eurprd08.prod.outlook.com" TargetMode="Externa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9.jp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png"/><Relationship Id="rId5" Type="http://schemas.openxmlformats.org/officeDocument/2006/relationships/image" Target="../media/image12.jpeg"/><Relationship Id="rId4" Type="http://schemas.openxmlformats.org/officeDocument/2006/relationships/notesSlide" Target="../notesSlides/notesSlide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Good News Assembly </a:t>
            </a:r>
            <a:r>
              <a:rPr lang="en-GB" b="1" dirty="0">
                <a:solidFill>
                  <a:schemeClr val="tx2"/>
                </a:solidFill>
              </a:rPr>
              <a:t>8</a:t>
            </a:r>
            <a:r>
              <a:rPr lang="en-GB" b="1" dirty="0" smtClean="0">
                <a:solidFill>
                  <a:schemeClr val="tx2"/>
                </a:solidFill>
              </a:rPr>
              <a:t>.2.21</a:t>
            </a:r>
            <a:endParaRPr lang="en-GB" b="1" dirty="0">
              <a:solidFill>
                <a:schemeClr val="tx2"/>
              </a:solidFill>
            </a:endParaRPr>
          </a:p>
        </p:txBody>
      </p:sp>
      <p:sp>
        <p:nvSpPr>
          <p:cNvPr id="3" name="Content Placeholder 2"/>
          <p:cNvSpPr>
            <a:spLocks noGrp="1"/>
          </p:cNvSpPr>
          <p:nvPr>
            <p:ph idx="1"/>
          </p:nvPr>
        </p:nvSpPr>
        <p:spPr/>
        <p:txBody>
          <a:bodyPr/>
          <a:lstStyle/>
          <a:p>
            <a:pPr marL="0" indent="0" algn="ctr">
              <a:buNone/>
            </a:pPr>
            <a:r>
              <a:rPr lang="en-GB" b="1" dirty="0" smtClean="0">
                <a:solidFill>
                  <a:schemeClr val="tx2"/>
                </a:solidFill>
              </a:rPr>
              <a:t> This is the day that the Lord has made!</a:t>
            </a:r>
            <a:endParaRPr lang="en-GB" b="1" dirty="0">
              <a:solidFill>
                <a:schemeClr val="tx2"/>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23300" y="6337300"/>
            <a:ext cx="304800" cy="304800"/>
          </a:xfrm>
          <a:prstGeom prst="rect">
            <a:avLst/>
          </a:prstGeom>
        </p:spPr>
      </p:pic>
      <p:pic>
        <p:nvPicPr>
          <p:cNvPr id="6" name="Picture 9"/>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57200" y="2553761"/>
            <a:ext cx="8229600" cy="2618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11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Welcome, everyone!</a:t>
            </a:r>
            <a:endParaRPr lang="en-GB" b="1" dirty="0">
              <a:solidFill>
                <a:schemeClr val="tx2"/>
              </a:solidFill>
            </a:endParaRPr>
          </a:p>
        </p:txBody>
      </p:sp>
      <p:pic>
        <p:nvPicPr>
          <p:cNvPr id="4" name="Content Placeholder 3" descr="Wordcloud &lt;strong&gt;Welcome&lt;/strong&gt; Heart 1 Free Stock Photo - Public Domain ..."/>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643167" y="1600200"/>
            <a:ext cx="5857666" cy="4525963"/>
          </a:xfr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4063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91533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Hail Mary</a:t>
            </a:r>
            <a:endParaRPr lang="en-GB" b="1" dirty="0">
              <a:solidFill>
                <a:schemeClr val="tx2"/>
              </a:solidFill>
            </a:endParaRP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dirty="0" smtClean="0">
                <a:solidFill>
                  <a:schemeClr val="tx2"/>
                </a:solidFill>
              </a:rPr>
              <a:t>Hail Mary, full of grace</a:t>
            </a:r>
          </a:p>
          <a:p>
            <a:pPr marL="0" indent="0" algn="ctr">
              <a:buNone/>
            </a:pPr>
            <a:r>
              <a:rPr lang="en-GB" b="1" dirty="0" smtClean="0">
                <a:solidFill>
                  <a:schemeClr val="tx2"/>
                </a:solidFill>
              </a:rPr>
              <a:t>The Lord is with thee.</a:t>
            </a:r>
          </a:p>
          <a:p>
            <a:pPr marL="0" indent="0" algn="ctr">
              <a:buNone/>
            </a:pPr>
            <a:r>
              <a:rPr lang="en-GB" b="1" dirty="0" smtClean="0">
                <a:solidFill>
                  <a:schemeClr val="tx2"/>
                </a:solidFill>
              </a:rPr>
              <a:t>Blessed art thou among women </a:t>
            </a:r>
          </a:p>
          <a:p>
            <a:pPr marL="0" indent="0" algn="ctr">
              <a:buNone/>
            </a:pPr>
            <a:r>
              <a:rPr lang="en-GB" b="1" dirty="0" smtClean="0">
                <a:solidFill>
                  <a:schemeClr val="tx2"/>
                </a:solidFill>
              </a:rPr>
              <a:t>And blessed is the fruit </a:t>
            </a:r>
          </a:p>
          <a:p>
            <a:pPr marL="0" indent="0" algn="ctr">
              <a:buNone/>
            </a:pPr>
            <a:r>
              <a:rPr lang="en-GB" b="1" dirty="0" smtClean="0">
                <a:solidFill>
                  <a:schemeClr val="tx2"/>
                </a:solidFill>
              </a:rPr>
              <a:t>Of thy womb, Jesus.</a:t>
            </a:r>
          </a:p>
          <a:p>
            <a:pPr marL="0" indent="0" algn="ctr">
              <a:buNone/>
            </a:pPr>
            <a:r>
              <a:rPr lang="en-GB" b="1" dirty="0" smtClean="0">
                <a:solidFill>
                  <a:schemeClr val="tx2"/>
                </a:solidFill>
              </a:rPr>
              <a:t>Holy Mary, mother of God,</a:t>
            </a:r>
          </a:p>
          <a:p>
            <a:pPr marL="0" indent="0" algn="ctr">
              <a:buNone/>
            </a:pPr>
            <a:r>
              <a:rPr lang="en-GB" b="1" dirty="0" smtClean="0">
                <a:solidFill>
                  <a:schemeClr val="tx2"/>
                </a:solidFill>
              </a:rPr>
              <a:t>Pray for us sinners now</a:t>
            </a:r>
          </a:p>
          <a:p>
            <a:pPr marL="0" indent="0" algn="ctr">
              <a:buNone/>
            </a:pPr>
            <a:r>
              <a:rPr lang="en-GB" b="1" dirty="0" smtClean="0">
                <a:solidFill>
                  <a:schemeClr val="tx2"/>
                </a:solidFill>
              </a:rPr>
              <a:t>And at the hour of our death.</a:t>
            </a:r>
          </a:p>
          <a:p>
            <a:pPr marL="0" indent="0" algn="ctr">
              <a:buNone/>
            </a:pPr>
            <a:r>
              <a:rPr lang="en-GB" b="1" dirty="0" smtClean="0">
                <a:solidFill>
                  <a:schemeClr val="tx2"/>
                </a:solidFill>
              </a:rPr>
              <a:t>Amen</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674825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04664"/>
            <a:ext cx="5022304" cy="4401205"/>
          </a:xfrm>
          <a:prstGeom prst="rect">
            <a:avLst/>
          </a:prstGeom>
        </p:spPr>
        <p:txBody>
          <a:bodyPr wrap="square">
            <a:spAutoFit/>
          </a:bodyPr>
          <a:lstStyle/>
          <a:p>
            <a:pPr algn="ctr"/>
            <a:r>
              <a:rPr lang="en-GB" sz="2800" b="1" dirty="0">
                <a:solidFill>
                  <a:schemeClr val="accent1"/>
                </a:solidFill>
              </a:rPr>
              <a:t>Dear Lord,</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Please </a:t>
            </a:r>
            <a:r>
              <a:rPr lang="en-GB" sz="2800" b="1" dirty="0">
                <a:solidFill>
                  <a:schemeClr val="accent1"/>
                </a:solidFill>
              </a:rPr>
              <a:t>bless our school</a:t>
            </a:r>
            <a:endParaRPr lang="en-GB" sz="2800" dirty="0">
              <a:solidFill>
                <a:schemeClr val="accent1"/>
              </a:solidFill>
            </a:endParaRPr>
          </a:p>
          <a:p>
            <a:pPr algn="ctr"/>
            <a:r>
              <a:rPr lang="en-GB" sz="2800" b="1" dirty="0">
                <a:solidFill>
                  <a:schemeClr val="accent1"/>
                </a:solidFill>
              </a:rPr>
              <a:t>As we try to</a:t>
            </a:r>
            <a:endParaRPr lang="en-GB" sz="2800" dirty="0">
              <a:solidFill>
                <a:schemeClr val="accent1"/>
              </a:solidFill>
            </a:endParaRPr>
          </a:p>
          <a:p>
            <a:pPr algn="ctr"/>
            <a:r>
              <a:rPr lang="en-GB" sz="2800" b="1" dirty="0">
                <a:solidFill>
                  <a:schemeClr val="accent1"/>
                </a:solidFill>
              </a:rPr>
              <a:t>Love, learn,</a:t>
            </a:r>
            <a:endParaRPr lang="en-GB" sz="2800" dirty="0">
              <a:solidFill>
                <a:schemeClr val="accent1"/>
              </a:solidFill>
            </a:endParaRPr>
          </a:p>
          <a:p>
            <a:pPr algn="ctr"/>
            <a:r>
              <a:rPr lang="en-GB" sz="2800" b="1" dirty="0">
                <a:solidFill>
                  <a:schemeClr val="accent1"/>
                </a:solidFill>
              </a:rPr>
              <a:t>Share and respect</a:t>
            </a:r>
            <a:endParaRPr lang="en-GB" sz="2800" dirty="0">
              <a:solidFill>
                <a:schemeClr val="accent1"/>
              </a:solidFill>
            </a:endParaRPr>
          </a:p>
          <a:p>
            <a:pPr algn="ctr"/>
            <a:r>
              <a:rPr lang="en-GB" sz="2800" b="1" dirty="0">
                <a:solidFill>
                  <a:schemeClr val="accent1"/>
                </a:solidFill>
              </a:rPr>
              <a:t>In the light of </a:t>
            </a:r>
            <a:r>
              <a:rPr lang="en-GB" sz="2800" b="1" dirty="0" smtClean="0">
                <a:solidFill>
                  <a:schemeClr val="accent1"/>
                </a:solidFill>
              </a:rPr>
              <a:t>Jesus.</a:t>
            </a:r>
          </a:p>
          <a:p>
            <a:pPr algn="ct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St </a:t>
            </a:r>
            <a:r>
              <a:rPr lang="en-GB" sz="2800" b="1" dirty="0">
                <a:solidFill>
                  <a:schemeClr val="accent1"/>
                </a:solidFill>
              </a:rPr>
              <a:t>Alban, pray for us.</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Amen</a:t>
            </a:r>
            <a:endParaRPr lang="en-GB" sz="2800" dirty="0">
              <a:solidFill>
                <a:schemeClr val="accent1"/>
              </a:solidFill>
            </a:endParaRPr>
          </a:p>
          <a:p>
            <a:pPr algn="ctr"/>
            <a:r>
              <a:rPr lang="en-GB" sz="2800" b="1" dirty="0">
                <a:solidFill>
                  <a:schemeClr val="accent1"/>
                </a:solidFill>
              </a:rPr>
              <a:t> </a:t>
            </a:r>
            <a:endParaRPr lang="en-GB" sz="2800" dirty="0">
              <a:solidFill>
                <a:schemeClr val="accent1"/>
              </a:solidFill>
            </a:endParaRPr>
          </a:p>
        </p:txBody>
      </p:sp>
      <p:pic>
        <p:nvPicPr>
          <p:cNvPr id="3" name="Picture 9"/>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12984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5 minutes peace!</a:t>
            </a:r>
            <a:endParaRPr lang="en-GB" b="1" dirty="0">
              <a:solidFill>
                <a:schemeClr val="tx2"/>
              </a:solidFill>
            </a:endParaRPr>
          </a:p>
        </p:txBody>
      </p:sp>
      <p:pic>
        <p:nvPicPr>
          <p:cNvPr id="4" name="Content Placeholder 3" descr="cid:735eef25-5eb5-4b3f-ab1e-94292f10536f@eurprd08.prod.outlook.com"/>
          <p:cNvPicPr>
            <a:picLocks noGrp="1"/>
          </p:cNvPicPr>
          <p:nvPr>
            <p:ph idx="1"/>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75788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Why do we need peace and quiet?</a:t>
            </a:r>
            <a:endParaRPr lang="en-GB" b="1" dirty="0">
              <a:solidFill>
                <a:schemeClr val="tx2"/>
              </a:solidFill>
            </a:endParaRPr>
          </a:p>
        </p:txBody>
      </p:sp>
      <p:pic>
        <p:nvPicPr>
          <p:cNvPr id="4" name="Content Placeholder 3" descr="2013-05-17 | Picture Day"/>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83568" y="1484783"/>
            <a:ext cx="3012728" cy="2007995"/>
          </a:xfrm>
        </p:spPr>
      </p:pic>
      <p:pic>
        <p:nvPicPr>
          <p:cNvPr id="5" name="Picture 4" descr="Wecker und ein Zettel mit ‘We are hiring’ Text vor gelbem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560" y="3861048"/>
            <a:ext cx="3084736" cy="2020306"/>
          </a:xfrm>
          <a:prstGeom prst="rect">
            <a:avLst/>
          </a:prstGeom>
        </p:spPr>
      </p:pic>
      <p:pic>
        <p:nvPicPr>
          <p:cNvPr id="6" name="Picture 5" descr="smiling-soul: April 20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88025" y="1417638"/>
            <a:ext cx="2808311" cy="2055377"/>
          </a:xfrm>
          <a:prstGeom prst="rect">
            <a:avLst/>
          </a:prstGeom>
        </p:spPr>
      </p:pic>
      <p:pic>
        <p:nvPicPr>
          <p:cNvPr id="7" name="Picture 6" descr="Free photo: &lt;strong&gt;Relax&lt;/strong&gt;, Frogs, &lt;strong&gt;Rest&lt;/strong&gt;, Concerns - Free Image on ..."/>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54217" y="4221088"/>
            <a:ext cx="3593778" cy="1587252"/>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7477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tx2"/>
                </a:solidFill>
              </a:rPr>
              <a:t>Can you remember what Samuel said?</a:t>
            </a:r>
            <a:endParaRPr lang="en-GB" b="1" dirty="0">
              <a:solidFill>
                <a:schemeClr val="tx2"/>
              </a:solidFill>
            </a:endParaRPr>
          </a:p>
        </p:txBody>
      </p:sp>
      <p:sp>
        <p:nvSpPr>
          <p:cNvPr id="3" name="Content Placeholder 2"/>
          <p:cNvSpPr>
            <a:spLocks noGrp="1"/>
          </p:cNvSpPr>
          <p:nvPr>
            <p:ph idx="1"/>
          </p:nvPr>
        </p:nvSpPr>
        <p:spPr/>
        <p:txBody>
          <a:bodyPr/>
          <a:lstStyle/>
          <a:p>
            <a:pPr marL="0" indent="0" algn="ctr">
              <a:buNone/>
            </a:pPr>
            <a:r>
              <a:rPr lang="en-GB" b="1" dirty="0" smtClean="0">
                <a:solidFill>
                  <a:schemeClr val="tx2"/>
                </a:solidFill>
              </a:rPr>
              <a:t>“Speak Lord. Your servant is listening.”</a:t>
            </a:r>
            <a:endParaRPr lang="en-GB" b="1" dirty="0">
              <a:solidFill>
                <a:schemeClr val="tx2"/>
              </a:solidFill>
            </a:endParaRPr>
          </a:p>
        </p:txBody>
      </p:sp>
      <p:pic>
        <p:nvPicPr>
          <p:cNvPr id="4" name="Picture 3" descr="This time Samuel couldn’t sleep. He waited in the darkness, his heart thudding against his ribs. Did Eli mean that the Lord God was calling him? Could the God who came in glory to Shiloh have a message for a little boy? – Slide 26"/>
          <p:cNvPicPr/>
          <p:nvPr/>
        </p:nvPicPr>
        <p:blipFill>
          <a:blip r:embed="rId4">
            <a:extLst>
              <a:ext uri="{28A0092B-C50C-407E-A947-70E740481C1C}">
                <a14:useLocalDpi xmlns:a14="http://schemas.microsoft.com/office/drawing/2010/main" val="0"/>
              </a:ext>
            </a:extLst>
          </a:blip>
          <a:srcRect/>
          <a:stretch>
            <a:fillRect/>
          </a:stretch>
        </p:blipFill>
        <p:spPr bwMode="auto">
          <a:xfrm>
            <a:off x="2123728" y="2564904"/>
            <a:ext cx="4572000" cy="3428365"/>
          </a:xfrm>
          <a:prstGeom prst="rect">
            <a:avLst/>
          </a:prstGeom>
          <a:noFill/>
          <a:ln>
            <a:noFill/>
          </a:ln>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410948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Why do we need peace and quiet?</a:t>
            </a:r>
            <a:endParaRPr lang="en-GB" b="1" dirty="0">
              <a:solidFill>
                <a:schemeClr val="tx2"/>
              </a:solidFill>
            </a:endParaRPr>
          </a:p>
        </p:txBody>
      </p:sp>
      <p:pic>
        <p:nvPicPr>
          <p:cNvPr id="4" name="Content Placeholder 3" descr="Silent retreat | The Blog of a Country Priest"/>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632302" y="1600200"/>
            <a:ext cx="3879396" cy="4525963"/>
          </a:xfr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47347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Mark</a:t>
            </a:r>
            <a:r>
              <a:rPr lang="en-GB" dirty="0">
                <a:solidFill>
                  <a:srgbClr val="0070C0"/>
                </a:solidFill>
              </a:rPr>
              <a:t> </a:t>
            </a:r>
            <a:r>
              <a:rPr lang="en-GB" dirty="0" smtClean="0">
                <a:solidFill>
                  <a:srgbClr val="0070C0"/>
                </a:solidFill>
              </a:rPr>
              <a:t>1:29-39</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Mark.</a:t>
            </a: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4">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582020636"/>
      </p:ext>
    </p:extLst>
  </p:cSld>
  <p:clrMapOvr>
    <a:masterClrMapping/>
  </p:clrMapOvr>
  <mc:AlternateContent xmlns:mc="http://schemas.openxmlformats.org/markup-compatibility/2006" xmlns:p14="http://schemas.microsoft.com/office/powerpoint/2010/main">
    <mc:Choice Requires="p14">
      <p:transition spd="slow" p14:dur="2000" advTm="20663"/>
    </mc:Choice>
    <mc:Fallback xmlns="">
      <p:transition spd="slow" advTm="20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a:solidFill>
                  <a:schemeClr val="tx2"/>
                </a:solidFill>
              </a:rPr>
              <a:t>After teaching and praying in the synagogue, Jesus went to Simon and Andrew’s house. There, they found that Simon’s mother-in-law had gone to bed with fever. </a:t>
            </a:r>
            <a:br>
              <a:rPr lang="en-GB" sz="2800" b="1" dirty="0">
                <a:solidFill>
                  <a:schemeClr val="tx2"/>
                </a:solidFill>
              </a:rPr>
            </a:br>
            <a:endParaRPr lang="en-GB" sz="2800" dirty="0"/>
          </a:p>
        </p:txBody>
      </p:sp>
      <p:pic>
        <p:nvPicPr>
          <p:cNvPr id="5" name="Content Placeholder 4"/>
          <p:cNvPicPr>
            <a:picLocks noGr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553218" y="1600200"/>
            <a:ext cx="6037563" cy="4525963"/>
          </a:xfrm>
          <a:prstGeom prst="rect">
            <a:avLst/>
          </a:prstGeom>
          <a:noFill/>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11070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2072</TotalTime>
  <Words>180</Words>
  <Application>Microsoft Office PowerPoint</Application>
  <PresentationFormat>On-screen Show (4:3)</PresentationFormat>
  <Paragraphs>38</Paragraphs>
  <Slides>12</Slides>
  <Notes>2</Notes>
  <HiddenSlides>0</HiddenSlides>
  <MMClips>12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Good News Assembly 8.2.21</vt:lpstr>
      <vt:lpstr>Welcome, everyone!</vt:lpstr>
      <vt:lpstr>PowerPoint Presentation</vt:lpstr>
      <vt:lpstr>Hail Mary</vt:lpstr>
      <vt:lpstr>PowerPoint Presentation</vt:lpstr>
      <vt:lpstr>5 minutes peace!</vt:lpstr>
      <vt:lpstr>Why do we need peace and quiet?</vt:lpstr>
      <vt:lpstr>Can you remember what Samuel said?</vt:lpstr>
      <vt:lpstr>Why do we need peace and quiet?</vt:lpstr>
      <vt:lpstr>PowerPoint Presentation</vt:lpstr>
      <vt:lpstr>Mark 1:29-39</vt:lpstr>
      <vt:lpstr>After teaching and praying in the synagogue, Jesus went to Simon and Andrew’s house. There, they found that Simon’s mother-in-law had gone to bed with fever.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Home</cp:lastModifiedBy>
  <cp:revision>180</cp:revision>
  <dcterms:created xsi:type="dcterms:W3CDTF">2017-04-26T10:13:58Z</dcterms:created>
  <dcterms:modified xsi:type="dcterms:W3CDTF">2021-02-09T13:52:39Z</dcterms:modified>
</cp:coreProperties>
</file>