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0"/>
  </p:notesMasterIdLst>
  <p:sldIdLst>
    <p:sldId id="296" r:id="rId2"/>
    <p:sldId id="271" r:id="rId3"/>
    <p:sldId id="292" r:id="rId4"/>
    <p:sldId id="293" r:id="rId5"/>
    <p:sldId id="273" r:id="rId6"/>
    <p:sldId id="274" r:id="rId7"/>
    <p:sldId id="297" r:id="rId8"/>
    <p:sldId id="267" r:id="rId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118" d="100"/>
          <a:sy n="118" d="100"/>
        </p:scale>
        <p:origin x="-1434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820A381-2AEE-4A65-97B2-033DE3ABE64E}" type="datetimeFigureOut">
              <a:rPr lang="en-GB" smtClean="0"/>
              <a:t>22/11/2019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FF277A7-6CB7-4B19-8DCC-4A21DBE344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37957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WORD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F277A7-6CB7-4B19-8DCC-4A21DBE34424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286413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SYMBOLIC ACTION – FIRST AND LAST IN THE QUEUE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F277A7-6CB7-4B19-8DCC-4A21DBE34424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977739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433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 smtClean="0"/>
          </a:p>
        </p:txBody>
      </p:sp>
      <p:sp>
        <p:nvSpPr>
          <p:cNvPr id="31747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17DA329-282F-49CB-816B-234C1E135538}" type="slidenum">
              <a:rPr lang="en-GB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7</a:t>
            </a:fld>
            <a:endParaRPr lang="en-GB">
              <a:cs typeface="Arial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GO FORTH - MISSION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F277A7-6CB7-4B19-8DCC-4A21DBE34424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002990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22/11/2019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16421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22/11/2019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71871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22/11/2019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9565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22/11/2019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33910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22/11/2019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56983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22/11/2019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09313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22/11/2019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676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22/11/2019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59652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22/11/2019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78250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22/11/2019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78953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22/11/2019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06260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B3A014-E3C9-4CBA-9332-93628C8D897A}" type="datetimeFigureOut">
              <a:rPr lang="en-GB" smtClean="0"/>
              <a:t>22/11/2019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19099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1" descr="C:\Users\sch8753525\AppData\Local\Microsoft\Windows\Temporary Internet Files\Content.IE5\JVF62O3J\2741759137_5660c35764_z[1]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860283" y="2060848"/>
            <a:ext cx="5308673" cy="3528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208564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Picture 32" descr="C:\Users\sch8753525\AppData\Local\Microsoft\Windows\Temporary Internet Files\Content.IE5\036YOBRD\SundayGospel_225[1].jpg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75575" y="1600446"/>
            <a:ext cx="4644697" cy="43866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113849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solidFill>
                  <a:srgbClr val="0070C0"/>
                </a:solidFill>
              </a:rPr>
              <a:t>Luke </a:t>
            </a:r>
            <a:r>
              <a:rPr lang="en-GB" dirty="0" smtClean="0">
                <a:solidFill>
                  <a:srgbClr val="0070C0"/>
                </a:solidFill>
              </a:rPr>
              <a:t>23:35-43</a:t>
            </a:r>
            <a:endParaRPr lang="en-GB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4000" i="1" dirty="0" smtClean="0">
                <a:solidFill>
                  <a:srgbClr val="0070C0"/>
                </a:solidFill>
              </a:rPr>
              <a:t>The Lord be with you.</a:t>
            </a:r>
          </a:p>
          <a:p>
            <a:r>
              <a:rPr lang="en-GB" sz="4000" b="1" dirty="0" smtClean="0">
                <a:solidFill>
                  <a:srgbClr val="0070C0"/>
                </a:solidFill>
              </a:rPr>
              <a:t>And with your spirit</a:t>
            </a:r>
          </a:p>
          <a:p>
            <a:r>
              <a:rPr lang="en-GB" sz="4000" i="1" dirty="0" smtClean="0">
                <a:solidFill>
                  <a:srgbClr val="0070C0"/>
                </a:solidFill>
              </a:rPr>
              <a:t>A reading from the Holy Gospel according to Luke.</a:t>
            </a:r>
          </a:p>
          <a:p>
            <a:r>
              <a:rPr lang="en-GB" sz="4000" b="1" dirty="0" smtClean="0">
                <a:solidFill>
                  <a:srgbClr val="0070C0"/>
                </a:solidFill>
              </a:rPr>
              <a:t>Glory to you, O Lord.</a:t>
            </a:r>
            <a:endParaRPr lang="en-GB" sz="4000" b="1" dirty="0">
              <a:solidFill>
                <a:srgbClr val="0070C0"/>
              </a:solidFill>
            </a:endParaRPr>
          </a:p>
        </p:txBody>
      </p:sp>
      <p:pic>
        <p:nvPicPr>
          <p:cNvPr id="4" name="Picture 32" descr="C:\Users\sch8753525\AppData\Local\Microsoft\Windows\Temporary Internet Files\Content.IE5\036YOBRD\SundayGospel_225[1].jpg"/>
          <p:cNvPicPr>
            <a:picLocks noGrp="1" noChangeAspect="1" noChangeArrowheads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8238" y="260350"/>
            <a:ext cx="1655762" cy="1368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820206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solidFill>
                  <a:srgbClr val="0070C0"/>
                </a:solidFill>
              </a:rPr>
              <a:t>Luke </a:t>
            </a:r>
            <a:r>
              <a:rPr lang="en-GB" dirty="0" smtClean="0">
                <a:solidFill>
                  <a:srgbClr val="0070C0"/>
                </a:solidFill>
              </a:rPr>
              <a:t>23:35-43</a:t>
            </a:r>
            <a:endParaRPr lang="en-GB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en-GB" i="1" dirty="0" smtClean="0"/>
          </a:p>
          <a:p>
            <a:endParaRPr lang="en-GB" i="1" dirty="0"/>
          </a:p>
          <a:p>
            <a:endParaRPr lang="en-GB" i="1" dirty="0" smtClean="0"/>
          </a:p>
          <a:p>
            <a:r>
              <a:rPr lang="en-GB" sz="4400" i="1" dirty="0" smtClean="0">
                <a:solidFill>
                  <a:srgbClr val="0070C0"/>
                </a:solidFill>
              </a:rPr>
              <a:t>The Gospel of the Lord</a:t>
            </a:r>
          </a:p>
          <a:p>
            <a:r>
              <a:rPr lang="en-GB" sz="4400" b="1" dirty="0" smtClean="0">
                <a:solidFill>
                  <a:srgbClr val="0070C0"/>
                </a:solidFill>
              </a:rPr>
              <a:t>Praise to you, Lord Jesus Christ.</a:t>
            </a:r>
            <a:endParaRPr lang="en-GB" sz="4400" b="1" dirty="0">
              <a:solidFill>
                <a:srgbClr val="0070C0"/>
              </a:solidFill>
            </a:endParaRPr>
          </a:p>
        </p:txBody>
      </p:sp>
      <p:pic>
        <p:nvPicPr>
          <p:cNvPr id="4" name="Picture 32" descr="C:\Users\sch8753525\AppData\Local\Microsoft\Windows\Temporary Internet Files\Content.IE5\036YOBRD\SundayGospel_225[1].jpg"/>
          <p:cNvPicPr>
            <a:picLocks noGrp="1" noChangeAspect="1" noChangeArrowheads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8238" y="260350"/>
            <a:ext cx="1655762" cy="1368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430618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15" descr="C:\Users\sch8753525\AppData\Local\Microsoft\Windows\Temporary Internet Files\Content.IE5\JVF62O3J\2011916499_4d8f9f6585_m[1]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79712" y="1675596"/>
            <a:ext cx="4752527" cy="48126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712511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9" descr="C:\Users\sch8753525\AppData\Local\Microsoft\Windows\Temporary Internet Files\Content.IE5\SFD3QUE1\Happy_Birthday![1].pn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004887" y="2510631"/>
            <a:ext cx="7134225" cy="2705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749325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en-GB" altLang="en-US" sz="8000" smtClean="0">
                <a:solidFill>
                  <a:srgbClr val="0070C0"/>
                </a:solidFill>
              </a:rPr>
              <a:t>Let us pray.</a:t>
            </a:r>
          </a:p>
        </p:txBody>
      </p:sp>
      <p:sp>
        <p:nvSpPr>
          <p:cNvPr id="1024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Font typeface="Arial" charset="0"/>
              <a:buNone/>
            </a:pPr>
            <a:endParaRPr lang="en-GB" altLang="en-US" dirty="0" smtClean="0"/>
          </a:p>
          <a:p>
            <a:pPr marL="0" indent="0" algn="ctr" eaLnBrk="1" hangingPunct="1">
              <a:buFont typeface="Arial" charset="0"/>
              <a:buNone/>
            </a:pPr>
            <a:r>
              <a:rPr lang="en-GB" altLang="en-US" sz="2800" dirty="0" smtClean="0">
                <a:solidFill>
                  <a:srgbClr val="0070C0"/>
                </a:solidFill>
              </a:rPr>
              <a:t>Dear Lord Jesus,</a:t>
            </a:r>
          </a:p>
          <a:p>
            <a:pPr marL="0" indent="0" algn="ctr" eaLnBrk="1" hangingPunct="1">
              <a:buFont typeface="Arial" charset="0"/>
              <a:buNone/>
            </a:pPr>
            <a:r>
              <a:rPr lang="en-GB" altLang="en-US" sz="2800" dirty="0" smtClean="0">
                <a:solidFill>
                  <a:srgbClr val="0070C0"/>
                </a:solidFill>
              </a:rPr>
              <a:t>Please help us to grow in the virtue of mercy.</a:t>
            </a:r>
          </a:p>
          <a:p>
            <a:pPr marL="0" indent="0" algn="ctr" eaLnBrk="1" hangingPunct="1">
              <a:buFont typeface="Arial" charset="0"/>
              <a:buNone/>
            </a:pPr>
            <a:r>
              <a:rPr lang="en-GB" altLang="en-US" sz="2800" dirty="0" smtClean="0">
                <a:solidFill>
                  <a:srgbClr val="0070C0"/>
                </a:solidFill>
              </a:rPr>
              <a:t>Help us to be open to receiving your mercy and help us to show mercy to others.</a:t>
            </a:r>
            <a:endParaRPr lang="en-GB" altLang="en-US" sz="2800" dirty="0" smtClean="0">
              <a:solidFill>
                <a:srgbClr val="0070C0"/>
              </a:solidFill>
            </a:endParaRPr>
          </a:p>
          <a:p>
            <a:pPr marL="0" indent="0" algn="ctr" eaLnBrk="1" hangingPunct="1">
              <a:buFont typeface="Arial" charset="0"/>
              <a:buNone/>
            </a:pPr>
            <a:r>
              <a:rPr lang="en-GB" altLang="en-US" sz="2800" dirty="0">
                <a:solidFill>
                  <a:srgbClr val="0070C0"/>
                </a:solidFill>
              </a:rPr>
              <a:t> </a:t>
            </a:r>
            <a:r>
              <a:rPr lang="en-GB" altLang="en-US" sz="2800" dirty="0" smtClean="0">
                <a:solidFill>
                  <a:srgbClr val="0070C0"/>
                </a:solidFill>
              </a:rPr>
              <a:t>Amen.</a:t>
            </a:r>
          </a:p>
          <a:p>
            <a:pPr marL="0" indent="0" eaLnBrk="1" hangingPunct="1"/>
            <a:endParaRPr lang="en-GB" altLang="en-US" dirty="0" smtClean="0"/>
          </a:p>
        </p:txBody>
      </p:sp>
      <p:pic>
        <p:nvPicPr>
          <p:cNvPr id="10244" name="Picture 2" descr="prayer clipar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9925" y="44450"/>
            <a:ext cx="2016125" cy="2117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5" name="Picture 2" descr="prayer clipart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400" y="0"/>
            <a:ext cx="1538288" cy="1614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6" name="Picture 2" descr="prayer clipart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0312" y="4149080"/>
            <a:ext cx="1538287" cy="1616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7" name="Picture 2" descr="prayer clipart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3998" y="4149080"/>
            <a:ext cx="1538287" cy="1433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752072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l"/>
            <a:r>
              <a:rPr lang="en-GB" sz="2000" i="1" dirty="0" smtClean="0">
                <a:solidFill>
                  <a:srgbClr val="0070C0"/>
                </a:solidFill>
              </a:rPr>
              <a:t/>
            </a:r>
            <a:br>
              <a:rPr lang="en-GB" sz="2000" i="1" dirty="0" smtClean="0">
                <a:solidFill>
                  <a:srgbClr val="0070C0"/>
                </a:solidFill>
              </a:rPr>
            </a:br>
            <a:r>
              <a:rPr lang="en-GB" sz="2000" dirty="0" smtClean="0">
                <a:solidFill>
                  <a:srgbClr val="0070C0"/>
                </a:solidFill>
              </a:rPr>
              <a:t>Merciful people do things out of their love and care for others </a:t>
            </a:r>
            <a:br>
              <a:rPr lang="en-GB" sz="2000" dirty="0" smtClean="0">
                <a:solidFill>
                  <a:srgbClr val="0070C0"/>
                </a:solidFill>
              </a:rPr>
            </a:br>
            <a:r>
              <a:rPr lang="en-GB" sz="2000" dirty="0" smtClean="0">
                <a:solidFill>
                  <a:srgbClr val="0070C0"/>
                </a:solidFill>
              </a:rPr>
              <a:t>and this helps to make this world a better place. </a:t>
            </a:r>
            <a:br>
              <a:rPr lang="en-GB" sz="2000" dirty="0" smtClean="0">
                <a:solidFill>
                  <a:srgbClr val="0070C0"/>
                </a:solidFill>
              </a:rPr>
            </a:br>
            <a:r>
              <a:rPr lang="en-GB" sz="2000" dirty="0" smtClean="0">
                <a:solidFill>
                  <a:srgbClr val="0070C0"/>
                </a:solidFill>
              </a:rPr>
              <a:t>How </a:t>
            </a:r>
            <a:r>
              <a:rPr lang="en-GB" sz="2000" dirty="0" smtClean="0">
                <a:solidFill>
                  <a:srgbClr val="0070C0"/>
                </a:solidFill>
              </a:rPr>
              <a:t>will you </a:t>
            </a:r>
            <a:r>
              <a:rPr lang="en-GB" sz="2000" dirty="0" smtClean="0">
                <a:solidFill>
                  <a:srgbClr val="0070C0"/>
                </a:solidFill>
              </a:rPr>
              <a:t>make this world a better place  </a:t>
            </a:r>
            <a:r>
              <a:rPr lang="en-GB" sz="2000" dirty="0" smtClean="0">
                <a:solidFill>
                  <a:srgbClr val="0070C0"/>
                </a:solidFill>
              </a:rPr>
              <a:t>this week?</a:t>
            </a:r>
            <a:endParaRPr lang="en-GB" sz="2000" i="1" dirty="0">
              <a:solidFill>
                <a:srgbClr val="0070C0"/>
              </a:solidFill>
            </a:endParaRPr>
          </a:p>
        </p:txBody>
      </p:sp>
      <p:pic>
        <p:nvPicPr>
          <p:cNvPr id="3081" name="Picture 9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23528" y="3140968"/>
            <a:ext cx="8229600" cy="26188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4" name="Picture 2" descr="C:\Users\sch8753525\AppData\Local\Microsoft\Windows\Temporary Internet Files\Content.IE5\NY3JE61H\back+to+school[1]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67237" y="3424237"/>
            <a:ext cx="9525" cy="9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671250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759</TotalTime>
  <Words>102</Words>
  <Application>Microsoft Office PowerPoint</Application>
  <PresentationFormat>On-screen Show (4:3)</PresentationFormat>
  <Paragraphs>25</Paragraphs>
  <Slides>8</Slides>
  <Notes>4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Office Theme</vt:lpstr>
      <vt:lpstr>PowerPoint Presentation</vt:lpstr>
      <vt:lpstr>PowerPoint Presentation</vt:lpstr>
      <vt:lpstr>Luke 23:35-43</vt:lpstr>
      <vt:lpstr>Luke 23:35-43</vt:lpstr>
      <vt:lpstr>PowerPoint Presentation</vt:lpstr>
      <vt:lpstr>PowerPoint Presentation</vt:lpstr>
      <vt:lpstr>Let us pray.</vt:lpstr>
      <vt:lpstr> Merciful people do things out of their love and care for others  and this helps to make this world a better place.  How will you make this world a better place  this week?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sch8753525</dc:creator>
  <cp:lastModifiedBy>sch8753525</cp:lastModifiedBy>
  <cp:revision>60</cp:revision>
  <dcterms:created xsi:type="dcterms:W3CDTF">2017-04-26T10:13:58Z</dcterms:created>
  <dcterms:modified xsi:type="dcterms:W3CDTF">2019-11-22T13:07:10Z</dcterms:modified>
</cp:coreProperties>
</file>