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sldIdLst>
    <p:sldId id="299" r:id="rId2"/>
    <p:sldId id="301" r:id="rId3"/>
    <p:sldId id="315" r:id="rId4"/>
    <p:sldId id="316" r:id="rId5"/>
    <p:sldId id="323" r:id="rId6"/>
    <p:sldId id="271" r:id="rId7"/>
    <p:sldId id="292" r:id="rId8"/>
    <p:sldId id="324" r:id="rId9"/>
    <p:sldId id="325" r:id="rId10"/>
    <p:sldId id="317" r:id="rId11"/>
    <p:sldId id="318" r:id="rId12"/>
    <p:sldId id="319" r:id="rId13"/>
    <p:sldId id="321" r:id="rId14"/>
    <p:sldId id="327" r:id="rId15"/>
    <p:sldId id="293" r:id="rId16"/>
    <p:sldId id="273" r:id="rId17"/>
    <p:sldId id="274" r:id="rId18"/>
    <p:sldId id="297" r:id="rId19"/>
    <p:sldId id="267" r:id="rId20"/>
    <p:sldId id="300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3144" y="-12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SYMBOLIC ACTION – FIRST AND LAST IN THE QUEUE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7773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7DA329-282F-49CB-816B-234C1E135538}" type="slidenum">
              <a:rPr lang="en-GB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GB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 FORTH - MISSION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029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4 Circle song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53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51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533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Christ the King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Yesterday was the last Sunday in </a:t>
            </a:r>
            <a:r>
              <a:rPr lang="en-GB" dirty="0">
                <a:solidFill>
                  <a:schemeClr val="accent1"/>
                </a:solidFill>
              </a:rPr>
              <a:t>the Church’s year. </a:t>
            </a:r>
            <a:r>
              <a:rPr lang="en-GB" dirty="0" smtClean="0">
                <a:solidFill>
                  <a:schemeClr val="accent1"/>
                </a:solidFill>
              </a:rPr>
              <a:t>This celebration is called the </a:t>
            </a:r>
            <a:r>
              <a:rPr lang="en-GB" dirty="0">
                <a:solidFill>
                  <a:schemeClr val="accent1"/>
                </a:solidFill>
              </a:rPr>
              <a:t>feast of Christ the King</a:t>
            </a:r>
            <a:r>
              <a:rPr lang="en-GB" dirty="0" smtClean="0">
                <a:solidFill>
                  <a:schemeClr val="accent1"/>
                </a:solidFill>
              </a:rPr>
              <a:t>.</a:t>
            </a:r>
          </a:p>
          <a:p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4" name="Picture 3" descr="Eastern &lt;strong&gt;crown&lt;/strong&gt; - Wiki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924944"/>
            <a:ext cx="7078543" cy="3454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011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 kindness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chemeClr val="accent1"/>
                </a:solidFill>
              </a:rPr>
              <a:t>Sunday’s </a:t>
            </a:r>
            <a:r>
              <a:rPr lang="en-GB" dirty="0">
                <a:solidFill>
                  <a:schemeClr val="accent1"/>
                </a:solidFill>
              </a:rPr>
              <a:t>Gospel reminds us that Jesus is present in all people, especially in the sick, anyone in need, and also </a:t>
            </a:r>
            <a:r>
              <a:rPr lang="en-GB" dirty="0" smtClean="0">
                <a:solidFill>
                  <a:schemeClr val="accent1"/>
                </a:solidFill>
              </a:rPr>
              <a:t>He </a:t>
            </a:r>
            <a:r>
              <a:rPr lang="en-GB" dirty="0">
                <a:solidFill>
                  <a:schemeClr val="accent1"/>
                </a:solidFill>
              </a:rPr>
              <a:t>is present in you and in me. </a:t>
            </a:r>
            <a:endParaRPr lang="en-GB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accent1"/>
                </a:solidFill>
              </a:rPr>
              <a:t>What </a:t>
            </a:r>
            <a:r>
              <a:rPr lang="en-GB" dirty="0">
                <a:solidFill>
                  <a:schemeClr val="accent1"/>
                </a:solidFill>
              </a:rPr>
              <a:t>we do for others, we do for Jesus – even small, everyday acts of kindness are most valuable in God’s eyes</a:t>
            </a:r>
            <a:r>
              <a:rPr lang="en-GB" dirty="0" smtClean="0">
                <a:solidFill>
                  <a:schemeClr val="accent1"/>
                </a:solidFill>
              </a:rPr>
              <a:t>.</a:t>
            </a:r>
          </a:p>
          <a:p>
            <a:pPr marL="0" indent="0">
              <a:buNone/>
            </a:pP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8" name="Content Placeholder 3" descr="&lt;strong&gt;Kindness&lt;/strong&gt; » drawings » SketchPort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4539043"/>
            <a:ext cx="4438195" cy="2318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42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Acts of kindness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Has anyone been especially kind to you lately?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How did it make you feel?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5" name="Picture 4" descr="5 Tips to Encourage &lt;strong&gt;Kindness&lt;/strong&gt; in the Workplac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356992"/>
            <a:ext cx="4950302" cy="2813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103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575" y="1600446"/>
            <a:ext cx="4644697" cy="438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38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Matthew 25:31-46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i="1" dirty="0" smtClean="0">
                <a:solidFill>
                  <a:srgbClr val="0070C0"/>
                </a:solidFill>
              </a:rPr>
              <a:t>The Lord be with you.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And with your spirit</a:t>
            </a:r>
          </a:p>
          <a:p>
            <a:r>
              <a:rPr lang="en-GB" sz="4000" i="1" dirty="0" smtClean="0">
                <a:solidFill>
                  <a:srgbClr val="0070C0"/>
                </a:solidFill>
              </a:rPr>
              <a:t>A reading from the Holy Gospel according to Matthew.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Glory to you, O Lord.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02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Jesus said to his disciples, “When the Son of Man comes at the end of time, all people will be gathered before him. He will separate them as a shepherd separates sheep from goats, and will place the sheep on his right hand and the goats on his left. </a:t>
            </a:r>
            <a:endParaRPr lang="en-GB" sz="2400" dirty="0" smtClean="0">
              <a:solidFill>
                <a:schemeClr val="accent1"/>
              </a:solidFill>
            </a:endParaRPr>
          </a:p>
          <a:p>
            <a:endParaRPr lang="en-GB" sz="2400" dirty="0">
              <a:solidFill>
                <a:schemeClr val="accent1"/>
              </a:solidFill>
            </a:endParaRPr>
          </a:p>
        </p:txBody>
      </p:sp>
      <p:pic>
        <p:nvPicPr>
          <p:cNvPr id="4" name="Picture 3" descr="“The Least of These” Sunday School Lesson from Matthew 25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3382364"/>
            <a:ext cx="4176464" cy="3458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686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And </a:t>
            </a:r>
            <a:r>
              <a:rPr lang="en-GB" sz="2800" dirty="0">
                <a:solidFill>
                  <a:schemeClr val="accent1"/>
                </a:solidFill>
              </a:rPr>
              <a:t>he will say to those on his right, ‘Come, you who are blessed by my Father, inherit the Kingdom which has been prepared for you. </a:t>
            </a:r>
            <a:endParaRPr lang="en-GB" sz="2800" dirty="0" smtClean="0">
              <a:solidFill>
                <a:schemeClr val="accent1"/>
              </a:solidFill>
            </a:endParaRPr>
          </a:p>
          <a:p>
            <a:endParaRPr lang="en-GB" sz="2800" dirty="0"/>
          </a:p>
        </p:txBody>
      </p:sp>
      <p:pic>
        <p:nvPicPr>
          <p:cNvPr id="4" name="Picture 3" descr="“The Least of These” Sunday School Lesson from Matthew 25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2924944"/>
            <a:ext cx="4176464" cy="3458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53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 smtClean="0">
                <a:solidFill>
                  <a:schemeClr val="accent1"/>
                </a:solidFill>
              </a:rPr>
              <a:t>For I </a:t>
            </a:r>
            <a:r>
              <a:rPr lang="en-GB" dirty="0">
                <a:solidFill>
                  <a:schemeClr val="accent1"/>
                </a:solidFill>
              </a:rPr>
              <a:t>was hungry and you gave me food.</a:t>
            </a:r>
            <a:endParaRPr lang="en-GB" dirty="0"/>
          </a:p>
        </p:txBody>
      </p:sp>
      <p:pic>
        <p:nvPicPr>
          <p:cNvPr id="4" name="Content Placeholder 3" descr="Healthy &lt;strong&gt;Food&lt;/strong&gt; PNG Transparent Images | PNG All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936" y="1767943"/>
            <a:ext cx="6984127" cy="4190476"/>
          </a:xfrm>
        </p:spPr>
      </p:pic>
    </p:spTree>
    <p:extLst>
      <p:ext uri="{BB962C8B-B14F-4D97-AF65-F5344CB8AC3E}">
        <p14:creationId xmlns:p14="http://schemas.microsoft.com/office/powerpoint/2010/main" val="2122985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accent1"/>
                </a:solidFill>
              </a:rPr>
              <a:t>I was thirsty </a:t>
            </a:r>
            <a:r>
              <a:rPr lang="en-GB" dirty="0">
                <a:solidFill>
                  <a:schemeClr val="accent1"/>
                </a:solidFill>
              </a:rPr>
              <a:t>and you gave me </a:t>
            </a:r>
            <a:r>
              <a:rPr lang="en-GB" dirty="0" smtClean="0">
                <a:solidFill>
                  <a:schemeClr val="accent1"/>
                </a:solidFill>
              </a:rPr>
              <a:t>drink.</a:t>
            </a:r>
            <a:endParaRPr lang="en-GB" dirty="0"/>
          </a:p>
        </p:txBody>
      </p:sp>
      <p:pic>
        <p:nvPicPr>
          <p:cNvPr id="4" name="Content Placeholder 3" descr="Free Images : aqua, bubbles, clear, close up, cold &lt;strong&gt;drink&lt;/strong&gt; ...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279" y="1600200"/>
            <a:ext cx="6797441" cy="4525963"/>
          </a:xfrm>
        </p:spPr>
      </p:pic>
    </p:spTree>
    <p:extLst>
      <p:ext uri="{BB962C8B-B14F-4D97-AF65-F5344CB8AC3E}">
        <p14:creationId xmlns:p14="http://schemas.microsoft.com/office/powerpoint/2010/main" val="149887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accent1"/>
                </a:solidFill>
              </a:rPr>
              <a:t>I was a stranger and you welcomed </a:t>
            </a:r>
            <a:r>
              <a:rPr lang="en-GB" dirty="0" smtClean="0">
                <a:solidFill>
                  <a:schemeClr val="accent1"/>
                </a:solidFill>
              </a:rPr>
              <a:t>me.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chemeClr val="accent1"/>
                </a:solidFill>
              </a:rPr>
              <a:t> </a:t>
            </a:r>
            <a:endParaRPr lang="en-GB" dirty="0">
              <a:solidFill>
                <a:schemeClr val="accent1"/>
              </a:solidFill>
            </a:endParaRPr>
          </a:p>
          <a:p>
            <a:endParaRPr lang="en-GB" dirty="0"/>
          </a:p>
        </p:txBody>
      </p:sp>
      <p:pic>
        <p:nvPicPr>
          <p:cNvPr id="4" name="Picture 3" descr="&lt;strong&gt;Welcome&lt;/strong&gt; Heart Blue Free Stock Photo - Public Domain Pictur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700808"/>
            <a:ext cx="5857875" cy="452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399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I was sick and you visited </a:t>
            </a:r>
            <a:r>
              <a:rPr lang="en-GB" dirty="0" smtClean="0">
                <a:solidFill>
                  <a:schemeClr val="accent1"/>
                </a:solidFill>
              </a:rPr>
              <a:t>me.</a:t>
            </a:r>
            <a:endParaRPr lang="en-GB" dirty="0"/>
          </a:p>
        </p:txBody>
      </p:sp>
      <p:pic>
        <p:nvPicPr>
          <p:cNvPr id="6" name="Content Placeholder 5" descr="Free photo &lt;strong&gt;Get Well Soon&lt;/strong&gt; Recovery Wishes For A Speedy ...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58" y="1772816"/>
            <a:ext cx="8061084" cy="4525963"/>
          </a:xfrm>
        </p:spPr>
      </p:pic>
    </p:spTree>
    <p:extLst>
      <p:ext uri="{BB962C8B-B14F-4D97-AF65-F5344CB8AC3E}">
        <p14:creationId xmlns:p14="http://schemas.microsoft.com/office/powerpoint/2010/main" val="1759265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accent1"/>
                </a:solidFill>
              </a:rPr>
              <a:t>Whatever good you did for others in need, you did for me.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7" name="Content Placeholder 3" descr="GIRL TALK: PUT ON &lt;strong&gt;KINDNESS&lt;/strong&gt;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988840"/>
            <a:ext cx="4692352" cy="3753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282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Matthew 25:31-46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i="1" dirty="0" smtClean="0"/>
          </a:p>
          <a:p>
            <a:endParaRPr lang="en-GB" i="1" dirty="0"/>
          </a:p>
          <a:p>
            <a:endParaRPr lang="en-GB" i="1" dirty="0" smtClean="0"/>
          </a:p>
          <a:p>
            <a:r>
              <a:rPr lang="en-GB" sz="4400" i="1" dirty="0" smtClean="0">
                <a:solidFill>
                  <a:srgbClr val="0070C0"/>
                </a:solidFill>
              </a:rPr>
              <a:t>The Gospel of the Lord</a:t>
            </a:r>
          </a:p>
          <a:p>
            <a:r>
              <a:rPr lang="en-GB" sz="4400" b="1" dirty="0" smtClean="0">
                <a:solidFill>
                  <a:srgbClr val="0070C0"/>
                </a:solidFill>
              </a:rPr>
              <a:t>Praise to you, Lord Jesus Christ.</a:t>
            </a:r>
            <a:endParaRPr lang="en-GB" sz="44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306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rgbClr val="0070C0"/>
                </a:solidFill>
              </a:rPr>
              <a:t>Let us pray.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endParaRPr lang="en-GB" altLang="en-US" dirty="0" smtClean="0"/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Dear Lord,</a:t>
            </a:r>
          </a:p>
          <a:p>
            <a:pPr marL="0" indent="0" algn="ctr">
              <a:buNone/>
            </a:pPr>
            <a:r>
              <a:rPr lang="en-GB" sz="2800" dirty="0">
                <a:solidFill>
                  <a:schemeClr val="accent1"/>
                </a:solidFill>
              </a:rPr>
              <a:t>P</a:t>
            </a:r>
            <a:r>
              <a:rPr lang="en-GB" sz="2800" dirty="0" smtClean="0">
                <a:solidFill>
                  <a:schemeClr val="accent1"/>
                </a:solidFill>
              </a:rPr>
              <a:t>lease </a:t>
            </a:r>
            <a:r>
              <a:rPr lang="en-GB" sz="2800" dirty="0">
                <a:solidFill>
                  <a:schemeClr val="accent1"/>
                </a:solidFill>
              </a:rPr>
              <a:t>help me to see </a:t>
            </a:r>
            <a:r>
              <a:rPr lang="en-GB" sz="2800" dirty="0" smtClean="0">
                <a:solidFill>
                  <a:schemeClr val="accent1"/>
                </a:solidFill>
              </a:rPr>
              <a:t>You </a:t>
            </a:r>
            <a:r>
              <a:rPr lang="en-GB" sz="2800" dirty="0">
                <a:solidFill>
                  <a:schemeClr val="accent1"/>
                </a:solidFill>
              </a:rPr>
              <a:t>in everyone I meet, and be kind to all, especially to those that I sometimes find it difficult to love. </a:t>
            </a:r>
            <a:endParaRPr lang="en-GB" sz="2800" dirty="0" smtClean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Amen.</a:t>
            </a:r>
          </a:p>
          <a:p>
            <a:pPr marL="0" indent="0" eaLnBrk="1" hangingPunct="1"/>
            <a:endParaRPr lang="en-GB" altLang="en-US" dirty="0" smtClean="0"/>
          </a:p>
        </p:txBody>
      </p:sp>
      <p:pic>
        <p:nvPicPr>
          <p:cNvPr id="10244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4450"/>
            <a:ext cx="2016125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638" y="5084763"/>
            <a:ext cx="15382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5300663"/>
            <a:ext cx="1538287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520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i="1" dirty="0" smtClean="0">
                <a:solidFill>
                  <a:srgbClr val="0070C0"/>
                </a:solidFill>
              </a:rPr>
              <a:t/>
            </a:r>
            <a:br>
              <a:rPr lang="en-GB" sz="2000" i="1" dirty="0" smtClean="0">
                <a:solidFill>
                  <a:srgbClr val="0070C0"/>
                </a:solidFill>
              </a:rPr>
            </a:br>
            <a:r>
              <a:rPr lang="en-GB" sz="3200" dirty="0" smtClean="0">
                <a:solidFill>
                  <a:srgbClr val="0070C0"/>
                </a:solidFill>
              </a:rPr>
              <a:t>How can we show kindness to others this week?</a:t>
            </a:r>
            <a:endParaRPr lang="en-GB" sz="3200" i="1" dirty="0">
              <a:solidFill>
                <a:srgbClr val="0070C0"/>
              </a:solidFill>
            </a:endParaRPr>
          </a:p>
        </p:txBody>
      </p:sp>
      <p:pic>
        <p:nvPicPr>
          <p:cNvPr id="308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553761"/>
            <a:ext cx="8229600" cy="261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7" y="3424237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12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4 Circle song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53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51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674</TotalTime>
  <Words>340</Words>
  <Application>Microsoft Office PowerPoint</Application>
  <PresentationFormat>On-screen Show (4:3)</PresentationFormat>
  <Paragraphs>40</Paragraphs>
  <Slides>20</Slides>
  <Notes>4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PowerPoint Presentation</vt:lpstr>
      <vt:lpstr>PowerPoint Presentation</vt:lpstr>
      <vt:lpstr>Christ the King</vt:lpstr>
      <vt:lpstr> kindness</vt:lpstr>
      <vt:lpstr>Acts of kindness</vt:lpstr>
      <vt:lpstr>PowerPoint Presentation</vt:lpstr>
      <vt:lpstr>Matthew 25:31-46</vt:lpstr>
      <vt:lpstr>PowerPoint Presentation</vt:lpstr>
      <vt:lpstr>PowerPoint Presentation</vt:lpstr>
      <vt:lpstr> For I was hungry and you gave me food.</vt:lpstr>
      <vt:lpstr>I was thirsty and you gave me drink.</vt:lpstr>
      <vt:lpstr>I was a stranger and you welcomed me.</vt:lpstr>
      <vt:lpstr>I was sick and you visited me.</vt:lpstr>
      <vt:lpstr>Whatever good you did for others in need, you did for me. </vt:lpstr>
      <vt:lpstr>Matthew 25:31-46</vt:lpstr>
      <vt:lpstr>PowerPoint Presentation</vt:lpstr>
      <vt:lpstr>PowerPoint Presentation</vt:lpstr>
      <vt:lpstr>Let us pray.</vt:lpstr>
      <vt:lpstr> How can we show kindness to others this week?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48</cp:revision>
  <dcterms:created xsi:type="dcterms:W3CDTF">2017-04-26T10:13:58Z</dcterms:created>
  <dcterms:modified xsi:type="dcterms:W3CDTF">2020-11-23T13:03:13Z</dcterms:modified>
</cp:coreProperties>
</file>