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AAB842-9DAD-4A8D-B59C-FEBE0B83CB0B}" type="datetimeFigureOut">
              <a:rPr lang="en-GB" smtClean="0"/>
              <a:t>09/02/2021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40886-E0FD-41A9-A76E-79A5057EA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66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496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286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582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695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254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18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32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226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865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47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899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648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09/02/2021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719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1.png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Good News Assembly 11.1.21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 This is the day that the Lord has made!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1200" y="2553762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267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Welcome, everyone!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Content Placeholder 3" descr="Wordcloud &lt;strong&gt;Welcome&lt;/strong&gt; Heart 1 Free Stock Photo - Public Domain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167" y="1600201"/>
            <a:ext cx="5857666" cy="4525963"/>
          </a:xfr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3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84284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63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tx2"/>
                </a:solidFill>
              </a:rPr>
              <a:t>Hail Mary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Hail Mary, full of grace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The Lord is with thee.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Blessed art thou among women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blessed is the fruit 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Of thy womb, Jesus.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Holy Mary, mother of God,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Pray for us sinners now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And at the hour of our death.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chemeClr val="tx2"/>
                </a:solidFill>
              </a:rPr>
              <a:t>Amen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02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9696" y="404665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4F81BD"/>
                </a:solidFill>
              </a:rPr>
              <a:t>Dear Lord,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 Please bless our school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As we try to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Love, learn,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Share and respect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In the light of Jesus.</a:t>
            </a:r>
          </a:p>
          <a:p>
            <a:pPr algn="ctr"/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 St Alban, pray for us.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 Amen</a:t>
            </a:r>
            <a:endParaRPr lang="en-GB" sz="2800" dirty="0">
              <a:solidFill>
                <a:srgbClr val="4F81BD"/>
              </a:solidFill>
            </a:endParaRPr>
          </a:p>
          <a:p>
            <a:pPr algn="ctr"/>
            <a:r>
              <a:rPr lang="en-GB" sz="2800" b="1" dirty="0">
                <a:solidFill>
                  <a:srgbClr val="4F81BD"/>
                </a:solidFill>
              </a:rPr>
              <a:t> </a:t>
            </a:r>
            <a:endParaRPr lang="en-GB" sz="2800" dirty="0">
              <a:solidFill>
                <a:srgbClr val="4F81BD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7648" y="4581129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32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2"/>
                </a:solidFill>
              </a:rPr>
              <a:t>The Feast of the Baptism of Our Lord</a:t>
            </a:r>
            <a:endParaRPr lang="en-GB" b="1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Yesterday, we celebrated the Feast of the Baptism of Our Lord.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tx2"/>
                </a:solidFill>
              </a:rPr>
              <a:t>In the Gospel reading, we hear the wonderful account of Jesus’ Baptism and we can reflect on the beautiful sacrament of Baptism.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4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576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9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Mark 1:7-11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>
                <a:solidFill>
                  <a:srgbClr val="0070C0"/>
                </a:solidFill>
              </a:rPr>
              <a:t>A reading from the Holy Gospel according to Mark.</a:t>
            </a:r>
          </a:p>
          <a:p>
            <a:r>
              <a:rPr lang="en-GB" sz="4000" b="1" dirty="0">
                <a:solidFill>
                  <a:srgbClr val="0070C0"/>
                </a:solidFill>
              </a:rPr>
              <a:t>Glory to you, O Lord.</a:t>
            </a: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238" y="260351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905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When John the Baptist was </a:t>
            </a:r>
            <a:r>
              <a:rPr lang="en-GB" b="1" dirty="0" smtClean="0">
                <a:solidFill>
                  <a:schemeClr val="tx2"/>
                </a:solidFill>
              </a:rPr>
              <a:t>preaching, </a:t>
            </a:r>
            <a:r>
              <a:rPr lang="en-GB" b="1" dirty="0">
                <a:solidFill>
                  <a:schemeClr val="tx2"/>
                </a:solidFill>
              </a:rPr>
              <a:t>he said, “Someone is following me, someone who is more powerful than I am, and I am not fit to kneel down and undo the straps of his sandals</a:t>
            </a:r>
            <a:r>
              <a:rPr lang="en-GB" b="1" dirty="0" smtClean="0">
                <a:solidFill>
                  <a:schemeClr val="tx2"/>
                </a:solidFill>
              </a:rPr>
              <a:t>.” </a:t>
            </a:r>
            <a:endParaRPr lang="en-GB" b="1" dirty="0">
              <a:solidFill>
                <a:schemeClr val="tx2"/>
              </a:solidFill>
            </a:endParaRPr>
          </a:p>
        </p:txBody>
      </p:sp>
      <p:pic>
        <p:nvPicPr>
          <p:cNvPr id="4" name="Picture 3" descr="The Dirge, the Dance, and the End of the World | Newlife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776" y="3573016"/>
            <a:ext cx="4283968" cy="321297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408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tx2"/>
                </a:solidFill>
              </a:rPr>
              <a:t>I have baptised you with water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pic>
        <p:nvPicPr>
          <p:cNvPr id="4" name="Content Placeholder 3" descr="The importance and beauty of &lt;strong&gt;water&lt;/strong&gt; in our body | Tom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2339181"/>
            <a:ext cx="6667500" cy="3048000"/>
          </a:xfr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26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16632"/>
            <a:ext cx="8229600" cy="1301006"/>
          </a:xfrm>
        </p:spPr>
        <p:txBody>
          <a:bodyPr>
            <a:normAutofit fontScale="90000"/>
          </a:bodyPr>
          <a:lstStyle/>
          <a:p>
            <a:r>
              <a:rPr lang="en-GB" sz="3600" b="1" dirty="0">
                <a:solidFill>
                  <a:schemeClr val="tx2"/>
                </a:solidFill>
              </a:rPr>
              <a:t>but he will baptise you with the Holy Spirit.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pic>
        <p:nvPicPr>
          <p:cNvPr id="4" name="Content Placeholder 3" descr="What are you feeding your &lt;strong&gt;spirit&lt;/strong&gt;? | Sunshine's Reflections ...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867" y="1600201"/>
            <a:ext cx="6590267" cy="4525963"/>
          </a:xfr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0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>
                <a:solidFill>
                  <a:schemeClr val="tx2"/>
                </a:solidFill>
              </a:rPr>
              <a:t>It was at this time that Jesus came from Nazareth in Galilee and was baptised by John in the River Jordan.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LiturgyTools.net: Pictures for the feast of the &lt;strong&gt;Baptism&lt;/strong&gt; of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1" y="3140969"/>
            <a:ext cx="4677717" cy="343370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47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42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239</Words>
  <Application>Microsoft Office PowerPoint</Application>
  <PresentationFormat>Widescreen</PresentationFormat>
  <Paragraphs>39</Paragraphs>
  <Slides>12</Slides>
  <Notes>2</Notes>
  <HiddenSlides>0</HiddenSlides>
  <MMClips>12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1_Office Theme</vt:lpstr>
      <vt:lpstr>Good News Assembly 11.1.21</vt:lpstr>
      <vt:lpstr>Welcome, everyone!</vt:lpstr>
      <vt:lpstr>PowerPoint Presentation</vt:lpstr>
      <vt:lpstr>Hail Mary</vt:lpstr>
      <vt:lpstr>PowerPoint Presentation</vt:lpstr>
      <vt:lpstr>The Feast of the Baptism of Our Lord</vt:lpstr>
      <vt:lpstr>PowerPoint Presentation</vt:lpstr>
      <vt:lpstr>Mark 1:7-11</vt:lpstr>
      <vt:lpstr>PowerPoint Presentation</vt:lpstr>
      <vt:lpstr>I have baptised you with water </vt:lpstr>
      <vt:lpstr>but he will baptise you with the Holy Spirit.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News Assembly 11.1.21</dc:title>
  <dc:creator>Charlotte Clarke</dc:creator>
  <cp:lastModifiedBy>Home</cp:lastModifiedBy>
  <cp:revision>1</cp:revision>
  <dcterms:created xsi:type="dcterms:W3CDTF">2021-01-10T23:24:23Z</dcterms:created>
  <dcterms:modified xsi:type="dcterms:W3CDTF">2021-02-09T13:45:35Z</dcterms:modified>
</cp:coreProperties>
</file>