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handoutMasterIdLst>
    <p:handoutMasterId r:id="rId35"/>
  </p:handoutMasterIdLst>
  <p:sldIdLst>
    <p:sldId id="339" r:id="rId2"/>
    <p:sldId id="340" r:id="rId3"/>
    <p:sldId id="390" r:id="rId4"/>
    <p:sldId id="322" r:id="rId5"/>
    <p:sldId id="335" r:id="rId6"/>
    <p:sldId id="394" r:id="rId7"/>
    <p:sldId id="395" r:id="rId8"/>
    <p:sldId id="342" r:id="rId9"/>
    <p:sldId id="396" r:id="rId10"/>
    <p:sldId id="397" r:id="rId11"/>
    <p:sldId id="343" r:id="rId12"/>
    <p:sldId id="398" r:id="rId13"/>
    <p:sldId id="399" r:id="rId14"/>
    <p:sldId id="344" r:id="rId15"/>
    <p:sldId id="400" r:id="rId16"/>
    <p:sldId id="401" r:id="rId17"/>
    <p:sldId id="389" r:id="rId18"/>
    <p:sldId id="402" r:id="rId19"/>
    <p:sldId id="408" r:id="rId20"/>
    <p:sldId id="346" r:id="rId21"/>
    <p:sldId id="404" r:id="rId22"/>
    <p:sldId id="405" r:id="rId23"/>
    <p:sldId id="347" r:id="rId24"/>
    <p:sldId id="406" r:id="rId25"/>
    <p:sldId id="409" r:id="rId26"/>
    <p:sldId id="407" r:id="rId27"/>
    <p:sldId id="273" r:id="rId28"/>
    <p:sldId id="371" r:id="rId29"/>
    <p:sldId id="274" r:id="rId30"/>
    <p:sldId id="410" r:id="rId31"/>
    <p:sldId id="411" r:id="rId32"/>
    <p:sldId id="341" r:id="rId3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ED4ECB-BEFA-481E-BEB2-31E9B1AF1156}" type="slidenum">
              <a:rPr lang="en-GB" altLang="en-US"/>
              <a:pPr>
                <a:spcBef>
                  <a:spcPct val="0"/>
                </a:spcBef>
              </a:pPr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3294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A04F0A-B0C4-4A66-B850-A97211AD5718}" type="slidenum">
              <a:rPr lang="en-GB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5.png"/><Relationship Id="rId7" Type="http://schemas.openxmlformats.org/officeDocument/2006/relationships/hyperlink" Target="https://www.google.co.uk/url?q=https://www.youtube.com/watch?v%3Df7-lH5wghLI&amp;sa=U&amp;ved=0ahUKEwil1OqCqvXgAhX_A2MBHReaCesQwW4IOjAS&amp;usg=AOvVaw1Q5HV7wpc4bVrgeHMuEAm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hyperlink" Target="https://www.google.co.uk/url?q=https://www.marist.net/faith/lent/&amp;sa=U&amp;ved=0ahUKEwil1OqCqvXgAhX_A2MBHReaCesQwW4IKjAK&amp;usg=AOvVaw1JHEtV6--cMOU3_0xwXUeZ" TargetMode="Externa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THURSDAY 25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 MARCH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 2020-21\25.03\Rec\pic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89"/>
            <a:ext cx="9144000" cy="682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79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25.03\Rec\pic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7392"/>
            <a:ext cx="9144000" cy="508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43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25.03\Y1\IMG_90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29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25.03\Y1\IMG_90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41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 2020-21\25.03\Y2\pic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6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25.03\Y2\pic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01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25.03\Y3\IMG_32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47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 2020-21\25.03\Y3\Riley B Adding and Subtracting Fracti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20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71600" y="548680"/>
            <a:ext cx="7056783" cy="56166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749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128791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855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Celebration Assembly 2020-21\25.03\Y5\y5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7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Celebration Assembly 2020-21\25.03\Y5\y5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89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:\Celebration Assembly 2020-21\25.03\Y6\IMG_14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91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:\Celebration Assembly 2020-21\25.03\Y6\IMG_14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06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:\Celebration Assembly 2020-21\25.03\Y6\IMG_14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02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3600" b="1" dirty="0" smtClean="0">
                <a:solidFill>
                  <a:schemeClr val="tx2"/>
                </a:solidFill>
              </a:rPr>
              <a:t>Let’s try to keep our Lenten promises</a:t>
            </a:r>
            <a:r>
              <a:rPr lang="en-GB" altLang="en-US" sz="3600" b="1" dirty="0">
                <a:solidFill>
                  <a:schemeClr val="tx2"/>
                </a:solidFill>
              </a:rPr>
              <a:t> </a:t>
            </a:r>
            <a:r>
              <a:rPr lang="en-GB" altLang="en-US" sz="3600" b="1" dirty="0" smtClean="0">
                <a:solidFill>
                  <a:schemeClr val="tx2"/>
                </a:solidFill>
              </a:rPr>
              <a:t>and let’s try to follow Jesus in lots of little ways!</a:t>
            </a:r>
          </a:p>
        </p:txBody>
      </p:sp>
      <p:pic>
        <p:nvPicPr>
          <p:cNvPr id="1741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1741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 descr="Image result for lent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084763"/>
            <a:ext cx="1228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8" descr="Image result for lent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5432425"/>
            <a:ext cx="1228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Image result for lent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5445125"/>
            <a:ext cx="12287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941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b="1" dirty="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Dear Lord Jesus,</a:t>
            </a:r>
          </a:p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Thank you for giving your life for us and for calling us to follow you</a:t>
            </a:r>
          </a:p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Help us to follow you in all the little things that we do </a:t>
            </a:r>
          </a:p>
          <a:p>
            <a:pPr marL="0" indent="0" algn="ctr"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So that we can help to make our world a better place.</a:t>
            </a:r>
            <a:endParaRPr lang="en-GB" sz="3600" dirty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chemeClr val="tx2"/>
                </a:solidFill>
              </a:rPr>
              <a:t> 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GB" altLang="en-US" sz="3600" b="1" dirty="0" smtClean="0">
                <a:solidFill>
                  <a:schemeClr val="tx2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44451"/>
            <a:ext cx="1776412" cy="18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13" y="5250715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5726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3" y="-14288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58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1568</TotalTime>
  <Words>154</Words>
  <Application>Microsoft Office PowerPoint</Application>
  <PresentationFormat>On-screen Show (4:3)</PresentationFormat>
  <Paragraphs>43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Hail 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try to keep our Lenten promises and let’s try to follow Jesus in lots of little ways!</vt:lpstr>
      <vt:lpstr>Let us pray.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126</cp:revision>
  <cp:lastPrinted>2020-12-11T14:27:00Z</cp:lastPrinted>
  <dcterms:created xsi:type="dcterms:W3CDTF">2017-04-26T10:13:58Z</dcterms:created>
  <dcterms:modified xsi:type="dcterms:W3CDTF">2021-03-25T14:27:29Z</dcterms:modified>
</cp:coreProperties>
</file>