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212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65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72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17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161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546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10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030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946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68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6495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631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636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674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9130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099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9CF1C-6D88-4A37-B149-C212D9BB834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051DE39-6B29-488F-8E1B-737B91187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24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E9F0D-0392-4D60-8420-E8D8A6D289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Reading and Writing Decimals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332379-C559-4E93-9C5B-B219307E7C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Tuesday 7</a:t>
            </a:r>
            <a:r>
              <a:rPr lang="en-GB" baseline="30000" dirty="0"/>
              <a:t>th</a:t>
            </a:r>
            <a:r>
              <a:rPr lang="en-GB" dirty="0"/>
              <a:t> January</a:t>
            </a:r>
          </a:p>
        </p:txBody>
      </p:sp>
    </p:spTree>
    <p:extLst>
      <p:ext uri="{BB962C8B-B14F-4D97-AF65-F5344CB8AC3E}">
        <p14:creationId xmlns:p14="http://schemas.microsoft.com/office/powerpoint/2010/main" val="230856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2DAC3-1FF8-4382-8F86-D4566B876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10C77-ECD1-4AC6-9480-4BAF38517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34F93F-31E9-4016-B0B4-F6F076DD4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76" y="84845"/>
            <a:ext cx="12192000" cy="6688309"/>
          </a:xfrm>
          <a:prstGeom prst="rect">
            <a:avLst/>
          </a:prstGeom>
        </p:spPr>
      </p:pic>
      <p:sp>
        <p:nvSpPr>
          <p:cNvPr id="5" name="Star: 5 Points 4">
            <a:extLst>
              <a:ext uri="{FF2B5EF4-FFF2-40B4-BE49-F238E27FC236}">
                <a16:creationId xmlns:a16="http://schemas.microsoft.com/office/drawing/2014/main" id="{0630D11E-14C5-485B-B27C-A024B8919EDD}"/>
              </a:ext>
            </a:extLst>
          </p:cNvPr>
          <p:cNvSpPr/>
          <p:nvPr/>
        </p:nvSpPr>
        <p:spPr>
          <a:xfrm>
            <a:off x="7717023" y="798519"/>
            <a:ext cx="4025153" cy="307489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many different ways can you read this decimal?</a:t>
            </a:r>
          </a:p>
        </p:txBody>
      </p:sp>
    </p:spTree>
    <p:extLst>
      <p:ext uri="{BB962C8B-B14F-4D97-AF65-F5344CB8AC3E}">
        <p14:creationId xmlns:p14="http://schemas.microsoft.com/office/powerpoint/2010/main" val="1188877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35D48-F14D-4318-B70D-128085BC2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095F11-2EB7-438B-B51D-15E1F8C9B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5E4249-D89E-4562-A8EE-840B6B644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677"/>
            <a:ext cx="12192000" cy="633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09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7041B-FD61-4168-8B9D-E695E51B2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E01FD-47A2-40C6-BDB0-C751C66176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4E45F6-0A43-4154-BBB2-FB80DDA78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317"/>
            <a:ext cx="12192000" cy="639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580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0DD8C-1ED0-4A37-B76D-29FF16CE3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8E04D-837E-497F-B8BF-BF5A00D67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D6DE9D-D08D-4B5C-BEF6-8F70D7EAD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8861"/>
            <a:ext cx="12192000" cy="604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23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266BF-62DF-467E-BA5A-5FD3B4233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83832-0B34-4256-82D6-1696CA1A47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713E0B-79F0-4C03-B8A6-EA73F4257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231"/>
            <a:ext cx="12192000" cy="63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4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D945A-0D21-4706-B62B-08D89D97C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4E100-A370-409E-B864-AECEBD9BF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9E609D-53BE-4A6F-9AB3-91DACC7E5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810"/>
            <a:ext cx="12192000" cy="647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79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BC318-F66B-4312-8EAA-D8B42D6B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5B657-E5FD-4877-AFF4-FC2E26E4D2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5E50AD-03B2-4A5B-ADBA-D1EF7B2E2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980"/>
            <a:ext cx="12192000" cy="664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15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E3831-981D-44F7-A119-DFE3AA8B7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7B331-C5D6-4808-ADD6-8EA1E0F39B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CB0273-92BC-4995-A377-1AABFC343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696"/>
            <a:ext cx="12192000" cy="606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617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E57FB-269B-41F7-8B44-3C8A0F00C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02F38-4E6E-4AAB-B8E3-329FBD08D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EC84CC-B3B6-474D-BC5D-75E461679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230"/>
            <a:ext cx="12192000" cy="655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1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823E3-03E6-4241-AFBF-9241F840E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CBA32-F439-439A-A1EC-2424BA1D3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7BA506-EB5A-4766-B95F-F97391122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2846"/>
            <a:ext cx="12192000" cy="625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4731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228CB2E0C41246AC8926FE7492E8E5" ma:contentTypeVersion="15" ma:contentTypeDescription="Create a new document." ma:contentTypeScope="" ma:versionID="889627c90b06a1bc6b87060788474ed5">
  <xsd:schema xmlns:xsd="http://www.w3.org/2001/XMLSchema" xmlns:xs="http://www.w3.org/2001/XMLSchema" xmlns:p="http://schemas.microsoft.com/office/2006/metadata/properties" xmlns:ns3="716a656b-6a7f-458a-9669-1186079a1c24" targetNamespace="http://schemas.microsoft.com/office/2006/metadata/properties" ma:root="true" ma:fieldsID="4d87a8fb2c0aaf7fdbd7b140a23a1602" ns3:_="">
    <xsd:import namespace="716a656b-6a7f-458a-9669-1186079a1c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a656b-6a7f-458a-9669-1186079a1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16a656b-6a7f-458a-9669-1186079a1c24" xsi:nil="true"/>
  </documentManagement>
</p:properties>
</file>

<file path=customXml/itemProps1.xml><?xml version="1.0" encoding="utf-8"?>
<ds:datastoreItem xmlns:ds="http://schemas.openxmlformats.org/officeDocument/2006/customXml" ds:itemID="{313C971E-195D-45E6-BB55-D2C4025D2D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a656b-6a7f-458a-9669-1186079a1c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4B7705-C618-4E15-85DD-CAAF10DA5AE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825E30-5E38-4EF2-B1E0-30FEB195EF64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http://schemas.openxmlformats.org/package/2006/metadata/core-properties"/>
    <ds:schemaRef ds:uri="http://www.w3.org/XML/1998/namespace"/>
    <ds:schemaRef ds:uri="716a656b-6a7f-458a-9669-1186079a1c2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</TotalTime>
  <Words>17</Words>
  <Application>Microsoft Office PowerPoint</Application>
  <PresentationFormat>Widescreen</PresentationFormat>
  <Paragraphs>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Wisp</vt:lpstr>
      <vt:lpstr>Reading and Writing Decimals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and Writing Decimals</dc:title>
  <dc:creator>James Greener</dc:creator>
  <cp:lastModifiedBy>James Greener</cp:lastModifiedBy>
  <cp:revision>2</cp:revision>
  <dcterms:created xsi:type="dcterms:W3CDTF">2025-01-07T09:07:33Z</dcterms:created>
  <dcterms:modified xsi:type="dcterms:W3CDTF">2025-01-07T09:19:09Z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0x0101005F228CB2E0C41246AC8926FE7492E8E5</vt:lpwstr>
  </property>
</Properties>
</file>