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1"/>
  </p:notesMasterIdLst>
  <p:handoutMasterIdLst>
    <p:handoutMasterId r:id="rId42"/>
  </p:handoutMasterIdLst>
  <p:sldIdLst>
    <p:sldId id="339" r:id="rId2"/>
    <p:sldId id="515" r:id="rId3"/>
    <p:sldId id="340" r:id="rId4"/>
    <p:sldId id="390" r:id="rId5"/>
    <p:sldId id="508" r:id="rId6"/>
    <p:sldId id="322" r:id="rId7"/>
    <p:sldId id="573" r:id="rId8"/>
    <p:sldId id="335" r:id="rId9"/>
    <p:sldId id="540" r:id="rId10"/>
    <p:sldId id="541" r:id="rId11"/>
    <p:sldId id="342" r:id="rId12"/>
    <p:sldId id="560" r:id="rId13"/>
    <p:sldId id="561" r:id="rId14"/>
    <p:sldId id="343" r:id="rId15"/>
    <p:sldId id="565" r:id="rId16"/>
    <p:sldId id="566" r:id="rId17"/>
    <p:sldId id="344" r:id="rId18"/>
    <p:sldId id="567" r:id="rId19"/>
    <p:sldId id="568" r:id="rId20"/>
    <p:sldId id="389" r:id="rId21"/>
    <p:sldId id="556" r:id="rId22"/>
    <p:sldId id="558" r:id="rId23"/>
    <p:sldId id="559" r:id="rId24"/>
    <p:sldId id="346" r:id="rId25"/>
    <p:sldId id="574" r:id="rId26"/>
    <p:sldId id="562" r:id="rId27"/>
    <p:sldId id="347" r:id="rId28"/>
    <p:sldId id="563" r:id="rId29"/>
    <p:sldId id="564" r:id="rId30"/>
    <p:sldId id="554" r:id="rId31"/>
    <p:sldId id="569" r:id="rId32"/>
    <p:sldId id="273" r:id="rId33"/>
    <p:sldId id="462" r:id="rId34"/>
    <p:sldId id="371" r:id="rId35"/>
    <p:sldId id="274" r:id="rId36"/>
    <p:sldId id="572" r:id="rId37"/>
    <p:sldId id="570" r:id="rId38"/>
    <p:sldId id="571" r:id="rId39"/>
    <p:sldId id="341" r:id="rId4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172" autoAdjust="0"/>
  </p:normalViewPr>
  <p:slideViewPr>
    <p:cSldViewPr>
      <p:cViewPr varScale="1">
        <p:scale>
          <a:sx n="111" d="100"/>
          <a:sy n="111" d="100"/>
        </p:scale>
        <p:origin x="89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4B7EA40-A979-4AAF-B970-A68BBB83C078}" type="slidenum">
              <a:rPr lang="en-GB" altLang="en-US" smtClean="0"/>
              <a:pPr>
                <a:spcBef>
                  <a:spcPct val="0"/>
                </a:spcBef>
              </a:pPr>
              <a:t>37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354832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1A68EAF-1EEB-403A-9F25-171B53E4A7C1}" type="slidenum">
              <a:rPr lang="en-GB" altLang="en-US" smtClean="0"/>
              <a:pPr>
                <a:spcBef>
                  <a:spcPct val="0"/>
                </a:spcBef>
              </a:pPr>
              <a:t>38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598325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cid:892254A2-A445-4529-948A-60AAB9DE83C4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2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THURSDAY 30</a:t>
            </a:r>
            <a:r>
              <a:rPr lang="en-GB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SEPTEMBER </a:t>
            </a:r>
            <a:r>
              <a:rPr lang="en-GB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2021</a:t>
            </a:r>
            <a:endParaRPr lang="en-GB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24938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82" y="3645571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b="1" dirty="0">
                <a:solidFill>
                  <a:schemeClr val="tx2"/>
                </a:solidFill>
              </a:rPr>
              <a:t>This is the day that the Lord has made!</a:t>
            </a:r>
            <a:endParaRPr lang="en-GB" altLang="en-US" b="1" dirty="0" smtClean="0">
              <a:solidFill>
                <a:schemeClr val="tx2"/>
              </a:solidFill>
            </a:endParaRP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dirty="0" smtClean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410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54288"/>
            <a:ext cx="8229600" cy="261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16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Our Father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Our Father, Who art in Heaven,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H</a:t>
            </a:r>
            <a:r>
              <a:rPr lang="en-GB" b="1" dirty="0" smtClean="0">
                <a:solidFill>
                  <a:schemeClr val="tx2"/>
                </a:solidFill>
              </a:rPr>
              <a:t>allowed </a:t>
            </a:r>
            <a:r>
              <a:rPr lang="en-GB" b="1" dirty="0">
                <a:solidFill>
                  <a:schemeClr val="tx2"/>
                </a:solidFill>
              </a:rPr>
              <a:t>be Thy </a:t>
            </a:r>
            <a:r>
              <a:rPr lang="en-GB" b="1" dirty="0" smtClean="0">
                <a:solidFill>
                  <a:schemeClr val="tx2"/>
                </a:solidFill>
              </a:rPr>
              <a:t>name.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Kingdom come,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will be done </a:t>
            </a:r>
            <a:r>
              <a:rPr lang="en-GB" b="1" dirty="0" smtClean="0">
                <a:solidFill>
                  <a:schemeClr val="tx2"/>
                </a:solidFill>
              </a:rPr>
              <a:t>on </a:t>
            </a:r>
            <a:r>
              <a:rPr lang="en-GB" b="1" dirty="0">
                <a:solidFill>
                  <a:schemeClr val="tx2"/>
                </a:solidFill>
              </a:rPr>
              <a:t>earth as it is in Heaven.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Give </a:t>
            </a:r>
            <a:r>
              <a:rPr lang="en-GB" b="1" dirty="0">
                <a:solidFill>
                  <a:schemeClr val="tx2"/>
                </a:solidFill>
              </a:rPr>
              <a:t>us this day our daily </a:t>
            </a:r>
            <a:r>
              <a:rPr lang="en-GB" b="1" dirty="0" smtClean="0">
                <a:solidFill>
                  <a:schemeClr val="tx2"/>
                </a:solidFill>
              </a:rPr>
              <a:t>bread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forgive us our trespasses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as </a:t>
            </a:r>
            <a:r>
              <a:rPr lang="en-GB" b="1" dirty="0">
                <a:solidFill>
                  <a:schemeClr val="tx2"/>
                </a:solidFill>
              </a:rPr>
              <a:t>we forgive those who trespass against </a:t>
            </a:r>
            <a:r>
              <a:rPr lang="en-GB" b="1" dirty="0" smtClean="0">
                <a:solidFill>
                  <a:schemeClr val="tx2"/>
                </a:solidFill>
              </a:rPr>
              <a:t>us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lead us not into </a:t>
            </a:r>
            <a:r>
              <a:rPr lang="en-GB" b="1" dirty="0" smtClean="0">
                <a:solidFill>
                  <a:schemeClr val="tx2"/>
                </a:solidFill>
              </a:rPr>
              <a:t>temptation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but </a:t>
            </a:r>
            <a:r>
              <a:rPr lang="en-GB" b="1" dirty="0">
                <a:solidFill>
                  <a:schemeClr val="tx2"/>
                </a:solidFill>
              </a:rPr>
              <a:t>deliver us from evil.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  <a:endParaRPr lang="en-GB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36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tx2"/>
                </a:solidFill>
              </a:rPr>
              <a:t>Dear Lord,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Please </a:t>
            </a:r>
            <a:r>
              <a:rPr lang="en-GB" sz="2800" b="1" dirty="0">
                <a:solidFill>
                  <a:schemeClr val="tx2"/>
                </a:solidFill>
              </a:rPr>
              <a:t>bless our school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As we try to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Love, learn,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Share and respect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In the light of </a:t>
            </a:r>
            <a:r>
              <a:rPr lang="en-GB" sz="2800" b="1" dirty="0" smtClean="0">
                <a:solidFill>
                  <a:schemeClr val="tx2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St </a:t>
            </a:r>
            <a:r>
              <a:rPr lang="en-GB" sz="2800" b="1" dirty="0">
                <a:solidFill>
                  <a:schemeClr val="tx2"/>
                </a:solidFill>
              </a:rPr>
              <a:t>Alban, pray for us.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Amen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800" b="1" smtClean="0">
                <a:solidFill>
                  <a:schemeClr val="tx2"/>
                </a:solidFill>
              </a:rPr>
              <a:t>Celebrate goodness!</a:t>
            </a:r>
          </a:p>
        </p:txBody>
      </p:sp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557338"/>
            <a:ext cx="3671887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7" descr="C:\Users\sch8753525\AppData\Local\Microsoft\Windows\Temporary Internet Files\Content.IE5\83BWPBSP\balloons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417638"/>
            <a:ext cx="1279525" cy="1639887"/>
          </a:xfrm>
        </p:spPr>
      </p:pic>
      <p:pic>
        <p:nvPicPr>
          <p:cNvPr id="10245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238" y="4732338"/>
            <a:ext cx="1279525" cy="163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4483100"/>
            <a:ext cx="1279525" cy="163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3" y="2917825"/>
            <a:ext cx="1279525" cy="163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013" y="1447800"/>
            <a:ext cx="1281112" cy="163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863" y="3092450"/>
            <a:ext cx="1279525" cy="163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920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39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70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sch8753525\AppData\Local\Microsoft\Windows\INetCache\Content.Outlook\R612DYQO\IMG_943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562" y="1289050"/>
            <a:ext cx="5730875" cy="4279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366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elebration assembly\Celebration Assembly 2021-22\30.9.21\Y1\IMG_990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92696"/>
            <a:ext cx="6696744" cy="532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894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9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81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9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38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23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97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3000" y="867833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14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833" y="0"/>
            <a:ext cx="51223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57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elebration assembly\Celebration Assembly 2021-22\30.9.21\Y4\IMG_444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562" y="1289050"/>
            <a:ext cx="5730875" cy="4279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182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elebration assembly\Celebration Assembly 2021-22\30.9.21\Y5\Iwan's Creation Wheel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79207"/>
            <a:ext cx="5731510" cy="4299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957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85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36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90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SPORTING SUPERSTARS!!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15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 smtClean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 smtClean="0"/>
          </a:p>
        </p:txBody>
      </p:sp>
      <p:pic>
        <p:nvPicPr>
          <p:cNvPr id="29700" name="Picture 3" descr="Image.jpe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-2335213"/>
            <a:ext cx="8648700" cy="11528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14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6811" y="27463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16668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216283"/>
            <a:ext cx="1416745" cy="1289149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8263" y="146532"/>
            <a:ext cx="1341755" cy="1358900"/>
          </a:xfrm>
          <a:prstGeom prst="rect">
            <a:avLst/>
          </a:prstGeom>
          <a:noFill/>
          <a:extLst/>
        </p:spPr>
      </p:pic>
      <p:sp>
        <p:nvSpPr>
          <p:cNvPr id="12" name="Rectangle 11"/>
          <p:cNvSpPr/>
          <p:nvPr/>
        </p:nvSpPr>
        <p:spPr>
          <a:xfrm>
            <a:off x="755576" y="1916832"/>
            <a:ext cx="8124442" cy="202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Congratulations to all of our stars of the week!</a:t>
            </a:r>
            <a:endParaRPr lang="en-GB" sz="60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568" y="2024782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b="1" dirty="0">
              <a:solidFill>
                <a:schemeClr val="tx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0" y="1920895"/>
            <a:ext cx="5310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 flipV="1">
            <a:off x="539750" y="908050"/>
            <a:ext cx="8147050" cy="217488"/>
          </a:xfrm>
        </p:spPr>
        <p:txBody>
          <a:bodyPr>
            <a:normAutofit fontScale="90000"/>
          </a:bodyPr>
          <a:lstStyle/>
          <a:p>
            <a:r>
              <a:rPr lang="en-GB" altLang="en-US" smtClean="0">
                <a:latin typeface="Arial" panose="020B0604020202020204" pitchFamily="34" charset="0"/>
              </a:rPr>
              <a:t/>
            </a:r>
            <a:br>
              <a:rPr lang="en-GB" altLang="en-US" smtClean="0">
                <a:latin typeface="Arial" panose="020B0604020202020204" pitchFamily="34" charset="0"/>
              </a:rPr>
            </a:br>
            <a:endParaRPr lang="en-GB" altLang="en-US" smtClean="0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4568825"/>
          </a:xfrm>
        </p:spPr>
        <p:txBody>
          <a:bodyPr/>
          <a:lstStyle/>
          <a:p>
            <a:pPr>
              <a:defRPr/>
            </a:pPr>
            <a:endParaRPr lang="en-GB" dirty="0" smtClean="0"/>
          </a:p>
          <a:p>
            <a:pPr>
              <a:defRPr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b="1" dirty="0" smtClean="0">
                <a:solidFill>
                  <a:schemeClr val="tx2"/>
                </a:solidFill>
              </a:rPr>
              <a:t>“</a:t>
            </a:r>
            <a:r>
              <a:rPr lang="en-GB" b="1" dirty="0">
                <a:solidFill>
                  <a:schemeClr val="tx2"/>
                </a:solidFill>
              </a:rPr>
              <a:t>Let us allow God to fill </a:t>
            </a:r>
            <a:r>
              <a:rPr lang="en-GB" b="1" dirty="0" smtClean="0">
                <a:solidFill>
                  <a:schemeClr val="tx2"/>
                </a:solidFill>
              </a:rPr>
              <a:t>our hearts </a:t>
            </a:r>
            <a:r>
              <a:rPr lang="en-GB" b="1" dirty="0">
                <a:solidFill>
                  <a:schemeClr val="tx2"/>
                </a:solidFill>
              </a:rPr>
              <a:t>with his </a:t>
            </a:r>
            <a:r>
              <a:rPr lang="en-GB" b="1" dirty="0" smtClean="0">
                <a:solidFill>
                  <a:schemeClr val="tx2"/>
                </a:solidFill>
              </a:rPr>
              <a:t>goodness.”</a:t>
            </a:r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altLang="en-US" sz="2000" b="1" i="1" dirty="0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(Pope Francis)</a:t>
            </a:r>
          </a:p>
        </p:txBody>
      </p:sp>
      <p:pic>
        <p:nvPicPr>
          <p:cNvPr id="24580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311650"/>
            <a:ext cx="1989138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4311650"/>
            <a:ext cx="1989137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9575"/>
            <a:ext cx="1989138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33375"/>
            <a:ext cx="1989137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281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chemeClr val="tx2"/>
                </a:solidFill>
              </a:rPr>
              <a:t>Let us pray.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altLang="en-US" smtClean="0"/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chemeClr val="tx2"/>
                </a:solidFill>
              </a:rPr>
              <a:t>Dear Lord Jesus,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chemeClr val="tx2"/>
                </a:solidFill>
              </a:rPr>
              <a:t>You are the source of all goodness.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chemeClr val="tx2"/>
                </a:solidFill>
              </a:rPr>
              <a:t>Thank you for all the people who help us to grow in goodness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chemeClr val="tx2"/>
                </a:solidFill>
              </a:rPr>
              <a:t>and become the best that we can be.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chemeClr val="tx2"/>
                </a:solidFill>
              </a:rPr>
              <a:t>Amen</a:t>
            </a:r>
            <a:endParaRPr lang="en-GB" altLang="en-US" b="1" smtClean="0"/>
          </a:p>
        </p:txBody>
      </p:sp>
      <p:pic>
        <p:nvPicPr>
          <p:cNvPr id="2560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5084763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300663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231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 anchor="t"/>
          <a:lstStyle/>
          <a:p>
            <a:pPr eaLnBrk="1" hangingPunct="1"/>
            <a:r>
              <a:rPr lang="en-GB" altLang="en-US" sz="2800" b="1" smtClean="0">
                <a:solidFill>
                  <a:schemeClr val="tx2"/>
                </a:solidFill>
              </a:rPr>
              <a:t/>
            </a:r>
            <a:br>
              <a:rPr lang="en-GB" altLang="en-US" sz="2800" b="1" smtClean="0">
                <a:solidFill>
                  <a:schemeClr val="tx2"/>
                </a:solidFill>
              </a:rPr>
            </a:br>
            <a:r>
              <a:rPr lang="en-GB" altLang="en-US" sz="2800" b="1" smtClean="0">
                <a:solidFill>
                  <a:schemeClr val="tx2"/>
                </a:solidFill>
              </a:rPr>
              <a:t>Think of a good deed </a:t>
            </a:r>
            <a:br>
              <a:rPr lang="en-GB" altLang="en-US" sz="2800" b="1" smtClean="0">
                <a:solidFill>
                  <a:schemeClr val="tx2"/>
                </a:solidFill>
              </a:rPr>
            </a:br>
            <a:r>
              <a:rPr lang="en-GB" altLang="en-US" sz="2800" b="1" smtClean="0">
                <a:solidFill>
                  <a:schemeClr val="tx2"/>
                </a:solidFill>
              </a:rPr>
              <a:t>that you can do for others this week!</a:t>
            </a:r>
            <a:endParaRPr lang="en-GB" altLang="en-US" sz="2800" b="1" i="1" smtClean="0">
              <a:solidFill>
                <a:schemeClr val="tx2"/>
              </a:solidFill>
            </a:endParaRPr>
          </a:p>
        </p:txBody>
      </p:sp>
      <p:pic>
        <p:nvPicPr>
          <p:cNvPr id="2765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27652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435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2467</TotalTime>
  <Words>234</Words>
  <Application>Microsoft Office PowerPoint</Application>
  <PresentationFormat>On-screen Show (4:3)</PresentationFormat>
  <Paragraphs>65</Paragraphs>
  <Slides>39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Comic Sans MS</vt:lpstr>
      <vt:lpstr>Curlz MT</vt:lpstr>
      <vt:lpstr>Times New Roman</vt:lpstr>
      <vt:lpstr>Office Theme</vt:lpstr>
      <vt:lpstr>PowerPoint Presentation</vt:lpstr>
      <vt:lpstr>This is the day that the Lord has made!</vt:lpstr>
      <vt:lpstr>PowerPoint Presentation</vt:lpstr>
      <vt:lpstr>Hail Mary</vt:lpstr>
      <vt:lpstr>Our Father</vt:lpstr>
      <vt:lpstr>PowerPoint Presentation</vt:lpstr>
      <vt:lpstr>Celebrate goodness!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Let us pray.</vt:lpstr>
      <vt:lpstr> Think of a good deed  that you can do for others this week!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189</cp:revision>
  <cp:lastPrinted>2020-12-11T14:27:00Z</cp:lastPrinted>
  <dcterms:created xsi:type="dcterms:W3CDTF">2017-04-26T10:13:58Z</dcterms:created>
  <dcterms:modified xsi:type="dcterms:W3CDTF">2021-09-30T12:53:32Z</dcterms:modified>
</cp:coreProperties>
</file>