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1" r:id="rId3"/>
  </p:sldMasterIdLst>
  <p:notesMasterIdLst>
    <p:notesMasterId r:id="rId26"/>
  </p:notesMasterIdLst>
  <p:handoutMasterIdLst>
    <p:handoutMasterId r:id="rId27"/>
  </p:handoutMasterIdLst>
  <p:sldIdLst>
    <p:sldId id="256" r:id="rId4"/>
    <p:sldId id="261" r:id="rId5"/>
    <p:sldId id="262" r:id="rId6"/>
    <p:sldId id="263" r:id="rId7"/>
    <p:sldId id="264" r:id="rId8"/>
    <p:sldId id="265" r:id="rId9"/>
    <p:sldId id="266" r:id="rId10"/>
    <p:sldId id="267" r:id="rId11"/>
    <p:sldId id="268" r:id="rId12"/>
    <p:sldId id="269" r:id="rId13"/>
    <p:sldId id="272" r:id="rId14"/>
    <p:sldId id="278" r:id="rId15"/>
    <p:sldId id="279" r:id="rId16"/>
    <p:sldId id="257" r:id="rId17"/>
    <p:sldId id="276" r:id="rId18"/>
    <p:sldId id="277" r:id="rId19"/>
    <p:sldId id="275" r:id="rId20"/>
    <p:sldId id="281" r:id="rId21"/>
    <p:sldId id="280" r:id="rId22"/>
    <p:sldId id="270" r:id="rId23"/>
    <p:sldId id="259" r:id="rId24"/>
    <p:sldId id="274"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355" autoAdjust="0"/>
    <p:restoredTop sz="94660"/>
  </p:normalViewPr>
  <p:slideViewPr>
    <p:cSldViewPr snapToGrid="0">
      <p:cViewPr varScale="1">
        <p:scale>
          <a:sx n="80" d="100"/>
          <a:sy n="80" d="100"/>
        </p:scale>
        <p:origin x="77" y="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54757A8-806B-4D20-A1F7-42149B070CA4}" type="datetimeFigureOut">
              <a:rPr lang="en-GB" smtClean="0"/>
              <a:t>13/11/2021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9C1C24F-F18D-420F-8089-1285E686B755}" type="slidenum">
              <a:rPr lang="en-GB" smtClean="0"/>
              <a:t>‹#›</a:t>
            </a:fld>
            <a:endParaRPr lang="en-GB"/>
          </a:p>
        </p:txBody>
      </p:sp>
    </p:spTree>
    <p:extLst>
      <p:ext uri="{BB962C8B-B14F-4D97-AF65-F5344CB8AC3E}">
        <p14:creationId xmlns:p14="http://schemas.microsoft.com/office/powerpoint/2010/main" val="15948774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28DC250-D37E-40A6-89F7-DD8305E4B906}" type="datetimeFigureOut">
              <a:rPr lang="en-GB" smtClean="0"/>
              <a:t>13/11/2021</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32B05D7-C8F5-4388-A708-6DFB0B6A944C}" type="slidenum">
              <a:rPr lang="en-GB" smtClean="0"/>
              <a:t>‹#›</a:t>
            </a:fld>
            <a:endParaRPr lang="en-GB" dirty="0"/>
          </a:p>
        </p:txBody>
      </p:sp>
    </p:spTree>
    <p:extLst>
      <p:ext uri="{BB962C8B-B14F-4D97-AF65-F5344CB8AC3E}">
        <p14:creationId xmlns:p14="http://schemas.microsoft.com/office/powerpoint/2010/main" val="1982414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2</a:t>
            </a:fld>
            <a:endParaRPr lang="en-GB" dirty="0">
              <a:solidFill>
                <a:prstClr val="black"/>
              </a:solidFill>
            </a:endParaRPr>
          </a:p>
        </p:txBody>
      </p:sp>
    </p:spTree>
    <p:extLst>
      <p:ext uri="{BB962C8B-B14F-4D97-AF65-F5344CB8AC3E}">
        <p14:creationId xmlns:p14="http://schemas.microsoft.com/office/powerpoint/2010/main" val="4065003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3</a:t>
            </a:fld>
            <a:endParaRPr lang="en-GB" dirty="0">
              <a:solidFill>
                <a:prstClr val="black"/>
              </a:solidFill>
            </a:endParaRPr>
          </a:p>
        </p:txBody>
      </p:sp>
    </p:spTree>
    <p:extLst>
      <p:ext uri="{BB962C8B-B14F-4D97-AF65-F5344CB8AC3E}">
        <p14:creationId xmlns:p14="http://schemas.microsoft.com/office/powerpoint/2010/main" val="2177124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4</a:t>
            </a:fld>
            <a:endParaRPr lang="en-GB" dirty="0">
              <a:solidFill>
                <a:prstClr val="black"/>
              </a:solidFill>
            </a:endParaRPr>
          </a:p>
        </p:txBody>
      </p:sp>
    </p:spTree>
    <p:extLst>
      <p:ext uri="{BB962C8B-B14F-4D97-AF65-F5344CB8AC3E}">
        <p14:creationId xmlns:p14="http://schemas.microsoft.com/office/powerpoint/2010/main" val="2414088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5</a:t>
            </a:fld>
            <a:endParaRPr lang="en-GB" dirty="0">
              <a:solidFill>
                <a:prstClr val="black"/>
              </a:solidFill>
            </a:endParaRPr>
          </a:p>
        </p:txBody>
      </p:sp>
    </p:spTree>
    <p:extLst>
      <p:ext uri="{BB962C8B-B14F-4D97-AF65-F5344CB8AC3E}">
        <p14:creationId xmlns:p14="http://schemas.microsoft.com/office/powerpoint/2010/main" val="2006800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6</a:t>
            </a:fld>
            <a:endParaRPr lang="en-GB" dirty="0">
              <a:solidFill>
                <a:prstClr val="black"/>
              </a:solidFill>
            </a:endParaRPr>
          </a:p>
        </p:txBody>
      </p:sp>
    </p:spTree>
    <p:extLst>
      <p:ext uri="{BB962C8B-B14F-4D97-AF65-F5344CB8AC3E}">
        <p14:creationId xmlns:p14="http://schemas.microsoft.com/office/powerpoint/2010/main" val="1173263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7</a:t>
            </a:fld>
            <a:endParaRPr lang="en-GB" dirty="0">
              <a:solidFill>
                <a:prstClr val="black"/>
              </a:solidFill>
            </a:endParaRPr>
          </a:p>
        </p:txBody>
      </p:sp>
    </p:spTree>
    <p:extLst>
      <p:ext uri="{BB962C8B-B14F-4D97-AF65-F5344CB8AC3E}">
        <p14:creationId xmlns:p14="http://schemas.microsoft.com/office/powerpoint/2010/main" val="259301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8</a:t>
            </a:fld>
            <a:endParaRPr lang="en-GB" dirty="0">
              <a:solidFill>
                <a:prstClr val="black"/>
              </a:solidFill>
            </a:endParaRPr>
          </a:p>
        </p:txBody>
      </p:sp>
    </p:spTree>
    <p:extLst>
      <p:ext uri="{BB962C8B-B14F-4D97-AF65-F5344CB8AC3E}">
        <p14:creationId xmlns:p14="http://schemas.microsoft.com/office/powerpoint/2010/main" val="1628641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9</a:t>
            </a:fld>
            <a:endParaRPr lang="en-GB" dirty="0">
              <a:solidFill>
                <a:prstClr val="black"/>
              </a:solidFill>
            </a:endParaRPr>
          </a:p>
        </p:txBody>
      </p:sp>
    </p:spTree>
    <p:extLst>
      <p:ext uri="{BB962C8B-B14F-4D97-AF65-F5344CB8AC3E}">
        <p14:creationId xmlns:p14="http://schemas.microsoft.com/office/powerpoint/2010/main" val="1631671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D45AB417-7352-447E-8DE7-5F444CFED973}" type="slidenum">
              <a:rPr lang="en-GB" smtClean="0">
                <a:solidFill>
                  <a:prstClr val="black"/>
                </a:solidFill>
              </a:rPr>
              <a:pPr>
                <a:defRPr/>
              </a:pPr>
              <a:t>10</a:t>
            </a:fld>
            <a:endParaRPr lang="en-GB" dirty="0">
              <a:solidFill>
                <a:prstClr val="black"/>
              </a:solidFill>
            </a:endParaRPr>
          </a:p>
        </p:txBody>
      </p:sp>
    </p:spTree>
    <p:extLst>
      <p:ext uri="{BB962C8B-B14F-4D97-AF65-F5344CB8AC3E}">
        <p14:creationId xmlns:p14="http://schemas.microsoft.com/office/powerpoint/2010/main" val="2412863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23637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2035298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4180653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3076526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458901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1127221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503178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2543589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1427534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94983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A42086-94F8-4C7B-8F15-085DB7764D3C}" type="datetimeFigureOut">
              <a:rPr lang="en-GB" smtClean="0"/>
              <a:t>13/11/2021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B03530-D9EC-4C22-9C53-4B2559783CD6}" type="slidenum">
              <a:rPr lang="en-GB" smtClean="0"/>
              <a:t>‹#›</a:t>
            </a:fld>
            <a:endParaRPr lang="en-GB" dirty="0"/>
          </a:p>
        </p:txBody>
      </p:sp>
    </p:spTree>
    <p:extLst>
      <p:ext uri="{BB962C8B-B14F-4D97-AF65-F5344CB8AC3E}">
        <p14:creationId xmlns:p14="http://schemas.microsoft.com/office/powerpoint/2010/main" val="25047924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a:prstGeom prst="rect">
            <a:avLst/>
          </a:prstGeo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6" name="Slide Number Placeholder 5"/>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396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6" name="Slide Number Placeholder 5"/>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35054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6" name="Slide Number Placeholder 5"/>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64211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8" name="Footer Placeholder 7"/>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9" name="Slide Number Placeholder 8"/>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379671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4" name="Footer Placeholder 3"/>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5" name="Slide Number Placeholder 4"/>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30401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3" name="Footer Placeholder 2"/>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4" name="Slide Number Placeholder 3"/>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544267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7" name="Slide Number Placeholder 6"/>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6488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7" name="Slide Number Placeholder 6"/>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482809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6" name="Slide Number Placeholder 5"/>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845429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2"/>
            <a:ext cx="2743200" cy="365125"/>
          </a:xfrm>
          <a:prstGeom prst="rect">
            <a:avLst/>
          </a:prstGeom>
        </p:spPr>
        <p:txBody>
          <a:bodyPr/>
          <a:lstStyle/>
          <a:p>
            <a:pPr defTabSz="457200"/>
            <a:fld id="{C65B6863-B7FD-4BB4-9BFA-DF30F11DB4F7}" type="datetimeFigureOut">
              <a:rPr lang="en-GB" smtClean="0">
                <a:solidFill>
                  <a:prstClr val="black"/>
                </a:solidFill>
              </a:rPr>
              <a:pPr defTabSz="457200"/>
              <a:t>13/11/2021</a:t>
            </a:fld>
            <a:endParaRPr lang="en-GB"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pPr defTabSz="457200"/>
            <a:endParaRPr lang="en-GB" dirty="0">
              <a:solidFill>
                <a:prstClr val="black"/>
              </a:solidFill>
            </a:endParaRPr>
          </a:p>
        </p:txBody>
      </p:sp>
      <p:sp>
        <p:nvSpPr>
          <p:cNvPr id="6" name="Slide Number Placeholder 5"/>
          <p:cNvSpPr>
            <a:spLocks noGrp="1"/>
          </p:cNvSpPr>
          <p:nvPr>
            <p:ph type="sldNum" sz="quarter" idx="12"/>
          </p:nvPr>
        </p:nvSpPr>
        <p:spPr/>
        <p:txBody>
          <a:bodyPr/>
          <a:lstStyle/>
          <a:p>
            <a:fld id="{48025783-5CDC-4DF4-97D0-6632EF1E65C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191480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7BDA7F79-FB11-403C-968F-D88E47DC3066}"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7E17B19-B085-4048-9975-0B642CEFEA08}" type="slidenum">
              <a:rPr lang="en-GB" altLang="en-US"/>
              <a:pPr>
                <a:defRPr/>
              </a:pPr>
              <a:t>‹#›</a:t>
            </a:fld>
            <a:endParaRPr lang="en-GB" altLang="en-US" dirty="0"/>
          </a:p>
        </p:txBody>
      </p:sp>
    </p:spTree>
    <p:extLst>
      <p:ext uri="{BB962C8B-B14F-4D97-AF65-F5344CB8AC3E}">
        <p14:creationId xmlns:p14="http://schemas.microsoft.com/office/powerpoint/2010/main" val="1381553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63390D12-E7E4-435B-9873-A0DB8F5ECD1B}"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066E8D-31A2-4396-8BBF-D029D1D8ABCA}" type="slidenum">
              <a:rPr lang="en-GB" altLang="en-US"/>
              <a:pPr>
                <a:defRPr/>
              </a:pPr>
              <a:t>‹#›</a:t>
            </a:fld>
            <a:endParaRPr lang="en-GB" altLang="en-US" dirty="0"/>
          </a:p>
        </p:txBody>
      </p:sp>
    </p:spTree>
    <p:extLst>
      <p:ext uri="{BB962C8B-B14F-4D97-AF65-F5344CB8AC3E}">
        <p14:creationId xmlns:p14="http://schemas.microsoft.com/office/powerpoint/2010/main" val="28670998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536492BD-A3BE-45A9-9360-1C299577AB83}"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E34A01-03CD-4169-BACD-E737525D15F0}" type="slidenum">
              <a:rPr lang="en-GB" altLang="en-US"/>
              <a:pPr>
                <a:defRPr/>
              </a:pPr>
              <a:t>‹#›</a:t>
            </a:fld>
            <a:endParaRPr lang="en-GB" altLang="en-US" dirty="0"/>
          </a:p>
        </p:txBody>
      </p:sp>
    </p:spTree>
    <p:extLst>
      <p:ext uri="{BB962C8B-B14F-4D97-AF65-F5344CB8AC3E}">
        <p14:creationId xmlns:p14="http://schemas.microsoft.com/office/powerpoint/2010/main" val="24614521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656E79A9-965A-4020-B9A3-159DD5BBCF77}"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5D59790-DD1F-4303-8534-1B30506E2BCA}" type="slidenum">
              <a:rPr lang="en-GB" altLang="en-US"/>
              <a:pPr>
                <a:defRPr/>
              </a:pPr>
              <a:t>‹#›</a:t>
            </a:fld>
            <a:endParaRPr lang="en-GB" altLang="en-US" dirty="0"/>
          </a:p>
        </p:txBody>
      </p:sp>
    </p:spTree>
    <p:extLst>
      <p:ext uri="{BB962C8B-B14F-4D97-AF65-F5344CB8AC3E}">
        <p14:creationId xmlns:p14="http://schemas.microsoft.com/office/powerpoint/2010/main" val="2482505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5B5E4465-266F-42E1-AD65-CDDE83527BA2}" type="datetimeFigureOut">
              <a:rPr lang="en-US" altLang="en-US"/>
              <a:pPr>
                <a:defRPr/>
              </a:pPr>
              <a:t>11/13/2021</a:t>
            </a:fld>
            <a:endParaRPr lang="en-GB" altLang="en-US" dirty="0"/>
          </a:p>
        </p:txBody>
      </p:sp>
      <p:sp>
        <p:nvSpPr>
          <p:cNvPr id="8"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2DC6CD88-21D9-474F-B3C6-46B65B82070A}" type="slidenum">
              <a:rPr lang="en-GB" altLang="en-US"/>
              <a:pPr>
                <a:defRPr/>
              </a:pPr>
              <a:t>‹#›</a:t>
            </a:fld>
            <a:endParaRPr lang="en-GB" altLang="en-US" dirty="0"/>
          </a:p>
        </p:txBody>
      </p:sp>
    </p:spTree>
    <p:extLst>
      <p:ext uri="{BB962C8B-B14F-4D97-AF65-F5344CB8AC3E}">
        <p14:creationId xmlns:p14="http://schemas.microsoft.com/office/powerpoint/2010/main" val="35781882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C4AF9BF-3934-4B5F-ADD3-2688282FEFD6}" type="datetimeFigureOut">
              <a:rPr lang="en-US" altLang="en-US"/>
              <a:pPr>
                <a:defRPr/>
              </a:pPr>
              <a:t>11/13/2021</a:t>
            </a:fld>
            <a:endParaRPr lang="en-GB" altLang="en-US" dirty="0"/>
          </a:p>
        </p:txBody>
      </p:sp>
      <p:sp>
        <p:nvSpPr>
          <p:cNvPr id="4"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92D590EF-6F82-4051-BF1D-5D64B47E2236}" type="slidenum">
              <a:rPr lang="en-GB" altLang="en-US"/>
              <a:pPr>
                <a:defRPr/>
              </a:pPr>
              <a:t>‹#›</a:t>
            </a:fld>
            <a:endParaRPr lang="en-GB" altLang="en-US" dirty="0"/>
          </a:p>
        </p:txBody>
      </p:sp>
    </p:spTree>
    <p:extLst>
      <p:ext uri="{BB962C8B-B14F-4D97-AF65-F5344CB8AC3E}">
        <p14:creationId xmlns:p14="http://schemas.microsoft.com/office/powerpoint/2010/main" val="20461427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AC6B016-ECA0-41C7-94E6-E531CEA79770}" type="datetimeFigureOut">
              <a:rPr lang="en-US" altLang="en-US"/>
              <a:pPr>
                <a:defRPr/>
              </a:pPr>
              <a:t>11/13/2021</a:t>
            </a:fld>
            <a:endParaRPr lang="en-GB" altLang="en-US" dirty="0"/>
          </a:p>
        </p:txBody>
      </p:sp>
      <p:sp>
        <p:nvSpPr>
          <p:cNvPr id="3"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1488A845-34BD-4BD0-9DD3-5F0FBFDE3F37}" type="slidenum">
              <a:rPr lang="en-GB" altLang="en-US"/>
              <a:pPr>
                <a:defRPr/>
              </a:pPr>
              <a:t>‹#›</a:t>
            </a:fld>
            <a:endParaRPr lang="en-GB" altLang="en-US" dirty="0"/>
          </a:p>
        </p:txBody>
      </p:sp>
    </p:spTree>
    <p:extLst>
      <p:ext uri="{BB962C8B-B14F-4D97-AF65-F5344CB8AC3E}">
        <p14:creationId xmlns:p14="http://schemas.microsoft.com/office/powerpoint/2010/main" val="21988884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8484110-1D58-4380-BD2E-765048622B90}"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C3963C7-E997-4B15-B3DB-0A59818DCD44}" type="slidenum">
              <a:rPr lang="en-GB" altLang="en-US"/>
              <a:pPr>
                <a:defRPr/>
              </a:pPr>
              <a:t>‹#›</a:t>
            </a:fld>
            <a:endParaRPr lang="en-GB" altLang="en-US" dirty="0"/>
          </a:p>
        </p:txBody>
      </p:sp>
    </p:spTree>
    <p:extLst>
      <p:ext uri="{BB962C8B-B14F-4D97-AF65-F5344CB8AC3E}">
        <p14:creationId xmlns:p14="http://schemas.microsoft.com/office/powerpoint/2010/main" val="16489905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AD781D8F-F31D-4C8A-BD23-EE84337CA327}"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1F548D3-364E-4E35-A783-90102FEDCA61}" type="slidenum">
              <a:rPr lang="en-GB" altLang="en-US"/>
              <a:pPr>
                <a:defRPr/>
              </a:pPr>
              <a:t>‹#›</a:t>
            </a:fld>
            <a:endParaRPr lang="en-GB" altLang="en-US" dirty="0"/>
          </a:p>
        </p:txBody>
      </p:sp>
    </p:spTree>
    <p:extLst>
      <p:ext uri="{BB962C8B-B14F-4D97-AF65-F5344CB8AC3E}">
        <p14:creationId xmlns:p14="http://schemas.microsoft.com/office/powerpoint/2010/main" val="11787647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3605BF0-036D-4C9F-B8C0-3F0B001907BD}"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D92E790-4E61-41D2-B645-4196114115A0}" type="slidenum">
              <a:rPr lang="en-GB" altLang="en-US"/>
              <a:pPr>
                <a:defRPr/>
              </a:pPr>
              <a:t>‹#›</a:t>
            </a:fld>
            <a:endParaRPr lang="en-GB" altLang="en-US" dirty="0"/>
          </a:p>
        </p:txBody>
      </p:sp>
    </p:spTree>
    <p:extLst>
      <p:ext uri="{BB962C8B-B14F-4D97-AF65-F5344CB8AC3E}">
        <p14:creationId xmlns:p14="http://schemas.microsoft.com/office/powerpoint/2010/main" val="28921487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4E38407-CD2F-4F58-8E20-68C2E5F8F843}"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13CD8CC-F1E2-4C33-BB3D-DFC516EB711B}" type="slidenum">
              <a:rPr lang="en-GB" altLang="en-US"/>
              <a:pPr>
                <a:defRPr/>
              </a:pPr>
              <a:t>‹#›</a:t>
            </a:fld>
            <a:endParaRPr lang="en-GB" altLang="en-US" dirty="0"/>
          </a:p>
        </p:txBody>
      </p:sp>
    </p:spTree>
    <p:extLst>
      <p:ext uri="{BB962C8B-B14F-4D97-AF65-F5344CB8AC3E}">
        <p14:creationId xmlns:p14="http://schemas.microsoft.com/office/powerpoint/2010/main" val="1323376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A42086-94F8-4C7B-8F15-085DB7764D3C}" type="datetimeFigureOut">
              <a:rPr lang="en-GB" smtClean="0"/>
              <a:t>13/11/2021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03530-D9EC-4C22-9C53-4B2559783CD6}" type="slidenum">
              <a:rPr lang="en-GB" smtClean="0"/>
              <a:t>‹#›</a:t>
            </a:fld>
            <a:endParaRPr lang="en-GB" dirty="0"/>
          </a:p>
        </p:txBody>
      </p:sp>
    </p:spTree>
    <p:extLst>
      <p:ext uri="{BB962C8B-B14F-4D97-AF65-F5344CB8AC3E}">
        <p14:creationId xmlns:p14="http://schemas.microsoft.com/office/powerpoint/2010/main" val="2375158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48025783-5CDC-4DF4-97D0-6632EF1E65CA}" type="slidenum">
              <a:rPr lang="en-GB" smtClean="0">
                <a:solidFill>
                  <a:prstClr val="black">
                    <a:tint val="75000"/>
                  </a:prstClr>
                </a:solidFill>
              </a:rPr>
              <a:pPr defTabSz="457200"/>
              <a:t>‹#›</a:t>
            </a:fld>
            <a:endParaRPr lang="en-GB" dirty="0">
              <a:solidFill>
                <a:prstClr val="black">
                  <a:tint val="75000"/>
                </a:prstClr>
              </a:solidFill>
            </a:endParaRPr>
          </a:p>
        </p:txBody>
      </p:sp>
      <p:sp>
        <p:nvSpPr>
          <p:cNvPr id="8" name="Rectangle: Rounded Corners 7">
            <a:extLst>
              <a:ext uri="{FF2B5EF4-FFF2-40B4-BE49-F238E27FC236}">
                <a16:creationId xmlns:a16="http://schemas.microsoft.com/office/drawing/2014/main" xmlns="" id="{5E74CD8C-C93B-493B-8330-850CAC3E981D}"/>
              </a:ext>
            </a:extLst>
          </p:cNvPr>
          <p:cNvSpPr/>
          <p:nvPr userDrawn="1"/>
        </p:nvSpPr>
        <p:spPr>
          <a:xfrm>
            <a:off x="382138" y="477673"/>
            <a:ext cx="11427725" cy="5878679"/>
          </a:xfrm>
          <a:prstGeom prst="roundRect">
            <a:avLst/>
          </a:prstGeom>
          <a:noFill/>
          <a:ln>
            <a:solidFill>
              <a:srgbClr val="D7EB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800" dirty="0">
              <a:solidFill>
                <a:prstClr val="white"/>
              </a:solidFill>
            </a:endParaRPr>
          </a:p>
        </p:txBody>
      </p:sp>
      <p:sp>
        <p:nvSpPr>
          <p:cNvPr id="10" name="Rectangle: Rounded Corners 9">
            <a:extLst>
              <a:ext uri="{FF2B5EF4-FFF2-40B4-BE49-F238E27FC236}">
                <a16:creationId xmlns:a16="http://schemas.microsoft.com/office/drawing/2014/main" xmlns="" id="{AD6D488D-A196-4264-925F-C93EBE3935F8}"/>
              </a:ext>
            </a:extLst>
          </p:cNvPr>
          <p:cNvSpPr/>
          <p:nvPr userDrawn="1"/>
        </p:nvSpPr>
        <p:spPr>
          <a:xfrm>
            <a:off x="648930" y="327254"/>
            <a:ext cx="10854813" cy="1112858"/>
          </a:xfrm>
          <a:prstGeom prst="roundRect">
            <a:avLst/>
          </a:prstGeom>
          <a:gradFill flip="none" rotWithShape="1">
            <a:gsLst>
              <a:gs pos="90000">
                <a:srgbClr val="E4E5D0"/>
              </a:gs>
              <a:gs pos="0">
                <a:srgbClr val="D7ECF0"/>
              </a:gs>
              <a:gs pos="100000">
                <a:srgbClr val="F1DFAD"/>
              </a:gs>
            </a:gsLst>
            <a:lin ang="0" scaled="1"/>
            <a:tileRect/>
          </a:gradFill>
        </p:spPr>
        <p:txBody>
          <a:bodyPr wrap="square">
            <a:spAutoFit/>
          </a:bodyPr>
          <a:lstStyle/>
          <a:p>
            <a:pPr algn="ctr" defTabSz="457200">
              <a:lnSpc>
                <a:spcPct val="106000"/>
              </a:lnSpc>
            </a:pPr>
            <a:r>
              <a:rPr lang="en-GB" sz="4400" b="1" i="1" dirty="0">
                <a:solidFill>
                  <a:srgbClr val="949285"/>
                </a:solidFill>
                <a:latin typeface="Gill Sans MT" panose="020B0502020104020203" pitchFamily="34" charset="0"/>
                <a:ea typeface="Calibri" panose="020F0502020204030204" pitchFamily="34" charset="0"/>
                <a:cs typeface="Times New Roman" panose="02020603050405020304" pitchFamily="18" charset="0"/>
              </a:rPr>
              <a:t>Created In You</a:t>
            </a:r>
          </a:p>
          <a:p>
            <a:pPr algn="ctr" defTabSz="457200">
              <a:lnSpc>
                <a:spcPct val="106000"/>
              </a:lnSpc>
            </a:pPr>
            <a:r>
              <a:rPr lang="en-GB" sz="1200" i="1" dirty="0">
                <a:solidFill>
                  <a:prstClr val="white"/>
                </a:solidFill>
                <a:latin typeface="Gill Sans MT" panose="020B0502020104020203" pitchFamily="34" charset="0"/>
                <a:ea typeface="Calibri" panose="020F0502020204030204" pitchFamily="34" charset="0"/>
                <a:cs typeface="Times New Roman" panose="02020603050405020304" pitchFamily="18" charset="0"/>
              </a:rPr>
              <a:t>© OneLife Music, Dan Callow</a:t>
            </a:r>
            <a:endParaRPr lang="en-GB" sz="1200" dirty="0">
              <a:solidFill>
                <a:prstClr val="white"/>
              </a:solidFill>
              <a:latin typeface="Gill Sans MT" panose="020B0502020104020203" pitchFamily="34" charset="0"/>
              <a:ea typeface="Calibri" panose="020F0502020204030204" pitchFamily="34" charset="0"/>
              <a:cs typeface="Times New Roman" panose="02020603050405020304" pitchFamily="18" charset="0"/>
            </a:endParaRPr>
          </a:p>
        </p:txBody>
      </p:sp>
      <p:pic>
        <p:nvPicPr>
          <p:cNvPr id="11" name="Picture 10" descr="A picture containing animal, device, stone, gong&#10;&#10;Description automatically generated">
            <a:extLst>
              <a:ext uri="{FF2B5EF4-FFF2-40B4-BE49-F238E27FC236}">
                <a16:creationId xmlns:a16="http://schemas.microsoft.com/office/drawing/2014/main" xmlns="" id="{5C4B4A1C-A4AD-486D-AE10-AC88BC056499}"/>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10212542" y="5453766"/>
            <a:ext cx="1691996" cy="11128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168560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B3A2C7"/>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defRPr>
            </a:lvl1pPr>
          </a:lstStyle>
          <a:p>
            <a:pPr fontAlgn="base">
              <a:spcBef>
                <a:spcPct val="0"/>
              </a:spcBef>
              <a:spcAft>
                <a:spcPct val="0"/>
              </a:spcAft>
              <a:defRPr/>
            </a:pPr>
            <a:fld id="{D92E86DD-D19B-4EDD-B753-44D6DCFBAC14}" type="datetimeFigureOut">
              <a:rPr lang="en-US" altLang="en-US">
                <a:ea typeface="MS PGothic" panose="020B0600070205080204" pitchFamily="34" charset="-128"/>
              </a:rPr>
              <a:pPr fontAlgn="base">
                <a:spcBef>
                  <a:spcPct val="0"/>
                </a:spcBef>
                <a:spcAft>
                  <a:spcPct val="0"/>
                </a:spcAft>
                <a:defRPr/>
              </a:pPr>
              <a:t>11/13/2021</a:t>
            </a:fld>
            <a:endParaRPr lang="en-GB" altLang="en-US" dirty="0">
              <a:ea typeface="MS PGothic" panose="020B0600070205080204" pitchFamily="34" charset="-128"/>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schemeClr val="tx1">
                    <a:tint val="75000"/>
                  </a:schemeClr>
                </a:solidFill>
                <a:latin typeface="+mn-lt"/>
                <a:ea typeface="+mn-ea"/>
                <a:cs typeface="+mn-cs"/>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fontAlgn="base">
              <a:spcBef>
                <a:spcPct val="0"/>
              </a:spcBef>
              <a:spcAft>
                <a:spcPct val="0"/>
              </a:spcAft>
              <a:defRPr/>
            </a:pPr>
            <a:fld id="{89ACCFE0-00D2-44EC-A35B-2679C6B3A029}" type="slidenum">
              <a:rPr lang="en-GB" altLang="en-US">
                <a:ea typeface="MS PGothic" panose="020B0600070205080204" pitchFamily="34" charset="-128"/>
              </a:rPr>
              <a:pPr fontAlgn="base">
                <a:spcBef>
                  <a:spcPct val="0"/>
                </a:spcBef>
                <a:spcAft>
                  <a:spcPct val="0"/>
                </a:spcAft>
                <a:defRPr/>
              </a:pPr>
              <a:t>‹#›</a:t>
            </a:fld>
            <a:endParaRPr lang="en-GB" altLang="en-US" dirty="0">
              <a:ea typeface="MS PGothic" panose="020B0600070205080204" pitchFamily="34" charset="-128"/>
            </a:endParaRPr>
          </a:p>
        </p:txBody>
      </p:sp>
    </p:spTree>
    <p:extLst>
      <p:ext uri="{BB962C8B-B14F-4D97-AF65-F5344CB8AC3E}">
        <p14:creationId xmlns:p14="http://schemas.microsoft.com/office/powerpoint/2010/main" val="883171745"/>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mj-cs"/>
        </a:defRPr>
      </a:lvl1pPr>
      <a:lvl2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2pPr>
      <a:lvl3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3pPr>
      <a:lvl4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4pPr>
      <a:lvl5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5pPr>
      <a:lvl6pPr marL="457200" algn="ctr" rtl="0" fontAlgn="base">
        <a:spcBef>
          <a:spcPct val="0"/>
        </a:spcBef>
        <a:spcAft>
          <a:spcPct val="0"/>
        </a:spcAft>
        <a:defRPr sz="4400">
          <a:solidFill>
            <a:schemeClr val="tx1"/>
          </a:solidFill>
          <a:latin typeface="Calibri" charset="0"/>
          <a:ea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214438"/>
            <a:ext cx="9144000" cy="2387600"/>
          </a:xfrm>
        </p:spPr>
        <p:txBody>
          <a:bodyPr/>
          <a:lstStyle/>
          <a:p>
            <a:r>
              <a:rPr lang="en-US" dirty="0" smtClean="0">
                <a:latin typeface="Arial Black" panose="020B0A04020102020204" pitchFamily="34" charset="0"/>
              </a:rPr>
              <a:t>Prayer and Liturgy </a:t>
            </a:r>
            <a:endParaRPr lang="en-GB" dirty="0">
              <a:latin typeface="Arial Black" panose="020B0A04020102020204" pitchFamily="34" charset="0"/>
            </a:endParaRPr>
          </a:p>
        </p:txBody>
      </p:sp>
      <p:sp>
        <p:nvSpPr>
          <p:cNvPr id="3" name="Subtitle 2"/>
          <p:cNvSpPr>
            <a:spLocks noGrp="1"/>
          </p:cNvSpPr>
          <p:nvPr>
            <p:ph type="subTitle" idx="1"/>
          </p:nvPr>
        </p:nvSpPr>
        <p:spPr/>
        <p:txBody>
          <a:bodyPr>
            <a:normAutofit fontScale="62500" lnSpcReduction="20000"/>
          </a:bodyPr>
          <a:lstStyle/>
          <a:p>
            <a:r>
              <a:rPr lang="en-US" sz="4000" u="sng" dirty="0" smtClean="0">
                <a:latin typeface="Arial Black" panose="020B0A04020102020204" pitchFamily="34" charset="0"/>
              </a:rPr>
              <a:t>UKS2 </a:t>
            </a:r>
          </a:p>
          <a:p>
            <a:r>
              <a:rPr lang="en-US" sz="4000" u="sng" dirty="0" smtClean="0">
                <a:latin typeface="Arial Black" panose="020B0A04020102020204" pitchFamily="34" charset="0"/>
              </a:rPr>
              <a:t>Tuesday 5</a:t>
            </a:r>
            <a:r>
              <a:rPr lang="en-US" sz="4000" u="sng" baseline="30000" dirty="0" smtClean="0">
                <a:latin typeface="Arial Black" panose="020B0A04020102020204" pitchFamily="34" charset="0"/>
              </a:rPr>
              <a:t>th</a:t>
            </a:r>
            <a:r>
              <a:rPr lang="en-US" sz="4000" u="sng" dirty="0" smtClean="0">
                <a:latin typeface="Arial Black" panose="020B0A04020102020204" pitchFamily="34" charset="0"/>
              </a:rPr>
              <a:t> October</a:t>
            </a:r>
          </a:p>
          <a:p>
            <a:r>
              <a:rPr lang="en-US" sz="4000" u="sng" dirty="0" smtClean="0">
                <a:latin typeface="Arial Black" panose="020B0A04020102020204" pitchFamily="34" charset="0"/>
              </a:rPr>
              <a:t>Song: Staff Share </a:t>
            </a:r>
          </a:p>
          <a:p>
            <a:r>
              <a:rPr lang="en-US" sz="4000" u="sng" dirty="0" smtClean="0">
                <a:latin typeface="Arial Black" panose="020B0A04020102020204" pitchFamily="34" charset="0"/>
              </a:rPr>
              <a:t>Hymns: One Life  </a:t>
            </a:r>
            <a:endParaRPr lang="en-GB" sz="4000" u="sng" dirty="0">
              <a:latin typeface="Arial Black" panose="020B0A04020102020204" pitchFamily="34" charset="0"/>
            </a:endParaRPr>
          </a:p>
        </p:txBody>
      </p:sp>
    </p:spTree>
    <p:extLst>
      <p:ext uri="{BB962C8B-B14F-4D97-AF65-F5344CB8AC3E}">
        <p14:creationId xmlns:p14="http://schemas.microsoft.com/office/powerpoint/2010/main" val="7790346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1813221"/>
            <a:ext cx="8908026" cy="4166140"/>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1. </a:t>
            </a: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I’m choosing who to follow,</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 place to shelter from the sun.</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As you will bring the joy, Lord,</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you’ll bring the reason to the storm.</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 in me a longing, to be the best in all,</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and I will be the person,</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who will live life to the full.</a:t>
            </a:r>
          </a:p>
        </p:txBody>
      </p:sp>
    </p:spTree>
    <p:extLst>
      <p:ext uri="{BB962C8B-B14F-4D97-AF65-F5344CB8AC3E}">
        <p14:creationId xmlns:p14="http://schemas.microsoft.com/office/powerpoint/2010/main" val="22243809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2226749"/>
            <a:ext cx="8908026" cy="2441181"/>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all things are rooted in you.</a:t>
            </a:r>
          </a:p>
        </p:txBody>
      </p:sp>
    </p:spTree>
    <p:extLst>
      <p:ext uri="{BB962C8B-B14F-4D97-AF65-F5344CB8AC3E}">
        <p14:creationId xmlns:p14="http://schemas.microsoft.com/office/powerpoint/2010/main" val="4186580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1543399"/>
            <a:ext cx="8908026" cy="4753353"/>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2. </a:t>
            </a: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Lord if there are moments,</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when my mind may stray away;</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or sometimes when my purpose </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isn’t lived out the best way;</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Lord, you’ll be my stronghold,</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where my roots are firmly bound,</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I’ll turn to you in splendour,</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where your glory will be found. </a:t>
            </a:r>
          </a:p>
        </p:txBody>
      </p:sp>
    </p:spTree>
    <p:extLst>
      <p:ext uri="{BB962C8B-B14F-4D97-AF65-F5344CB8AC3E}">
        <p14:creationId xmlns:p14="http://schemas.microsoft.com/office/powerpoint/2010/main" val="42110465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2226749"/>
            <a:ext cx="8908026" cy="2441181"/>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all things are rooted in you.</a:t>
            </a:r>
          </a:p>
        </p:txBody>
      </p:sp>
    </p:spTree>
    <p:extLst>
      <p:ext uri="{BB962C8B-B14F-4D97-AF65-F5344CB8AC3E}">
        <p14:creationId xmlns:p14="http://schemas.microsoft.com/office/powerpoint/2010/main" val="25472728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1768251"/>
            <a:ext cx="8908026" cy="3970446"/>
          </a:xfrm>
          <a:prstGeom prst="rect">
            <a:avLst/>
          </a:prstGeom>
        </p:spPr>
        <p:txBody>
          <a:bodyPr wrap="square">
            <a:spAutoFit/>
          </a:bodyPr>
          <a:lstStyle/>
          <a:p>
            <a:pPr algn="ctr" defTabSz="457200">
              <a:lnSpc>
                <a:spcPct val="106000"/>
              </a:lnSpc>
              <a:defRPr/>
            </a:pPr>
            <a:r>
              <a:rPr lang="en-GB" sz="24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(Bridge)</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 to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 to you.</a:t>
            </a:r>
          </a:p>
        </p:txBody>
      </p:sp>
    </p:spTree>
    <p:extLst>
      <p:ext uri="{BB962C8B-B14F-4D97-AF65-F5344CB8AC3E}">
        <p14:creationId xmlns:p14="http://schemas.microsoft.com/office/powerpoint/2010/main" val="11854423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1896965"/>
            <a:ext cx="8908026" cy="4166140"/>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3. </a:t>
            </a: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Lord, from when you formed me, </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in your image of love and grace,</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I have been a child of beauty, that you made.</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So, Lord, when I am broken</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or Lord, when I am sad,</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you will be the reason</a:t>
            </a:r>
          </a:p>
          <a:p>
            <a:pPr algn="ctr" defTabSz="457200">
              <a:lnSpc>
                <a:spcPct val="106000"/>
              </a:lnSpc>
              <a:defRPr/>
            </a:pPr>
            <a:r>
              <a:rPr lang="en-GB" sz="36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that makes my heart feel glad.</a:t>
            </a:r>
          </a:p>
        </p:txBody>
      </p:sp>
    </p:spTree>
    <p:extLst>
      <p:ext uri="{BB962C8B-B14F-4D97-AF65-F5344CB8AC3E}">
        <p14:creationId xmlns:p14="http://schemas.microsoft.com/office/powerpoint/2010/main" val="33783702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2226749"/>
            <a:ext cx="8908026" cy="2441181"/>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all things are rooted in you.</a:t>
            </a:r>
          </a:p>
        </p:txBody>
      </p:sp>
    </p:spTree>
    <p:extLst>
      <p:ext uri="{BB962C8B-B14F-4D97-AF65-F5344CB8AC3E}">
        <p14:creationId xmlns:p14="http://schemas.microsoft.com/office/powerpoint/2010/main" val="8392528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1768251"/>
            <a:ext cx="8908026" cy="3970446"/>
          </a:xfrm>
          <a:prstGeom prst="rect">
            <a:avLst/>
          </a:prstGeom>
        </p:spPr>
        <p:txBody>
          <a:bodyPr wrap="square">
            <a:spAutoFit/>
          </a:bodyPr>
          <a:lstStyle/>
          <a:p>
            <a:pPr algn="ctr" defTabSz="457200">
              <a:lnSpc>
                <a:spcPct val="106000"/>
              </a:lnSpc>
              <a:defRPr/>
            </a:pPr>
            <a:r>
              <a:rPr lang="en-GB" sz="2400"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(Bridge)</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 to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O, may my roots go down to you.</a:t>
            </a:r>
          </a:p>
        </p:txBody>
      </p:sp>
    </p:spTree>
    <p:extLst>
      <p:ext uri="{BB962C8B-B14F-4D97-AF65-F5344CB8AC3E}">
        <p14:creationId xmlns:p14="http://schemas.microsoft.com/office/powerpoint/2010/main" val="2866151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1987" y="2226749"/>
            <a:ext cx="8908026" cy="2441181"/>
          </a:xfrm>
          <a:prstGeom prst="rect">
            <a:avLst/>
          </a:prstGeom>
        </p:spPr>
        <p:txBody>
          <a:bodyPr wrap="square">
            <a:spAutoFit/>
          </a:bodyPr>
          <a:lstStyle/>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Created in you, Lord,</a:t>
            </a:r>
          </a:p>
          <a:p>
            <a:pPr algn="ctr" defTabSz="457200">
              <a:lnSpc>
                <a:spcPct val="106000"/>
              </a:lnSpc>
              <a:defRPr/>
            </a:pPr>
            <a:r>
              <a:rPr lang="en-GB" sz="3600" b="1" i="1" dirty="0">
                <a:solidFill>
                  <a:prstClr val="black">
                    <a:lumMod val="75000"/>
                    <a:lumOff val="25000"/>
                  </a:prstClr>
                </a:solidFill>
                <a:latin typeface="Gill Sans MT" panose="020B0502020104020203" pitchFamily="34" charset="0"/>
                <a:ea typeface="Calibri" panose="020F0502020204030204" pitchFamily="34" charset="0"/>
                <a:cs typeface="Times New Roman" panose="02020603050405020304" pitchFamily="18" charset="0"/>
              </a:rPr>
              <a:t>all things are rooted in you.</a:t>
            </a:r>
          </a:p>
        </p:txBody>
      </p:sp>
    </p:spTree>
    <p:extLst>
      <p:ext uri="{BB962C8B-B14F-4D97-AF65-F5344CB8AC3E}">
        <p14:creationId xmlns:p14="http://schemas.microsoft.com/office/powerpoint/2010/main" val="2588905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dirty="0" smtClean="0"/>
              <a:t>Gather together</a:t>
            </a:r>
            <a:endParaRPr lang="en-GB" altLang="en-US" dirty="0" smtClean="0"/>
          </a:p>
        </p:txBody>
      </p:sp>
      <p:pic>
        <p:nvPicPr>
          <p:cNvPr id="378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863975" y="1700213"/>
            <a:ext cx="4705350" cy="4705350"/>
          </a:xfrm>
        </p:spPr>
      </p:pic>
    </p:spTree>
    <p:extLst>
      <p:ext uri="{BB962C8B-B14F-4D97-AF65-F5344CB8AC3E}">
        <p14:creationId xmlns:p14="http://schemas.microsoft.com/office/powerpoint/2010/main" val="4622969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1219199" y="165587"/>
            <a:ext cx="9915525" cy="6692413"/>
          </a:xfrm>
          <a:prstGeom prst="rect">
            <a:avLst/>
          </a:prstGeom>
        </p:spPr>
      </p:pic>
    </p:spTree>
    <p:extLst>
      <p:ext uri="{BB962C8B-B14F-4D97-AF65-F5344CB8AC3E}">
        <p14:creationId xmlns:p14="http://schemas.microsoft.com/office/powerpoint/2010/main" val="22363398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US" sz="4800" dirty="0" smtClean="0">
                <a:latin typeface="Arial Black" panose="020B0A04020102020204" pitchFamily="34" charset="0"/>
              </a:rPr>
              <a:t>The Lord be with you. </a:t>
            </a:r>
          </a:p>
          <a:p>
            <a:r>
              <a:rPr lang="en-US" sz="4800" dirty="0" smtClean="0">
                <a:solidFill>
                  <a:srgbClr val="7030A0"/>
                </a:solidFill>
                <a:latin typeface="Arial Black" panose="020B0A04020102020204" pitchFamily="34" charset="0"/>
              </a:rPr>
              <a:t>And with your Spirit. </a:t>
            </a:r>
          </a:p>
          <a:p>
            <a:r>
              <a:rPr lang="en-US" sz="4800" dirty="0" smtClean="0">
                <a:latin typeface="Arial Black" panose="020B0A04020102020204" pitchFamily="34" charset="0"/>
              </a:rPr>
              <a:t>A reading from the Holy Gospel according to Luke. </a:t>
            </a:r>
          </a:p>
          <a:p>
            <a:r>
              <a:rPr lang="en-US" sz="4800" dirty="0" smtClean="0">
                <a:solidFill>
                  <a:srgbClr val="7030A0"/>
                </a:solidFill>
                <a:latin typeface="Arial Black" panose="020B0A04020102020204" pitchFamily="34" charset="0"/>
              </a:rPr>
              <a:t>Glory to you O Lord. </a:t>
            </a:r>
            <a:endParaRPr lang="en-GB" sz="4800" dirty="0">
              <a:solidFill>
                <a:srgbClr val="7030A0"/>
              </a:solidFill>
              <a:latin typeface="Arial Black" panose="020B0A04020102020204" pitchFamily="34" charset="0"/>
            </a:endParaRPr>
          </a:p>
        </p:txBody>
      </p:sp>
    </p:spTree>
    <p:extLst>
      <p:ext uri="{BB962C8B-B14F-4D97-AF65-F5344CB8AC3E}">
        <p14:creationId xmlns:p14="http://schemas.microsoft.com/office/powerpoint/2010/main" val="16898528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54520"/>
          </a:xfrm>
        </p:spPr>
        <p:txBody>
          <a:bodyPr/>
          <a:lstStyle/>
          <a:p>
            <a:r>
              <a:rPr lang="en-US" b="1" u="sng" dirty="0" smtClean="0">
                <a:solidFill>
                  <a:srgbClr val="002060"/>
                </a:solidFill>
              </a:rPr>
              <a:t>The disciples on the road to Emmaus</a:t>
            </a:r>
            <a:endParaRPr lang="en-GB" b="1" u="sng" dirty="0">
              <a:solidFill>
                <a:srgbClr val="002060"/>
              </a:solidFill>
            </a:endParaRPr>
          </a:p>
        </p:txBody>
      </p:sp>
      <p:pic>
        <p:nvPicPr>
          <p:cNvPr id="1026" name="Picture 2" descr="103 - Appearance on the Road to Emmaus (English) - YouTub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516082" y="2049860"/>
            <a:ext cx="5181600" cy="376793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2"/>
          </p:nvPr>
        </p:nvSpPr>
        <p:spPr>
          <a:xfrm>
            <a:off x="6109855" y="1444336"/>
            <a:ext cx="5243945" cy="4732627"/>
          </a:xfrm>
        </p:spPr>
        <p:txBody>
          <a:bodyPr>
            <a:normAutofit/>
          </a:bodyPr>
          <a:lstStyle/>
          <a:p>
            <a:pPr marL="0" lvl="0" indent="0">
              <a:buNone/>
            </a:pPr>
            <a:r>
              <a:rPr lang="en-GB" sz="3600" dirty="0" smtClean="0">
                <a:solidFill>
                  <a:srgbClr val="000000"/>
                </a:solidFill>
                <a:latin typeface="Arial Rounded MT Bold" panose="020F0704030504030204" pitchFamily="34" charset="0"/>
              </a:rPr>
              <a:t>Now </a:t>
            </a:r>
            <a:r>
              <a:rPr lang="en-GB" sz="3600" dirty="0">
                <a:solidFill>
                  <a:srgbClr val="000000"/>
                </a:solidFill>
                <a:latin typeface="Arial Rounded MT Bold" panose="020F0704030504030204" pitchFamily="34" charset="0"/>
              </a:rPr>
              <a:t>on that same day two of them were going to a village called Emmaus, about seven </a:t>
            </a:r>
            <a:r>
              <a:rPr lang="en-GB" sz="3600" dirty="0" smtClean="0">
                <a:solidFill>
                  <a:srgbClr val="000000"/>
                </a:solidFill>
                <a:latin typeface="Arial Rounded MT Bold" panose="020F0704030504030204" pitchFamily="34" charset="0"/>
              </a:rPr>
              <a:t>miles</a:t>
            </a:r>
            <a:r>
              <a:rPr lang="en-GB" sz="3600" baseline="30000" dirty="0">
                <a:solidFill>
                  <a:srgbClr val="000000"/>
                </a:solidFill>
                <a:latin typeface="Arial Rounded MT Bold" panose="020F0704030504030204" pitchFamily="34" charset="0"/>
              </a:rPr>
              <a:t> </a:t>
            </a:r>
            <a:r>
              <a:rPr lang="en-GB" sz="3600" dirty="0" smtClean="0">
                <a:solidFill>
                  <a:srgbClr val="000000"/>
                </a:solidFill>
                <a:latin typeface="Arial Rounded MT Bold" panose="020F0704030504030204" pitchFamily="34" charset="0"/>
              </a:rPr>
              <a:t>from </a:t>
            </a:r>
            <a:r>
              <a:rPr lang="en-GB" sz="3600" dirty="0">
                <a:solidFill>
                  <a:srgbClr val="000000"/>
                </a:solidFill>
                <a:latin typeface="Arial Rounded MT Bold" panose="020F0704030504030204" pitchFamily="34" charset="0"/>
              </a:rPr>
              <a:t>Jerusalem</a:t>
            </a:r>
            <a:r>
              <a:rPr lang="en-GB" sz="3600" dirty="0" smtClean="0">
                <a:solidFill>
                  <a:srgbClr val="000000"/>
                </a:solidFill>
                <a:latin typeface="Arial Rounded MT Bold" panose="020F0704030504030204" pitchFamily="34" charset="0"/>
              </a:rPr>
              <a:t>, </a:t>
            </a:r>
            <a:r>
              <a:rPr lang="en-GB" sz="3600" b="1" baseline="30000" dirty="0">
                <a:solidFill>
                  <a:srgbClr val="000000"/>
                </a:solidFill>
                <a:latin typeface="Arial Rounded MT Bold" panose="020F0704030504030204" pitchFamily="34" charset="0"/>
              </a:rPr>
              <a:t> </a:t>
            </a:r>
            <a:r>
              <a:rPr lang="en-GB" sz="3600" dirty="0">
                <a:solidFill>
                  <a:srgbClr val="000000"/>
                </a:solidFill>
                <a:latin typeface="Arial Rounded MT Bold" panose="020F0704030504030204" pitchFamily="34" charset="0"/>
              </a:rPr>
              <a:t>and talking with each other about all these things that had happened</a:t>
            </a:r>
            <a:r>
              <a:rPr lang="en-GB" sz="3600" dirty="0" smtClean="0">
                <a:solidFill>
                  <a:srgbClr val="000000"/>
                </a:solidFill>
                <a:latin typeface="Arial Rounded MT Bold" panose="020F0704030504030204" pitchFamily="34" charset="0"/>
              </a:rPr>
              <a:t>. </a:t>
            </a:r>
            <a:r>
              <a:rPr lang="en-GB" sz="3600" b="1" baseline="30000" dirty="0">
                <a:solidFill>
                  <a:srgbClr val="000000"/>
                </a:solidFill>
                <a:latin typeface="Arial Rounded MT Bold" panose="020F0704030504030204" pitchFamily="34" charset="0"/>
              </a:rPr>
              <a:t> </a:t>
            </a:r>
            <a:endParaRPr lang="en-GB" sz="3600" dirty="0">
              <a:latin typeface="Arial Rounded MT Bold" panose="020F0704030504030204" pitchFamily="34" charset="0"/>
            </a:endParaRPr>
          </a:p>
        </p:txBody>
      </p:sp>
    </p:spTree>
    <p:extLst>
      <p:ext uri="{BB962C8B-B14F-4D97-AF65-F5344CB8AC3E}">
        <p14:creationId xmlns:p14="http://schemas.microsoft.com/office/powerpoint/2010/main" val="25882356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endParaRPr lang="en-GB" dirty="0"/>
          </a:p>
        </p:txBody>
      </p:sp>
      <p:pic>
        <p:nvPicPr>
          <p:cNvPr id="7" name="Content Placeholder 6"/>
          <p:cNvPicPr>
            <a:picLocks noGrp="1" noChangeAspect="1"/>
          </p:cNvPicPr>
          <p:nvPr>
            <p:ph sz="half" idx="1"/>
          </p:nvPr>
        </p:nvPicPr>
        <p:blipFill>
          <a:blip r:embed="rId2"/>
          <a:stretch>
            <a:fillRect/>
          </a:stretch>
        </p:blipFill>
        <p:spPr>
          <a:xfrm>
            <a:off x="838200" y="2388535"/>
            <a:ext cx="5181600" cy="3225517"/>
          </a:xfrm>
          <a:prstGeom prst="rect">
            <a:avLst/>
          </a:prstGeom>
        </p:spPr>
      </p:pic>
      <p:sp>
        <p:nvSpPr>
          <p:cNvPr id="9" name="Content Placeholder 8"/>
          <p:cNvSpPr>
            <a:spLocks noGrp="1"/>
          </p:cNvSpPr>
          <p:nvPr>
            <p:ph sz="half" idx="2"/>
          </p:nvPr>
        </p:nvSpPr>
        <p:spPr/>
        <p:txBody>
          <a:bodyPr>
            <a:normAutofit/>
          </a:bodyPr>
          <a:lstStyle/>
          <a:p>
            <a:pPr marL="0" lvl="0" indent="0">
              <a:buNone/>
            </a:pPr>
            <a:r>
              <a:rPr lang="en-GB" sz="3600" dirty="0">
                <a:solidFill>
                  <a:srgbClr val="000000"/>
                </a:solidFill>
                <a:latin typeface="Arial Rounded MT Bold" panose="020F0704030504030204" pitchFamily="34" charset="0"/>
              </a:rPr>
              <a:t>While they were talking and discussing, Jesus himself came near and went with them,</a:t>
            </a:r>
            <a:r>
              <a:rPr lang="en-GB" sz="3600" b="1" baseline="30000" dirty="0">
                <a:solidFill>
                  <a:srgbClr val="000000"/>
                </a:solidFill>
                <a:latin typeface="Arial Rounded MT Bold" panose="020F0704030504030204" pitchFamily="34" charset="0"/>
              </a:rPr>
              <a:t> </a:t>
            </a:r>
            <a:r>
              <a:rPr lang="en-GB" sz="3600" dirty="0">
                <a:solidFill>
                  <a:srgbClr val="000000"/>
                </a:solidFill>
                <a:latin typeface="Arial Rounded MT Bold" panose="020F0704030504030204" pitchFamily="34" charset="0"/>
              </a:rPr>
              <a:t>but their eyes were kept from recognizing him. </a:t>
            </a:r>
            <a:endParaRPr lang="en-GB" sz="3600" dirty="0">
              <a:solidFill>
                <a:prstClr val="black"/>
              </a:solidFill>
              <a:latin typeface="Arial Rounded MT Bold" panose="020F0704030504030204" pitchFamily="34" charset="0"/>
            </a:endParaRPr>
          </a:p>
          <a:p>
            <a:endParaRPr lang="en-GB" sz="3600" dirty="0"/>
          </a:p>
        </p:txBody>
      </p:sp>
    </p:spTree>
    <p:extLst>
      <p:ext uri="{BB962C8B-B14F-4D97-AF65-F5344CB8AC3E}">
        <p14:creationId xmlns:p14="http://schemas.microsoft.com/office/powerpoint/2010/main" val="30210825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dirty="0"/>
          </a:p>
        </p:txBody>
      </p:sp>
      <p:pic>
        <p:nvPicPr>
          <p:cNvPr id="1026" name="Picture 2" descr="Jesus in Emmaus by Carry Hauser on artnet"/>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11727" y="623455"/>
            <a:ext cx="5403273" cy="5798127"/>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p:cNvSpPr>
            <a:spLocks noGrp="1"/>
          </p:cNvSpPr>
          <p:nvPr>
            <p:ph sz="half" idx="2"/>
          </p:nvPr>
        </p:nvSpPr>
        <p:spPr>
          <a:xfrm>
            <a:off x="5829300" y="365125"/>
            <a:ext cx="6362699" cy="6222711"/>
          </a:xfrm>
        </p:spPr>
        <p:txBody>
          <a:bodyPr>
            <a:normAutofit/>
          </a:bodyPr>
          <a:lstStyle/>
          <a:p>
            <a:pPr marL="0" indent="0">
              <a:buNone/>
            </a:pPr>
            <a:r>
              <a:rPr lang="en-GB" sz="2600" dirty="0">
                <a:solidFill>
                  <a:srgbClr val="000000"/>
                </a:solidFill>
                <a:latin typeface="Arial Rounded MT Bold" panose="020F0704030504030204" pitchFamily="34" charset="0"/>
              </a:rPr>
              <a:t>As they came near the village to which they were going, he walked ahead as if he were going on. </a:t>
            </a:r>
            <a:r>
              <a:rPr lang="en-GB" sz="2600" b="1" baseline="30000" dirty="0">
                <a:solidFill>
                  <a:srgbClr val="000000"/>
                </a:solidFill>
                <a:latin typeface="Arial Rounded MT Bold" panose="020F0704030504030204" pitchFamily="34" charset="0"/>
              </a:rPr>
              <a:t> </a:t>
            </a:r>
            <a:r>
              <a:rPr lang="en-GB" sz="2600" dirty="0">
                <a:solidFill>
                  <a:srgbClr val="000000"/>
                </a:solidFill>
                <a:latin typeface="Arial Rounded MT Bold" panose="020F0704030504030204" pitchFamily="34" charset="0"/>
              </a:rPr>
              <a:t>But they urged him strongly, saying, “Stay with us, because it is almost evening and the day is now nearly over.” So he went in to stay with them. </a:t>
            </a:r>
            <a:r>
              <a:rPr lang="en-GB" sz="2600" b="1" baseline="30000" dirty="0">
                <a:solidFill>
                  <a:srgbClr val="000000"/>
                </a:solidFill>
                <a:latin typeface="Arial Rounded MT Bold" panose="020F0704030504030204" pitchFamily="34" charset="0"/>
              </a:rPr>
              <a:t> </a:t>
            </a:r>
            <a:r>
              <a:rPr lang="en-GB" sz="2600" dirty="0">
                <a:solidFill>
                  <a:srgbClr val="000000"/>
                </a:solidFill>
                <a:latin typeface="Arial Rounded MT Bold" panose="020F0704030504030204" pitchFamily="34" charset="0"/>
              </a:rPr>
              <a:t>When he was at the table with them, he took bread, blessed and broke it, and gave it to them. </a:t>
            </a:r>
            <a:r>
              <a:rPr lang="en-GB" sz="2600" b="1" baseline="30000" dirty="0">
                <a:solidFill>
                  <a:srgbClr val="000000"/>
                </a:solidFill>
                <a:latin typeface="Arial Rounded MT Bold" panose="020F0704030504030204" pitchFamily="34" charset="0"/>
              </a:rPr>
              <a:t> </a:t>
            </a:r>
            <a:r>
              <a:rPr lang="en-GB" sz="2600" dirty="0">
                <a:solidFill>
                  <a:srgbClr val="000000"/>
                </a:solidFill>
                <a:latin typeface="Arial Rounded MT Bold" panose="020F0704030504030204" pitchFamily="34" charset="0"/>
              </a:rPr>
              <a:t>Then their eyes were opened, and they recognized him; and he vanished from their sight. </a:t>
            </a:r>
            <a:r>
              <a:rPr lang="en-GB" sz="2600" dirty="0" smtClean="0">
                <a:solidFill>
                  <a:srgbClr val="000000"/>
                </a:solidFill>
                <a:latin typeface="Arial Rounded MT Bold" panose="020F0704030504030204" pitchFamily="34" charset="0"/>
              </a:rPr>
              <a:t>They </a:t>
            </a:r>
            <a:r>
              <a:rPr lang="en-GB" sz="2600" dirty="0">
                <a:solidFill>
                  <a:srgbClr val="000000"/>
                </a:solidFill>
                <a:latin typeface="Arial Rounded MT Bold" panose="020F0704030504030204" pitchFamily="34" charset="0"/>
              </a:rPr>
              <a:t>said to each other, “Were not our hearts burning within </a:t>
            </a:r>
            <a:r>
              <a:rPr lang="en-GB" sz="2600" dirty="0" smtClean="0">
                <a:solidFill>
                  <a:srgbClr val="000000"/>
                </a:solidFill>
                <a:latin typeface="Arial Rounded MT Bold" panose="020F0704030504030204" pitchFamily="34" charset="0"/>
              </a:rPr>
              <a:t>us</a:t>
            </a:r>
            <a:r>
              <a:rPr lang="en-GB" sz="2600" dirty="0">
                <a:solidFill>
                  <a:srgbClr val="000000"/>
                </a:solidFill>
                <a:latin typeface="Arial Rounded MT Bold" panose="020F0704030504030204" pitchFamily="34" charset="0"/>
              </a:rPr>
              <a:t> while he was talking to us on the road, while he was opening the scriptures to us?”</a:t>
            </a:r>
            <a:endParaRPr lang="en-GB" dirty="0">
              <a:latin typeface="Arial Rounded MT Bold" panose="020F0704030504030204" pitchFamily="34" charset="0"/>
            </a:endParaRPr>
          </a:p>
        </p:txBody>
      </p:sp>
    </p:spTree>
    <p:extLst>
      <p:ext uri="{BB962C8B-B14F-4D97-AF65-F5344CB8AC3E}">
        <p14:creationId xmlns:p14="http://schemas.microsoft.com/office/powerpoint/2010/main" val="12260520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dirty="0"/>
          </a:p>
        </p:txBody>
      </p:sp>
      <p:sp>
        <p:nvSpPr>
          <p:cNvPr id="3" name="Content Placeholder 2"/>
          <p:cNvSpPr>
            <a:spLocks noGrp="1"/>
          </p:cNvSpPr>
          <p:nvPr>
            <p:ph sz="half" idx="1"/>
          </p:nvPr>
        </p:nvSpPr>
        <p:spPr>
          <a:xfrm>
            <a:off x="280555" y="446809"/>
            <a:ext cx="5739245" cy="5730154"/>
          </a:xfrm>
        </p:spPr>
        <p:txBody>
          <a:bodyPr>
            <a:normAutofit/>
          </a:bodyPr>
          <a:lstStyle/>
          <a:p>
            <a:pPr marL="0" indent="0">
              <a:buNone/>
            </a:pPr>
            <a:r>
              <a:rPr lang="en-GB" sz="3200" dirty="0" smtClean="0">
                <a:solidFill>
                  <a:srgbClr val="000000"/>
                </a:solidFill>
                <a:latin typeface="Arial Rounded MT Bold" panose="020F0704030504030204" pitchFamily="34" charset="0"/>
              </a:rPr>
              <a:t>That </a:t>
            </a:r>
            <a:r>
              <a:rPr lang="en-GB" sz="3200" dirty="0">
                <a:solidFill>
                  <a:srgbClr val="000000"/>
                </a:solidFill>
                <a:latin typeface="Arial Rounded MT Bold" panose="020F0704030504030204" pitchFamily="34" charset="0"/>
              </a:rPr>
              <a:t>same hour they got up and returned to Jerusalem; and they found the eleven and their companions gathered together. </a:t>
            </a:r>
            <a:r>
              <a:rPr lang="en-GB" sz="3200" dirty="0" smtClean="0">
                <a:solidFill>
                  <a:srgbClr val="000000"/>
                </a:solidFill>
                <a:latin typeface="Arial Rounded MT Bold" panose="020F0704030504030204" pitchFamily="34" charset="0"/>
              </a:rPr>
              <a:t>They </a:t>
            </a:r>
            <a:r>
              <a:rPr lang="en-GB" sz="3200" dirty="0">
                <a:solidFill>
                  <a:srgbClr val="000000"/>
                </a:solidFill>
                <a:latin typeface="Arial Rounded MT Bold" panose="020F0704030504030204" pitchFamily="34" charset="0"/>
              </a:rPr>
              <a:t>were saying, “The Lord has risen indeed, and he has appeared to Simon</a:t>
            </a:r>
            <a:r>
              <a:rPr lang="en-GB" sz="3200" dirty="0" smtClean="0">
                <a:solidFill>
                  <a:srgbClr val="000000"/>
                </a:solidFill>
                <a:latin typeface="Arial Rounded MT Bold" panose="020F0704030504030204" pitchFamily="34" charset="0"/>
              </a:rPr>
              <a:t>!”</a:t>
            </a:r>
            <a:r>
              <a:rPr lang="en-GB" sz="3200" b="1" baseline="30000" dirty="0">
                <a:solidFill>
                  <a:srgbClr val="000000"/>
                </a:solidFill>
                <a:latin typeface="Arial Rounded MT Bold" panose="020F0704030504030204" pitchFamily="34" charset="0"/>
              </a:rPr>
              <a:t> </a:t>
            </a:r>
            <a:endParaRPr lang="en-GB" dirty="0"/>
          </a:p>
        </p:txBody>
      </p:sp>
      <p:pic>
        <p:nvPicPr>
          <p:cNvPr id="6" name="Content Placeholder 5"/>
          <p:cNvPicPr>
            <a:picLocks noGrp="1" noChangeAspect="1"/>
          </p:cNvPicPr>
          <p:nvPr>
            <p:ph sz="half" idx="2"/>
          </p:nvPr>
        </p:nvPicPr>
        <p:blipFill>
          <a:blip r:embed="rId2"/>
          <a:stretch>
            <a:fillRect/>
          </a:stretch>
        </p:blipFill>
        <p:spPr>
          <a:xfrm>
            <a:off x="6172199" y="841664"/>
            <a:ext cx="5652655" cy="5465618"/>
          </a:xfrm>
          <a:prstGeom prst="rect">
            <a:avLst/>
          </a:prstGeom>
        </p:spPr>
      </p:pic>
    </p:spTree>
    <p:extLst>
      <p:ext uri="{BB962C8B-B14F-4D97-AF65-F5344CB8AC3E}">
        <p14:creationId xmlns:p14="http://schemas.microsoft.com/office/powerpoint/2010/main" val="39165194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half" idx="1"/>
          </p:nvPr>
        </p:nvSpPr>
        <p:spPr/>
        <p:txBody>
          <a:bodyPr/>
          <a:lstStyle/>
          <a:p>
            <a:r>
              <a:rPr lang="en-US" dirty="0" smtClean="0"/>
              <a:t>Notes: </a:t>
            </a:r>
          </a:p>
          <a:p>
            <a:r>
              <a:rPr lang="en-US" dirty="0" smtClean="0"/>
              <a:t>How had the disciples felt as they were journeying back from Jerusalem?</a:t>
            </a:r>
          </a:p>
          <a:p>
            <a:r>
              <a:rPr lang="en-US" dirty="0" smtClean="0"/>
              <a:t>Why was this?</a:t>
            </a:r>
          </a:p>
          <a:p>
            <a:r>
              <a:rPr lang="en-US" dirty="0" smtClean="0"/>
              <a:t>Why did they not recognize Jesus?</a:t>
            </a:r>
          </a:p>
          <a:p>
            <a:r>
              <a:rPr lang="en-US" dirty="0" smtClean="0"/>
              <a:t>Why did they invite Jesus to celebrate a meal together?</a:t>
            </a:r>
          </a:p>
          <a:p>
            <a:endParaRPr lang="en-GB" dirty="0"/>
          </a:p>
        </p:txBody>
      </p:sp>
      <p:sp>
        <p:nvSpPr>
          <p:cNvPr id="4" name="Content Placeholder 3"/>
          <p:cNvSpPr>
            <a:spLocks noGrp="1"/>
          </p:cNvSpPr>
          <p:nvPr>
            <p:ph sz="half" idx="2"/>
          </p:nvPr>
        </p:nvSpPr>
        <p:spPr/>
        <p:txBody>
          <a:bodyPr/>
          <a:lstStyle/>
          <a:p>
            <a:r>
              <a:rPr lang="en-US" dirty="0" smtClean="0"/>
              <a:t>What kind of meal did they celebrate together?</a:t>
            </a:r>
          </a:p>
          <a:p>
            <a:r>
              <a:rPr lang="en-US" dirty="0" smtClean="0"/>
              <a:t>How had the disciples changed by the end? </a:t>
            </a:r>
          </a:p>
          <a:p>
            <a:r>
              <a:rPr lang="en-US" dirty="0" smtClean="0"/>
              <a:t>The disciples lost hope. Jesus encouraged them to deepen their beliefs and to follow him. What do you think they did then? </a:t>
            </a:r>
          </a:p>
          <a:p>
            <a:pPr marL="0" indent="0">
              <a:buNone/>
            </a:pPr>
            <a:endParaRPr lang="en-GB" dirty="0"/>
          </a:p>
        </p:txBody>
      </p:sp>
    </p:spTree>
    <p:extLst>
      <p:ext uri="{BB962C8B-B14F-4D97-AF65-F5344CB8AC3E}">
        <p14:creationId xmlns:p14="http://schemas.microsoft.com/office/powerpoint/2010/main" val="2566009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fade">
                                      <p:cBhvr>
                                        <p:cTn id="29" dur="1000"/>
                                        <p:tgtEl>
                                          <p:spTgt spid="4">
                                            <p:txEl>
                                              <p:pRg st="0" end="0"/>
                                            </p:txEl>
                                          </p:spTgt>
                                        </p:tgtEl>
                                      </p:cBhvr>
                                    </p:animEffect>
                                    <p:anim calcmode="lin" valueType="num">
                                      <p:cBhvr>
                                        <p:cTn id="3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1" end="1"/>
                                            </p:txEl>
                                          </p:spTgt>
                                        </p:tgtEl>
                                        <p:attrNameLst>
                                          <p:attrName>style.visibility</p:attrName>
                                        </p:attrNameLst>
                                      </p:cBhvr>
                                      <p:to>
                                        <p:strVal val="visible"/>
                                      </p:to>
                                    </p:set>
                                    <p:animEffect transition="in" filter="fade">
                                      <p:cBhvr>
                                        <p:cTn id="34" dur="1000"/>
                                        <p:tgtEl>
                                          <p:spTgt spid="4">
                                            <p:txEl>
                                              <p:pRg st="1" end="1"/>
                                            </p:txEl>
                                          </p:spTgt>
                                        </p:tgtEl>
                                      </p:cBhvr>
                                    </p:animEffect>
                                    <p:anim calcmode="lin" valueType="num">
                                      <p:cBhvr>
                                        <p:cTn id="3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Effect transition="in" filter="fade">
                                      <p:cBhvr>
                                        <p:cTn id="41" dur="1000"/>
                                        <p:tgtEl>
                                          <p:spTgt spid="4">
                                            <p:txEl>
                                              <p:pRg st="2" end="2"/>
                                            </p:txEl>
                                          </p:spTgt>
                                        </p:tgtEl>
                                      </p:cBhvr>
                                    </p:animEffect>
                                    <p:anim calcmode="lin" valueType="num">
                                      <p:cBhvr>
                                        <p:cTn id="4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latin typeface="Arial Black" panose="020B0A04020102020204" pitchFamily="34" charset="0"/>
              </a:rPr>
              <a:t>Luke 24: 13 – 35. </a:t>
            </a:r>
            <a:endParaRPr lang="en-GB" dirty="0">
              <a:latin typeface="Arial Black" panose="020B0A04020102020204" pitchFamily="34" charset="0"/>
            </a:endParaRPr>
          </a:p>
        </p:txBody>
      </p:sp>
      <p:sp>
        <p:nvSpPr>
          <p:cNvPr id="3" name="Content Placeholder 2"/>
          <p:cNvSpPr>
            <a:spLocks noGrp="1"/>
          </p:cNvSpPr>
          <p:nvPr>
            <p:ph idx="1"/>
          </p:nvPr>
        </p:nvSpPr>
        <p:spPr/>
        <p:txBody>
          <a:bodyPr>
            <a:normAutofit/>
          </a:bodyPr>
          <a:lstStyle/>
          <a:p>
            <a:pPr marL="0" indent="0">
              <a:buNone/>
            </a:pPr>
            <a:r>
              <a:rPr lang="en-US" sz="5400" dirty="0" smtClean="0">
                <a:latin typeface="Arial Rounded MT Bold" panose="020F0704030504030204" pitchFamily="34" charset="0"/>
              </a:rPr>
              <a:t>The Gospel of the Lord. </a:t>
            </a:r>
          </a:p>
          <a:p>
            <a:endParaRPr lang="en-US" sz="5400" dirty="0"/>
          </a:p>
          <a:p>
            <a:pPr marL="0" indent="0">
              <a:buNone/>
            </a:pPr>
            <a:r>
              <a:rPr lang="en-US" sz="5400" dirty="0" smtClean="0">
                <a:latin typeface="Arial Rounded MT Bold" panose="020F0704030504030204" pitchFamily="34" charset="0"/>
              </a:rPr>
              <a:t>Praise to you,  Lord Jesus Christ. </a:t>
            </a:r>
            <a:endParaRPr lang="en-GB" sz="5400" dirty="0">
              <a:latin typeface="Arial Rounded MT Bold" panose="020F0704030504030204" pitchFamily="34" charset="0"/>
            </a:endParaRPr>
          </a:p>
        </p:txBody>
      </p:sp>
    </p:spTree>
    <p:extLst>
      <p:ext uri="{BB962C8B-B14F-4D97-AF65-F5344CB8AC3E}">
        <p14:creationId xmlns:p14="http://schemas.microsoft.com/office/powerpoint/2010/main" val="20920910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The Elephant Rope</a:t>
            </a:r>
            <a:endParaRPr lang="en-GB" b="1" dirty="0"/>
          </a:p>
        </p:txBody>
      </p:sp>
      <p:pic>
        <p:nvPicPr>
          <p:cNvPr id="2050" name="Picture 2" descr="https://miro.medium.com/max/1400/1*LELutW9CWgOl6xEatpU1qg.jpe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838200" y="1690688"/>
            <a:ext cx="5181600" cy="3767005"/>
          </a:xfrm>
          <a:prstGeom prst="rect">
            <a:avLst/>
          </a:prstGeom>
          <a:noFill/>
          <a:extLst>
            <a:ext uri="{909E8E84-426E-40DD-AFC4-6F175D3DCCD1}">
              <a14:hiddenFill xmlns:a14="http://schemas.microsoft.com/office/drawing/2010/main">
                <a:solidFill>
                  <a:srgbClr val="FFFFFF"/>
                </a:solidFill>
              </a14:hiddenFill>
            </a:ext>
          </a:extLst>
        </p:spPr>
      </p:pic>
      <p:pic>
        <p:nvPicPr>
          <p:cNvPr id="3" name="Content Placeholder 2"/>
          <p:cNvPicPr>
            <a:picLocks noGrp="1" noChangeAspect="1"/>
          </p:cNvPicPr>
          <p:nvPr>
            <p:ph sz="half" idx="2"/>
          </p:nvPr>
        </p:nvPicPr>
        <p:blipFill>
          <a:blip r:embed="rId3"/>
          <a:stretch>
            <a:fillRect/>
          </a:stretch>
        </p:blipFill>
        <p:spPr>
          <a:xfrm>
            <a:off x="6172200" y="1690688"/>
            <a:ext cx="5181600" cy="3767550"/>
          </a:xfrm>
          <a:prstGeom prst="rect">
            <a:avLst/>
          </a:prstGeom>
        </p:spPr>
      </p:pic>
      <p:sp>
        <p:nvSpPr>
          <p:cNvPr id="4" name="TextBox 3"/>
          <p:cNvSpPr txBox="1"/>
          <p:nvPr/>
        </p:nvSpPr>
        <p:spPr>
          <a:xfrm>
            <a:off x="2781300" y="5638800"/>
            <a:ext cx="6286500" cy="369332"/>
          </a:xfrm>
          <a:prstGeom prst="rect">
            <a:avLst/>
          </a:prstGeom>
          <a:noFill/>
        </p:spPr>
        <p:txBody>
          <a:bodyPr wrap="square" rtlCol="0">
            <a:spAutoFit/>
          </a:bodyPr>
          <a:lstStyle/>
          <a:p>
            <a:r>
              <a:rPr lang="en-US" dirty="0" smtClean="0"/>
              <a:t> </a:t>
            </a:r>
            <a:endParaRPr lang="en-GB" dirty="0"/>
          </a:p>
        </p:txBody>
      </p:sp>
    </p:spTree>
    <p:extLst>
      <p:ext uri="{BB962C8B-B14F-4D97-AF65-F5344CB8AC3E}">
        <p14:creationId xmlns:p14="http://schemas.microsoft.com/office/powerpoint/2010/main" val="1601481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676275" y="295276"/>
            <a:ext cx="10677525" cy="69850"/>
          </a:xfrm>
        </p:spPr>
        <p:txBody>
          <a:bodyPr>
            <a:normAutofit fontScale="90000"/>
          </a:bodyPr>
          <a:lstStyle/>
          <a:p>
            <a:endParaRPr lang="en-GB" dirty="0">
              <a:solidFill>
                <a:srgbClr val="0070C0"/>
              </a:solidFill>
            </a:endParaRPr>
          </a:p>
        </p:txBody>
      </p:sp>
      <p:sp>
        <p:nvSpPr>
          <p:cNvPr id="3" name="Content Placeholder 2"/>
          <p:cNvSpPr>
            <a:spLocks noGrp="1"/>
          </p:cNvSpPr>
          <p:nvPr>
            <p:ph idx="1"/>
          </p:nvPr>
        </p:nvSpPr>
        <p:spPr>
          <a:xfrm>
            <a:off x="676275" y="771525"/>
            <a:ext cx="10677525" cy="5405438"/>
          </a:xfrm>
        </p:spPr>
        <p:txBody>
          <a:bodyPr>
            <a:normAutofit/>
          </a:bodyPr>
          <a:lstStyle/>
          <a:p>
            <a:pPr marL="0" indent="0">
              <a:buNone/>
            </a:pPr>
            <a:r>
              <a:rPr lang="en-GB" sz="4000" b="0" i="0" u="none" strike="noStrike" baseline="0" dirty="0" smtClean="0">
                <a:solidFill>
                  <a:srgbClr val="000000"/>
                </a:solidFill>
                <a:latin typeface="Comic Sans MS" panose="030F0702030302020204" pitchFamily="66" charset="0"/>
              </a:rPr>
              <a:t>Let us pray:</a:t>
            </a:r>
            <a:r>
              <a:rPr lang="en-GB" sz="4000" b="0" i="0" u="none" strike="noStrike" dirty="0" smtClean="0">
                <a:solidFill>
                  <a:srgbClr val="000000"/>
                </a:solidFill>
                <a:latin typeface="Comic Sans MS" panose="030F0702030302020204" pitchFamily="66" charset="0"/>
              </a:rPr>
              <a:t> </a:t>
            </a:r>
            <a:endParaRPr lang="en-GB" sz="4000" b="0" i="0" u="none" strike="noStrike" baseline="0" dirty="0" smtClean="0">
              <a:solidFill>
                <a:srgbClr val="000000"/>
              </a:solidFill>
              <a:latin typeface="Comic Sans MS" panose="030F0702030302020204" pitchFamily="66" charset="0"/>
            </a:endParaRPr>
          </a:p>
          <a:p>
            <a:pPr marL="0" indent="0">
              <a:buNone/>
            </a:pPr>
            <a:r>
              <a:rPr lang="en-GB" sz="4000" b="0" i="1" u="none" strike="noStrike" baseline="0" dirty="0" smtClean="0">
                <a:solidFill>
                  <a:srgbClr val="000000"/>
                </a:solidFill>
                <a:latin typeface="Comic Sans MS" panose="030F0702030302020204" pitchFamily="66" charset="0"/>
              </a:rPr>
              <a:t>Dear God, we thank you for walking with us as we journey together through life. Thank you for walking with us through good times, as well as times when we might feel worried. Help us to be thankful for all good things, and to have hope each and every day. </a:t>
            </a:r>
          </a:p>
          <a:p>
            <a:pPr marL="0" indent="0">
              <a:buNone/>
            </a:pPr>
            <a:r>
              <a:rPr lang="en-GB" sz="4000" b="0" i="1" u="none" strike="noStrike" baseline="0" dirty="0" smtClean="0">
                <a:solidFill>
                  <a:srgbClr val="000000"/>
                </a:solidFill>
                <a:latin typeface="Comic Sans MS" panose="030F0702030302020204" pitchFamily="66" charset="0"/>
              </a:rPr>
              <a:t>Amen. </a:t>
            </a:r>
            <a:endParaRPr lang="en-GB" sz="4000" b="0" i="0" u="none" strike="noStrike" baseline="0" dirty="0" smtClean="0">
              <a:solidFill>
                <a:srgbClr val="000000"/>
              </a:solidFill>
              <a:latin typeface="Comic Sans MS" panose="030F0702030302020204" pitchFamily="66" charset="0"/>
            </a:endParaRPr>
          </a:p>
        </p:txBody>
      </p:sp>
    </p:spTree>
    <p:extLst>
      <p:ext uri="{BB962C8B-B14F-4D97-AF65-F5344CB8AC3E}">
        <p14:creationId xmlns:p14="http://schemas.microsoft.com/office/powerpoint/2010/main" val="24425962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86480" y="1483360"/>
            <a:ext cx="4318000" cy="3322961"/>
          </a:xfrm>
          <a:prstGeom prst="rect">
            <a:avLst/>
          </a:prstGeom>
          <a:noFill/>
        </p:spPr>
        <p:txBody>
          <a:bodyPr wrap="square" rtlCol="0">
            <a:spAutoFit/>
          </a:bodyPr>
          <a:lstStyle/>
          <a:p>
            <a:pPr lvl="0">
              <a:lnSpc>
                <a:spcPct val="90000"/>
              </a:lnSpc>
              <a:spcBef>
                <a:spcPts val="1000"/>
              </a:spcBef>
            </a:pPr>
            <a:r>
              <a:rPr lang="en-US" sz="2800" dirty="0">
                <a:solidFill>
                  <a:srgbClr val="000000"/>
                </a:solidFill>
                <a:latin typeface="Gill Sans MT" panose="020B0502020104020203" pitchFamily="34" charset="0"/>
              </a:rPr>
              <a:t>Our Mission: </a:t>
            </a:r>
            <a:endParaRPr lang="en-GB" sz="2800" dirty="0">
              <a:solidFill>
                <a:srgbClr val="000000"/>
              </a:solidFill>
              <a:latin typeface="Gill Sans MT" panose="020B0502020104020203" pitchFamily="34" charset="0"/>
            </a:endParaRPr>
          </a:p>
          <a:p>
            <a:pPr lvl="0">
              <a:lnSpc>
                <a:spcPct val="90000"/>
              </a:lnSpc>
              <a:spcBef>
                <a:spcPts val="1000"/>
              </a:spcBef>
            </a:pPr>
            <a:r>
              <a:rPr lang="en-GB" sz="2800" dirty="0">
                <a:solidFill>
                  <a:srgbClr val="000000"/>
                </a:solidFill>
                <a:latin typeface="Gill Sans MT" panose="020B0502020104020203" pitchFamily="34" charset="0"/>
              </a:rPr>
              <a:t>Every time you take your shoes on or off this week, you might want to think about the Road to Emmaus story and the question ‘What makes me hopeful for the future?’ </a:t>
            </a:r>
            <a:endParaRPr lang="en-GB" sz="2800" dirty="0">
              <a:solidFill>
                <a:prstClr val="black"/>
              </a:solidFill>
            </a:endParaRPr>
          </a:p>
        </p:txBody>
      </p:sp>
      <p:pic>
        <p:nvPicPr>
          <p:cNvPr id="3" name="Picture 2"/>
          <p:cNvPicPr>
            <a:picLocks noChangeAspect="1"/>
          </p:cNvPicPr>
          <p:nvPr/>
        </p:nvPicPr>
        <p:blipFill>
          <a:blip r:embed="rId2"/>
          <a:stretch>
            <a:fillRect/>
          </a:stretch>
        </p:blipFill>
        <p:spPr>
          <a:xfrm>
            <a:off x="7589521" y="355600"/>
            <a:ext cx="4409440" cy="2628575"/>
          </a:xfrm>
          <a:prstGeom prst="rect">
            <a:avLst/>
          </a:prstGeom>
        </p:spPr>
      </p:pic>
      <p:pic>
        <p:nvPicPr>
          <p:cNvPr id="6" name="Picture 5"/>
          <p:cNvPicPr>
            <a:picLocks noChangeAspect="1"/>
          </p:cNvPicPr>
          <p:nvPr/>
        </p:nvPicPr>
        <p:blipFill>
          <a:blip r:embed="rId3"/>
          <a:stretch>
            <a:fillRect/>
          </a:stretch>
        </p:blipFill>
        <p:spPr>
          <a:xfrm>
            <a:off x="216181" y="4806321"/>
            <a:ext cx="3693620" cy="1934958"/>
          </a:xfrm>
          <a:prstGeom prst="rect">
            <a:avLst/>
          </a:prstGeom>
        </p:spPr>
      </p:pic>
      <p:pic>
        <p:nvPicPr>
          <p:cNvPr id="15362" name="Picture 2" descr="Why Is Hope So Important? | Understand The Deeper Meaning Of Hop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278162"/>
            <a:ext cx="3430905" cy="22300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5"/>
          <a:srcRect l="-1036" t="16920" r="1"/>
          <a:stretch/>
        </p:blipFill>
        <p:spPr>
          <a:xfrm>
            <a:off x="8371840" y="3312161"/>
            <a:ext cx="3127693" cy="3429118"/>
          </a:xfrm>
          <a:prstGeom prst="rect">
            <a:avLst/>
          </a:prstGeom>
        </p:spPr>
      </p:pic>
    </p:spTree>
    <p:extLst>
      <p:ext uri="{BB962C8B-B14F-4D97-AF65-F5344CB8AC3E}">
        <p14:creationId xmlns:p14="http://schemas.microsoft.com/office/powerpoint/2010/main" val="12102504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727</Words>
  <Application>Microsoft Office PowerPoint</Application>
  <PresentationFormat>Widescreen</PresentationFormat>
  <Paragraphs>95</Paragraphs>
  <Slides>22</Slides>
  <Notes>9</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22</vt:i4>
      </vt:variant>
    </vt:vector>
  </HeadingPairs>
  <TitlesOfParts>
    <vt:vector size="35" baseType="lpstr">
      <vt:lpstr>ＭＳ Ｐゴシック</vt:lpstr>
      <vt:lpstr>ＭＳ Ｐゴシック</vt:lpstr>
      <vt:lpstr>Arial</vt:lpstr>
      <vt:lpstr>Arial Black</vt:lpstr>
      <vt:lpstr>Arial Rounded MT Bold</vt:lpstr>
      <vt:lpstr>Calibri</vt:lpstr>
      <vt:lpstr>Calibri Light</vt:lpstr>
      <vt:lpstr>Comic Sans MS</vt:lpstr>
      <vt:lpstr>Gill Sans MT</vt:lpstr>
      <vt:lpstr>Times New Roman</vt:lpstr>
      <vt:lpstr>Office Theme</vt:lpstr>
      <vt:lpstr>1_Office Theme</vt:lpstr>
      <vt:lpstr>2_Office Theme</vt:lpstr>
      <vt:lpstr>Prayer and Liturgy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Gather together</vt:lpstr>
      <vt:lpstr>PowerPoint Presentation</vt:lpstr>
      <vt:lpstr>PowerPoint Presentation</vt:lpstr>
      <vt:lpstr>The disciples on the road to Emmaus</vt:lpstr>
      <vt:lpstr>PowerPoint Presentation</vt:lpstr>
      <vt:lpstr>PowerPoint Presentation</vt:lpstr>
      <vt:lpstr>PowerPoint Presentation</vt:lpstr>
      <vt:lpstr>PowerPoint Presentation</vt:lpstr>
      <vt:lpstr>Luke 24: 13 – 35. </vt:lpstr>
      <vt:lpstr>The Elephant Rope</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mrhodes</dc:creator>
  <cp:lastModifiedBy>mrhodes</cp:lastModifiedBy>
  <cp:revision>18</cp:revision>
  <cp:lastPrinted>2021-10-05T14:50:02Z</cp:lastPrinted>
  <dcterms:created xsi:type="dcterms:W3CDTF">2021-10-02T20:42:53Z</dcterms:created>
  <dcterms:modified xsi:type="dcterms:W3CDTF">2021-11-13T21:54:16Z</dcterms:modified>
</cp:coreProperties>
</file>