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22"/>
  </p:notesMasterIdLst>
  <p:handoutMasterIdLst>
    <p:handoutMasterId r:id="rId23"/>
  </p:handoutMasterIdLst>
  <p:sldIdLst>
    <p:sldId id="288" r:id="rId3"/>
    <p:sldId id="290" r:id="rId4"/>
    <p:sldId id="291" r:id="rId5"/>
    <p:sldId id="278" r:id="rId6"/>
    <p:sldId id="289" r:id="rId7"/>
    <p:sldId id="271" r:id="rId8"/>
    <p:sldId id="275" r:id="rId9"/>
    <p:sldId id="279" r:id="rId10"/>
    <p:sldId id="276" r:id="rId11"/>
    <p:sldId id="280" r:id="rId12"/>
    <p:sldId id="282" r:id="rId13"/>
    <p:sldId id="287" r:id="rId14"/>
    <p:sldId id="283" r:id="rId15"/>
    <p:sldId id="284" r:id="rId16"/>
    <p:sldId id="285" r:id="rId17"/>
    <p:sldId id="286" r:id="rId18"/>
    <p:sldId id="292" r:id="rId19"/>
    <p:sldId id="293" r:id="rId20"/>
    <p:sldId id="274" r:id="rId21"/>
  </p:sldIdLst>
  <p:sldSz cx="9144000" cy="6858000" type="screen4x3"/>
  <p:notesSz cx="6858000" cy="9144000"/>
  <p:embeddedFontLst>
    <p:embeddedFont>
      <p:font typeface="Roboto" panose="02000000000000000000" pitchFamily="2" charset="0"/>
      <p:regular r:id="rId24"/>
      <p:bold r:id="rId25"/>
      <p:italic r:id="rId26"/>
      <p:boldItalic r:id="rId27"/>
    </p:embeddedFont>
    <p:embeddedFont>
      <p:font typeface="Twinkl" panose="020B0604020202020204" charset="0"/>
      <p:regular r:id="rId28"/>
      <p:bold r:id="rId29"/>
    </p:embeddedFont>
    <p:embeddedFont>
      <p:font typeface="Twinkl ExtraBold" charset="0"/>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7740"/>
    <a:srgbClr val="C0DFC3"/>
    <a:srgbClr val="64DE4E"/>
    <a:srgbClr val="165721"/>
    <a:srgbClr val="FBE102"/>
    <a:srgbClr val="003C13"/>
    <a:srgbClr val="E5C901"/>
    <a:srgbClr val="FDEEAB"/>
    <a:srgbClr val="FCE964"/>
    <a:srgbClr val="1ED9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505" autoAdjust="0"/>
    <p:restoredTop sz="94660"/>
  </p:normalViewPr>
  <p:slideViewPr>
    <p:cSldViewPr snapToGrid="0" showGuides="1">
      <p:cViewPr varScale="1">
        <p:scale>
          <a:sx n="98" d="100"/>
          <a:sy n="98" d="100"/>
        </p:scale>
        <p:origin x="660" y="5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3.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2.fntdata"/><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fntdata"/><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19/03/2025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19/03/2025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 Disclaim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2" name="Group 1">
            <a:extLst>
              <a:ext uri="{FF2B5EF4-FFF2-40B4-BE49-F238E27FC236}">
                <a16:creationId xmlns:a16="http://schemas.microsoft.com/office/drawing/2014/main" id="{9D5D0D43-49E9-C738-CAD9-36A90C3846DF}"/>
              </a:ext>
            </a:extLst>
          </p:cNvPr>
          <p:cNvGrpSpPr/>
          <p:nvPr userDrawn="1"/>
        </p:nvGrpSpPr>
        <p:grpSpPr>
          <a:xfrm>
            <a:off x="733079" y="4355556"/>
            <a:ext cx="7643458" cy="1571953"/>
            <a:chOff x="744892" y="3707365"/>
            <a:chExt cx="7643458" cy="1571953"/>
          </a:xfrm>
        </p:grpSpPr>
        <p:sp>
          <p:nvSpPr>
            <p:cNvPr id="3" name="Rectangle 2">
              <a:extLst>
                <a:ext uri="{FF2B5EF4-FFF2-40B4-BE49-F238E27FC236}">
                  <a16:creationId xmlns:a16="http://schemas.microsoft.com/office/drawing/2014/main" id="{16DA7A3A-ACE6-4847-F6B9-FB798A96E119}"/>
                </a:ext>
              </a:extLst>
            </p:cNvPr>
            <p:cNvSpPr/>
            <p:nvPr/>
          </p:nvSpPr>
          <p:spPr>
            <a:xfrm>
              <a:off x="744892" y="3707365"/>
              <a:ext cx="9565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Editable</a:t>
              </a:r>
            </a:p>
          </p:txBody>
        </p:sp>
        <p:sp>
          <p:nvSpPr>
            <p:cNvPr id="4" name="Rectangle 3">
              <a:extLst>
                <a:ext uri="{FF2B5EF4-FFF2-40B4-BE49-F238E27FC236}">
                  <a16:creationId xmlns:a16="http://schemas.microsoft.com/office/drawing/2014/main" id="{1F784627-E719-1683-119F-0B2D95B87A1F}"/>
                </a:ext>
              </a:extLst>
            </p:cNvPr>
            <p:cNvSpPr/>
            <p:nvPr/>
          </p:nvSpPr>
          <p:spPr>
            <a:xfrm>
              <a:off x="755650" y="3981325"/>
              <a:ext cx="7632700" cy="1297993"/>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is editable and can be adapted to meet the needs of different learners. Twinkl cannot be held responsible for any changes made once a resource has been downloaded. Please be aware that this content may have been edited and therefore may no longer reflect our values.</a:t>
              </a:r>
            </a:p>
          </p:txBody>
        </p:sp>
      </p:grpSp>
    </p:spTree>
    <p:extLst>
      <p:ext uri="{BB962C8B-B14F-4D97-AF65-F5344CB8AC3E}">
        <p14:creationId xmlns:p14="http://schemas.microsoft.com/office/powerpoint/2010/main" val="13864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GB"/>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twinkl.co.uk/resources/senior-leadership-team-slt/senior-leadership-team-assemblies/senior-leadership-team-assemblies-key-events"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4C2CE-834D-0752-023C-4DE8E7CCE003}"/>
              </a:ext>
            </a:extLst>
          </p:cNvPr>
          <p:cNvSpPr>
            <a:spLocks noGrp="1"/>
          </p:cNvSpPr>
          <p:nvPr>
            <p:ph type="title"/>
          </p:nvPr>
        </p:nvSpPr>
        <p:spPr>
          <a:xfrm>
            <a:off x="461962" y="963444"/>
            <a:ext cx="8220075" cy="994306"/>
          </a:xfrm>
        </p:spPr>
        <p:txBody>
          <a:bodyPr/>
          <a:lstStyle/>
          <a:p>
            <a:r>
              <a:rPr lang="en-GB" sz="4400" u="sng" dirty="0"/>
              <a:t>Celebration of the Word</a:t>
            </a:r>
            <a:br>
              <a:rPr lang="en-GB" sz="4400" u="sng" dirty="0"/>
            </a:br>
            <a:br>
              <a:rPr lang="en-GB" sz="4400" u="sng" dirty="0"/>
            </a:br>
            <a:r>
              <a:rPr lang="en-GB" u="sng" dirty="0"/>
              <a:t>Thursday 20</a:t>
            </a:r>
            <a:r>
              <a:rPr lang="en-GB" u="sng" baseline="30000" dirty="0"/>
              <a:t>th</a:t>
            </a:r>
            <a:r>
              <a:rPr lang="en-GB" u="sng" dirty="0"/>
              <a:t> March 2025</a:t>
            </a:r>
          </a:p>
        </p:txBody>
      </p:sp>
      <p:pic>
        <p:nvPicPr>
          <p:cNvPr id="4" name="Picture 3">
            <a:extLst>
              <a:ext uri="{FF2B5EF4-FFF2-40B4-BE49-F238E27FC236}">
                <a16:creationId xmlns:a16="http://schemas.microsoft.com/office/drawing/2014/main" id="{C92034FF-D32A-2751-E10C-886AF091DE66}"/>
              </a:ext>
            </a:extLst>
          </p:cNvPr>
          <p:cNvPicPr>
            <a:picLocks noChangeAspect="1"/>
          </p:cNvPicPr>
          <p:nvPr/>
        </p:nvPicPr>
        <p:blipFill>
          <a:blip r:embed="rId2"/>
          <a:stretch>
            <a:fillRect/>
          </a:stretch>
        </p:blipFill>
        <p:spPr>
          <a:xfrm>
            <a:off x="2144941" y="2656222"/>
            <a:ext cx="4495990" cy="3537055"/>
          </a:xfrm>
          <a:prstGeom prst="rect">
            <a:avLst/>
          </a:prstGeom>
        </p:spPr>
      </p:pic>
    </p:spTree>
    <p:extLst>
      <p:ext uri="{BB962C8B-B14F-4D97-AF65-F5344CB8AC3E}">
        <p14:creationId xmlns:p14="http://schemas.microsoft.com/office/powerpoint/2010/main" val="4083762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5EA2EF-E1A6-2938-CD2B-81E1C8CFFD1D}"/>
              </a:ext>
            </a:extLst>
          </p:cNvPr>
          <p:cNvSpPr txBox="1"/>
          <p:nvPr/>
        </p:nvSpPr>
        <p:spPr>
          <a:xfrm>
            <a:off x="275634" y="696887"/>
            <a:ext cx="8202507" cy="6063198"/>
          </a:xfrm>
          <a:prstGeom prst="rect">
            <a:avLst/>
          </a:prstGeom>
          <a:noFill/>
        </p:spPr>
        <p:txBody>
          <a:bodyPr wrap="square">
            <a:spAutoFit/>
          </a:bodyPr>
          <a:lstStyle/>
          <a:p>
            <a:pPr algn="l"/>
            <a:r>
              <a:rPr lang="en-US" sz="3200" b="1" i="0" u="sng" dirty="0">
                <a:effectLst/>
                <a:latin typeface="Arial" panose="020B0604020202020204" pitchFamily="34" charset="0"/>
                <a:cs typeface="Arial" panose="020B0604020202020204" pitchFamily="34" charset="0"/>
              </a:rPr>
              <a:t>The Hail Mary</a:t>
            </a:r>
          </a:p>
          <a:p>
            <a:pPr algn="l"/>
            <a:endParaRPr lang="en-US" sz="3200" b="1" i="0" dirty="0">
              <a:effectLst/>
              <a:latin typeface="Arial" panose="020B0604020202020204" pitchFamily="34" charset="0"/>
              <a:cs typeface="Arial" panose="020B0604020202020204" pitchFamily="34" charset="0"/>
            </a:endParaRPr>
          </a:p>
          <a:p>
            <a:pPr algn="l"/>
            <a:r>
              <a:rPr lang="en-US" sz="3600" b="0" i="0" dirty="0">
                <a:effectLst/>
                <a:latin typeface="Arial" panose="020B0604020202020204" pitchFamily="34" charset="0"/>
                <a:cs typeface="Arial" panose="020B0604020202020204" pitchFamily="34" charset="0"/>
              </a:rPr>
              <a:t>Hail, Mary, full of grace,</a:t>
            </a:r>
            <a:br>
              <a:rPr lang="en-US" sz="3600" b="0" i="0" dirty="0">
                <a:effectLst/>
                <a:latin typeface="Arial" panose="020B0604020202020204" pitchFamily="34" charset="0"/>
                <a:cs typeface="Arial" panose="020B0604020202020204" pitchFamily="34" charset="0"/>
              </a:rPr>
            </a:br>
            <a:r>
              <a:rPr lang="en-US" sz="3600" b="0" i="0" dirty="0">
                <a:effectLst/>
                <a:latin typeface="Arial" panose="020B0604020202020204" pitchFamily="34" charset="0"/>
                <a:cs typeface="Arial" panose="020B0604020202020204" pitchFamily="34" charset="0"/>
              </a:rPr>
              <a:t>the Lord is with thee.</a:t>
            </a:r>
            <a:br>
              <a:rPr lang="en-US" sz="3600" b="0" i="0" dirty="0">
                <a:effectLst/>
                <a:latin typeface="Arial" panose="020B0604020202020204" pitchFamily="34" charset="0"/>
                <a:cs typeface="Arial" panose="020B0604020202020204" pitchFamily="34" charset="0"/>
              </a:rPr>
            </a:br>
            <a:r>
              <a:rPr lang="en-US" sz="3600" b="0" i="0" dirty="0">
                <a:effectLst/>
                <a:latin typeface="Arial" panose="020B0604020202020204" pitchFamily="34" charset="0"/>
                <a:cs typeface="Arial" panose="020B0604020202020204" pitchFamily="34" charset="0"/>
              </a:rPr>
              <a:t>Blessed art thou amongst women</a:t>
            </a:r>
            <a:br>
              <a:rPr lang="en-US" sz="3600" b="0" i="0" dirty="0">
                <a:effectLst/>
                <a:latin typeface="Arial" panose="020B0604020202020204" pitchFamily="34" charset="0"/>
                <a:cs typeface="Arial" panose="020B0604020202020204" pitchFamily="34" charset="0"/>
              </a:rPr>
            </a:br>
            <a:r>
              <a:rPr lang="en-US" sz="3600" b="0" i="0" dirty="0">
                <a:effectLst/>
                <a:latin typeface="Arial" panose="020B0604020202020204" pitchFamily="34" charset="0"/>
                <a:cs typeface="Arial" panose="020B0604020202020204" pitchFamily="34" charset="0"/>
              </a:rPr>
              <a:t>and blessed is the fruit of thy womb, Jesus.</a:t>
            </a:r>
            <a:br>
              <a:rPr lang="en-US" sz="3600" b="0" i="0" dirty="0">
                <a:effectLst/>
                <a:latin typeface="Arial" panose="020B0604020202020204" pitchFamily="34" charset="0"/>
                <a:cs typeface="Arial" panose="020B0604020202020204" pitchFamily="34" charset="0"/>
              </a:rPr>
            </a:br>
            <a:r>
              <a:rPr lang="en-US" sz="3600" b="0" i="0" dirty="0">
                <a:effectLst/>
                <a:latin typeface="Arial" panose="020B0604020202020204" pitchFamily="34" charset="0"/>
                <a:cs typeface="Arial" panose="020B0604020202020204" pitchFamily="34" charset="0"/>
              </a:rPr>
              <a:t>Holy Mary, Mother of God,</a:t>
            </a:r>
            <a:br>
              <a:rPr lang="en-US" sz="3600" b="0" i="0" dirty="0">
                <a:effectLst/>
                <a:latin typeface="Arial" panose="020B0604020202020204" pitchFamily="34" charset="0"/>
                <a:cs typeface="Arial" panose="020B0604020202020204" pitchFamily="34" charset="0"/>
              </a:rPr>
            </a:br>
            <a:r>
              <a:rPr lang="en-US" sz="3600" b="0" i="0" dirty="0">
                <a:effectLst/>
                <a:latin typeface="Arial" panose="020B0604020202020204" pitchFamily="34" charset="0"/>
                <a:cs typeface="Arial" panose="020B0604020202020204" pitchFamily="34" charset="0"/>
              </a:rPr>
              <a:t>pray for us sinners,</a:t>
            </a:r>
            <a:br>
              <a:rPr lang="en-US" sz="3600" b="0" i="0" dirty="0">
                <a:effectLst/>
                <a:latin typeface="Arial" panose="020B0604020202020204" pitchFamily="34" charset="0"/>
                <a:cs typeface="Arial" panose="020B0604020202020204" pitchFamily="34" charset="0"/>
              </a:rPr>
            </a:br>
            <a:r>
              <a:rPr lang="en-US" sz="3600" b="0" i="0" dirty="0">
                <a:effectLst/>
                <a:latin typeface="Arial" panose="020B0604020202020204" pitchFamily="34" charset="0"/>
                <a:cs typeface="Arial" panose="020B0604020202020204" pitchFamily="34" charset="0"/>
              </a:rPr>
              <a:t>now and at the hour of our death. </a:t>
            </a:r>
            <a:br>
              <a:rPr lang="en-US" sz="3600" b="0" i="0" dirty="0">
                <a:effectLst/>
                <a:latin typeface="Arial" panose="020B0604020202020204" pitchFamily="34" charset="0"/>
                <a:cs typeface="Arial" panose="020B0604020202020204" pitchFamily="34" charset="0"/>
              </a:rPr>
            </a:br>
            <a:r>
              <a:rPr lang="en-US" sz="3600" b="0" i="0" dirty="0">
                <a:effectLst/>
                <a:latin typeface="Arial" panose="020B0604020202020204" pitchFamily="34" charset="0"/>
                <a:cs typeface="Arial" panose="020B0604020202020204" pitchFamily="34" charset="0"/>
              </a:rPr>
              <a:t>Amen.</a:t>
            </a:r>
          </a:p>
        </p:txBody>
      </p:sp>
      <p:pic>
        <p:nvPicPr>
          <p:cNvPr id="5" name="Picture 4">
            <a:extLst>
              <a:ext uri="{FF2B5EF4-FFF2-40B4-BE49-F238E27FC236}">
                <a16:creationId xmlns:a16="http://schemas.microsoft.com/office/drawing/2014/main" id="{194F0F68-857E-3F88-B90D-EDED624CC86A}"/>
              </a:ext>
            </a:extLst>
          </p:cNvPr>
          <p:cNvPicPr>
            <a:picLocks noChangeAspect="1"/>
          </p:cNvPicPr>
          <p:nvPr/>
        </p:nvPicPr>
        <p:blipFill>
          <a:blip r:embed="rId2"/>
          <a:stretch>
            <a:fillRect/>
          </a:stretch>
        </p:blipFill>
        <p:spPr>
          <a:xfrm>
            <a:off x="6160851" y="151413"/>
            <a:ext cx="2707515" cy="2470362"/>
          </a:xfrm>
          <a:prstGeom prst="rect">
            <a:avLst/>
          </a:prstGeom>
        </p:spPr>
      </p:pic>
    </p:spTree>
    <p:extLst>
      <p:ext uri="{BB962C8B-B14F-4D97-AF65-F5344CB8AC3E}">
        <p14:creationId xmlns:p14="http://schemas.microsoft.com/office/powerpoint/2010/main" val="1964710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a:extLst>
              <a:ext uri="{FF2B5EF4-FFF2-40B4-BE49-F238E27FC236}">
                <a16:creationId xmlns:a16="http://schemas.microsoft.com/office/drawing/2014/main" id="{3AEB5AB0-3590-28D0-F2DA-2DB79270BD33}"/>
              </a:ext>
            </a:extLst>
          </p:cNvPr>
          <p:cNvSpPr txBox="1"/>
          <p:nvPr/>
        </p:nvSpPr>
        <p:spPr>
          <a:xfrm>
            <a:off x="95426" y="1073286"/>
            <a:ext cx="6096003" cy="5632311"/>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uFillTx/>
                <a:latin typeface="Arial" pitchFamily="34"/>
                <a:cs typeface="Arial" pitchFamily="34"/>
              </a:rPr>
              <a:t>Dear Lord,</a:t>
            </a: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3600" b="0" i="0" u="none" strike="noStrike" kern="1200" cap="none" spc="0" baseline="0" dirty="0">
              <a:uFillTx/>
              <a:latin typeface="Arial" pitchFamily="34"/>
              <a:cs typeface="Arial" pitchFamily="34"/>
            </a:endParaRP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uFillTx/>
                <a:latin typeface="Arial" pitchFamily="34"/>
                <a:cs typeface="Arial" pitchFamily="34"/>
              </a:rPr>
              <a:t> Please bless our school</a:t>
            </a:r>
            <a:endParaRPr lang="en-GB" sz="3600" b="0" i="0" u="none" strike="noStrike" kern="1200" cap="none" spc="0" baseline="0" dirty="0">
              <a:uFillTx/>
              <a:latin typeface="Arial" pitchFamily="34"/>
              <a:cs typeface="Arial" pitchFamily="34"/>
            </a:endParaRP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uFillTx/>
                <a:latin typeface="Arial" pitchFamily="34"/>
                <a:cs typeface="Arial" pitchFamily="34"/>
              </a:rPr>
              <a:t>As we try to</a:t>
            </a:r>
            <a:endParaRPr lang="en-GB" sz="3600" b="0" i="0" u="none" strike="noStrike" kern="1200" cap="none" spc="0" baseline="0" dirty="0">
              <a:uFillTx/>
              <a:latin typeface="Arial" pitchFamily="34"/>
              <a:cs typeface="Arial" pitchFamily="34"/>
            </a:endParaRP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uFillTx/>
                <a:latin typeface="Arial" pitchFamily="34"/>
                <a:cs typeface="Arial" pitchFamily="34"/>
              </a:rPr>
              <a:t>Love, learn,</a:t>
            </a:r>
            <a:endParaRPr lang="en-GB" sz="3600" b="0" i="0" u="none" strike="noStrike" kern="1200" cap="none" spc="0" baseline="0" dirty="0">
              <a:uFillTx/>
              <a:latin typeface="Arial" pitchFamily="34"/>
              <a:cs typeface="Arial" pitchFamily="34"/>
            </a:endParaRP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uFillTx/>
                <a:latin typeface="Arial" pitchFamily="34"/>
                <a:cs typeface="Arial" pitchFamily="34"/>
              </a:rPr>
              <a:t>Share and respect</a:t>
            </a:r>
            <a:endParaRPr lang="en-GB" sz="3600" b="0" i="0" u="none" strike="noStrike" kern="1200" cap="none" spc="0" baseline="0" dirty="0">
              <a:uFillTx/>
              <a:latin typeface="Arial" pitchFamily="34"/>
              <a:cs typeface="Arial" pitchFamily="34"/>
            </a:endParaRP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uFillTx/>
                <a:latin typeface="Arial" pitchFamily="34"/>
                <a:cs typeface="Arial" pitchFamily="34"/>
              </a:rPr>
              <a:t>In the light of Jesus.</a:t>
            </a: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3600" b="0" i="0" u="none" strike="noStrike" kern="1200" cap="none" spc="0" baseline="0" dirty="0">
              <a:uFillTx/>
              <a:latin typeface="Arial" pitchFamily="34"/>
              <a:cs typeface="Arial" pitchFamily="34"/>
            </a:endParaRP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uFillTx/>
                <a:latin typeface="Arial" pitchFamily="34"/>
                <a:cs typeface="Arial" pitchFamily="34"/>
              </a:rPr>
              <a:t> St Alban, pray for us.</a:t>
            </a:r>
            <a:endParaRPr lang="en-GB" sz="3600" b="0" i="0" u="none" strike="noStrike" kern="1200" cap="none" spc="0" baseline="0" dirty="0">
              <a:uFillTx/>
              <a:latin typeface="Arial" pitchFamily="34"/>
              <a:cs typeface="Arial" pitchFamily="34"/>
            </a:endParaRP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dirty="0">
                <a:uFillTx/>
                <a:latin typeface="Arial" pitchFamily="34"/>
                <a:cs typeface="Arial" pitchFamily="34"/>
              </a:rPr>
              <a:t> Amen</a:t>
            </a:r>
            <a:endParaRPr lang="en-GB" sz="3600" b="0" i="0" u="none" strike="noStrike" kern="1200" cap="none" spc="0" baseline="0" dirty="0">
              <a:uFillTx/>
              <a:latin typeface="Arial" pitchFamily="34"/>
              <a:cs typeface="Arial" pitchFamily="34"/>
            </a:endParaRPr>
          </a:p>
        </p:txBody>
      </p:sp>
      <p:pic>
        <p:nvPicPr>
          <p:cNvPr id="5" name="Picture 4">
            <a:extLst>
              <a:ext uri="{FF2B5EF4-FFF2-40B4-BE49-F238E27FC236}">
                <a16:creationId xmlns:a16="http://schemas.microsoft.com/office/drawing/2014/main" id="{4E080BAB-3712-5E27-83D9-112BABF3253C}"/>
              </a:ext>
            </a:extLst>
          </p:cNvPr>
          <p:cNvPicPr>
            <a:picLocks noChangeAspect="1"/>
          </p:cNvPicPr>
          <p:nvPr/>
        </p:nvPicPr>
        <p:blipFill>
          <a:blip r:embed="rId2"/>
          <a:stretch>
            <a:fillRect/>
          </a:stretch>
        </p:blipFill>
        <p:spPr>
          <a:xfrm>
            <a:off x="6191429" y="215992"/>
            <a:ext cx="2678146" cy="2668264"/>
          </a:xfrm>
          <a:prstGeom prst="rect">
            <a:avLst/>
          </a:prstGeom>
        </p:spPr>
      </p:pic>
    </p:spTree>
    <p:extLst>
      <p:ext uri="{BB962C8B-B14F-4D97-AF65-F5344CB8AC3E}">
        <p14:creationId xmlns:p14="http://schemas.microsoft.com/office/powerpoint/2010/main" val="2826360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0EE0D8E1-3E41-6264-C0DD-58F2FF1BF7FA}"/>
              </a:ext>
            </a:extLst>
          </p:cNvPr>
          <p:cNvSpPr/>
          <p:nvPr/>
        </p:nvSpPr>
        <p:spPr bwMode="auto">
          <a:xfrm>
            <a:off x="472189" y="479522"/>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grpSp>
        <p:nvGrpSpPr>
          <p:cNvPr id="15" name="Group 14">
            <a:extLst>
              <a:ext uri="{FF2B5EF4-FFF2-40B4-BE49-F238E27FC236}">
                <a16:creationId xmlns:a16="http://schemas.microsoft.com/office/drawing/2014/main" id="{FBDE1ECD-A78C-45B0-D3DB-3EF60F763114}"/>
              </a:ext>
            </a:extLst>
          </p:cNvPr>
          <p:cNvGrpSpPr/>
          <p:nvPr/>
        </p:nvGrpSpPr>
        <p:grpSpPr>
          <a:xfrm>
            <a:off x="709720" y="1081667"/>
            <a:ext cx="7772400" cy="5475229"/>
            <a:chOff x="709720" y="903249"/>
            <a:chExt cx="7772400" cy="5475229"/>
          </a:xfrm>
        </p:grpSpPr>
        <p:pic>
          <p:nvPicPr>
            <p:cNvPr id="12" name="Picture 11" descr="A group of kids holding flags&#10;&#10;Description automatically generated">
              <a:extLst>
                <a:ext uri="{FF2B5EF4-FFF2-40B4-BE49-F238E27FC236}">
                  <a16:creationId xmlns:a16="http://schemas.microsoft.com/office/drawing/2014/main" id="{4D274370-BE58-672F-DE7D-8B2B665033F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9720" y="1124230"/>
              <a:ext cx="7772400" cy="5254248"/>
            </a:xfrm>
            <a:prstGeom prst="rect">
              <a:avLst/>
            </a:prstGeom>
          </p:spPr>
        </p:pic>
        <p:sp>
          <p:nvSpPr>
            <p:cNvPr id="14" name="Freeform 13">
              <a:extLst>
                <a:ext uri="{FF2B5EF4-FFF2-40B4-BE49-F238E27FC236}">
                  <a16:creationId xmlns:a16="http://schemas.microsoft.com/office/drawing/2014/main" id="{BD692852-CD0A-7365-0773-56B3D32A79E0}"/>
                </a:ext>
              </a:extLst>
            </p:cNvPr>
            <p:cNvSpPr/>
            <p:nvPr/>
          </p:nvSpPr>
          <p:spPr>
            <a:xfrm>
              <a:off x="1516566" y="903249"/>
              <a:ext cx="6200357" cy="2230244"/>
            </a:xfrm>
            <a:custGeom>
              <a:avLst/>
              <a:gdLst>
                <a:gd name="connsiteX0" fmla="*/ 289932 w 6200357"/>
                <a:gd name="connsiteY0" fmla="*/ 1505414 h 2230244"/>
                <a:gd name="connsiteX1" fmla="*/ 323385 w 6200357"/>
                <a:gd name="connsiteY1" fmla="*/ 1561171 h 2230244"/>
                <a:gd name="connsiteX2" fmla="*/ 323385 w 6200357"/>
                <a:gd name="connsiteY2" fmla="*/ 1717288 h 2230244"/>
                <a:gd name="connsiteX3" fmla="*/ 312234 w 6200357"/>
                <a:gd name="connsiteY3" fmla="*/ 1984917 h 2230244"/>
                <a:gd name="connsiteX4" fmla="*/ 334536 w 6200357"/>
                <a:gd name="connsiteY4" fmla="*/ 2074127 h 2230244"/>
                <a:gd name="connsiteX5" fmla="*/ 367990 w 6200357"/>
                <a:gd name="connsiteY5" fmla="*/ 2096429 h 2230244"/>
                <a:gd name="connsiteX6" fmla="*/ 446049 w 6200357"/>
                <a:gd name="connsiteY6" fmla="*/ 2118731 h 2230244"/>
                <a:gd name="connsiteX7" fmla="*/ 524107 w 6200357"/>
                <a:gd name="connsiteY7" fmla="*/ 2107580 h 2230244"/>
                <a:gd name="connsiteX8" fmla="*/ 557561 w 6200357"/>
                <a:gd name="connsiteY8" fmla="*/ 2096429 h 2230244"/>
                <a:gd name="connsiteX9" fmla="*/ 602166 w 6200357"/>
                <a:gd name="connsiteY9" fmla="*/ 2085278 h 2230244"/>
                <a:gd name="connsiteX10" fmla="*/ 669073 w 6200357"/>
                <a:gd name="connsiteY10" fmla="*/ 2062975 h 2230244"/>
                <a:gd name="connsiteX11" fmla="*/ 769434 w 6200357"/>
                <a:gd name="connsiteY11" fmla="*/ 2040673 h 2230244"/>
                <a:gd name="connsiteX12" fmla="*/ 869795 w 6200357"/>
                <a:gd name="connsiteY12" fmla="*/ 2007219 h 2230244"/>
                <a:gd name="connsiteX13" fmla="*/ 903249 w 6200357"/>
                <a:gd name="connsiteY13" fmla="*/ 1996068 h 2230244"/>
                <a:gd name="connsiteX14" fmla="*/ 1025912 w 6200357"/>
                <a:gd name="connsiteY14" fmla="*/ 1973766 h 2230244"/>
                <a:gd name="connsiteX15" fmla="*/ 1092819 w 6200357"/>
                <a:gd name="connsiteY15" fmla="*/ 2007219 h 2230244"/>
                <a:gd name="connsiteX16" fmla="*/ 1115122 w 6200357"/>
                <a:gd name="connsiteY16" fmla="*/ 2040673 h 2230244"/>
                <a:gd name="connsiteX17" fmla="*/ 1126273 w 6200357"/>
                <a:gd name="connsiteY17" fmla="*/ 2074127 h 2230244"/>
                <a:gd name="connsiteX18" fmla="*/ 1159727 w 6200357"/>
                <a:gd name="connsiteY18" fmla="*/ 2085278 h 2230244"/>
                <a:gd name="connsiteX19" fmla="*/ 1237785 w 6200357"/>
                <a:gd name="connsiteY19" fmla="*/ 2118731 h 2230244"/>
                <a:gd name="connsiteX20" fmla="*/ 1271239 w 6200357"/>
                <a:gd name="connsiteY20" fmla="*/ 2141034 h 2230244"/>
                <a:gd name="connsiteX21" fmla="*/ 1304693 w 6200357"/>
                <a:gd name="connsiteY21" fmla="*/ 2174488 h 2230244"/>
                <a:gd name="connsiteX22" fmla="*/ 1382751 w 6200357"/>
                <a:gd name="connsiteY22" fmla="*/ 2185639 h 2230244"/>
                <a:gd name="connsiteX23" fmla="*/ 1427356 w 6200357"/>
                <a:gd name="connsiteY23" fmla="*/ 2196790 h 2230244"/>
                <a:gd name="connsiteX24" fmla="*/ 1683834 w 6200357"/>
                <a:gd name="connsiteY24" fmla="*/ 2174488 h 2230244"/>
                <a:gd name="connsiteX25" fmla="*/ 1739590 w 6200357"/>
                <a:gd name="connsiteY25" fmla="*/ 2163336 h 2230244"/>
                <a:gd name="connsiteX26" fmla="*/ 1806497 w 6200357"/>
                <a:gd name="connsiteY26" fmla="*/ 2141034 h 2230244"/>
                <a:gd name="connsiteX27" fmla="*/ 1828800 w 6200357"/>
                <a:gd name="connsiteY27" fmla="*/ 2118731 h 2230244"/>
                <a:gd name="connsiteX28" fmla="*/ 1851102 w 6200357"/>
                <a:gd name="connsiteY28" fmla="*/ 2085278 h 2230244"/>
                <a:gd name="connsiteX29" fmla="*/ 1918010 w 6200357"/>
                <a:gd name="connsiteY29" fmla="*/ 2118731 h 2230244"/>
                <a:gd name="connsiteX30" fmla="*/ 1951463 w 6200357"/>
                <a:gd name="connsiteY30" fmla="*/ 2129883 h 2230244"/>
                <a:gd name="connsiteX31" fmla="*/ 2029522 w 6200357"/>
                <a:gd name="connsiteY31" fmla="*/ 2174488 h 2230244"/>
                <a:gd name="connsiteX32" fmla="*/ 2107580 w 6200357"/>
                <a:gd name="connsiteY32" fmla="*/ 2196790 h 2230244"/>
                <a:gd name="connsiteX33" fmla="*/ 2252546 w 6200357"/>
                <a:gd name="connsiteY33" fmla="*/ 2185639 h 2230244"/>
                <a:gd name="connsiteX34" fmla="*/ 2286000 w 6200357"/>
                <a:gd name="connsiteY34" fmla="*/ 2118731 h 2230244"/>
                <a:gd name="connsiteX35" fmla="*/ 2319454 w 6200357"/>
                <a:gd name="connsiteY35" fmla="*/ 2085278 h 2230244"/>
                <a:gd name="connsiteX36" fmla="*/ 2352907 w 6200357"/>
                <a:gd name="connsiteY36" fmla="*/ 2062975 h 2230244"/>
                <a:gd name="connsiteX37" fmla="*/ 2408663 w 6200357"/>
                <a:gd name="connsiteY37" fmla="*/ 2018371 h 2230244"/>
                <a:gd name="connsiteX38" fmla="*/ 2531327 w 6200357"/>
                <a:gd name="connsiteY38" fmla="*/ 2007219 h 2230244"/>
                <a:gd name="connsiteX39" fmla="*/ 2665141 w 6200357"/>
                <a:gd name="connsiteY39" fmla="*/ 2018371 h 2230244"/>
                <a:gd name="connsiteX40" fmla="*/ 2720897 w 6200357"/>
                <a:gd name="connsiteY40" fmla="*/ 2007219 h 2230244"/>
                <a:gd name="connsiteX41" fmla="*/ 2999678 w 6200357"/>
                <a:gd name="connsiteY41" fmla="*/ 1996068 h 2230244"/>
                <a:gd name="connsiteX42" fmla="*/ 3233854 w 6200357"/>
                <a:gd name="connsiteY42" fmla="*/ 1973766 h 2230244"/>
                <a:gd name="connsiteX43" fmla="*/ 3323063 w 6200357"/>
                <a:gd name="connsiteY43" fmla="*/ 1962614 h 2230244"/>
                <a:gd name="connsiteX44" fmla="*/ 3468029 w 6200357"/>
                <a:gd name="connsiteY44" fmla="*/ 1951463 h 2230244"/>
                <a:gd name="connsiteX45" fmla="*/ 3724507 w 6200357"/>
                <a:gd name="connsiteY45" fmla="*/ 1996068 h 2230244"/>
                <a:gd name="connsiteX46" fmla="*/ 3746810 w 6200357"/>
                <a:gd name="connsiteY46" fmla="*/ 2018371 h 2230244"/>
                <a:gd name="connsiteX47" fmla="*/ 3802566 w 6200357"/>
                <a:gd name="connsiteY47" fmla="*/ 2096429 h 2230244"/>
                <a:gd name="connsiteX48" fmla="*/ 3880624 w 6200357"/>
                <a:gd name="connsiteY48" fmla="*/ 2074127 h 2230244"/>
                <a:gd name="connsiteX49" fmla="*/ 3914078 w 6200357"/>
                <a:gd name="connsiteY49" fmla="*/ 2062975 h 2230244"/>
                <a:gd name="connsiteX50" fmla="*/ 4003288 w 6200357"/>
                <a:gd name="connsiteY50" fmla="*/ 2040673 h 2230244"/>
                <a:gd name="connsiteX51" fmla="*/ 4047893 w 6200357"/>
                <a:gd name="connsiteY51" fmla="*/ 2029522 h 2230244"/>
                <a:gd name="connsiteX52" fmla="*/ 4081346 w 6200357"/>
                <a:gd name="connsiteY52" fmla="*/ 2018371 h 2230244"/>
                <a:gd name="connsiteX53" fmla="*/ 4137102 w 6200357"/>
                <a:gd name="connsiteY53" fmla="*/ 2040673 h 2230244"/>
                <a:gd name="connsiteX54" fmla="*/ 4204010 w 6200357"/>
                <a:gd name="connsiteY54" fmla="*/ 2062975 h 2230244"/>
                <a:gd name="connsiteX55" fmla="*/ 4226312 w 6200357"/>
                <a:gd name="connsiteY55" fmla="*/ 2085278 h 2230244"/>
                <a:gd name="connsiteX56" fmla="*/ 4270917 w 6200357"/>
                <a:gd name="connsiteY56" fmla="*/ 2141034 h 2230244"/>
                <a:gd name="connsiteX57" fmla="*/ 4304371 w 6200357"/>
                <a:gd name="connsiteY57" fmla="*/ 2163336 h 2230244"/>
                <a:gd name="connsiteX58" fmla="*/ 4371278 w 6200357"/>
                <a:gd name="connsiteY58" fmla="*/ 2207941 h 2230244"/>
                <a:gd name="connsiteX59" fmla="*/ 4505093 w 6200357"/>
                <a:gd name="connsiteY59" fmla="*/ 2230244 h 2230244"/>
                <a:gd name="connsiteX60" fmla="*/ 4861932 w 6200357"/>
                <a:gd name="connsiteY60" fmla="*/ 2219092 h 2230244"/>
                <a:gd name="connsiteX61" fmla="*/ 4906536 w 6200357"/>
                <a:gd name="connsiteY61" fmla="*/ 2196790 h 2230244"/>
                <a:gd name="connsiteX62" fmla="*/ 5062654 w 6200357"/>
                <a:gd name="connsiteY62" fmla="*/ 2174488 h 2230244"/>
                <a:gd name="connsiteX63" fmla="*/ 5196468 w 6200357"/>
                <a:gd name="connsiteY63" fmla="*/ 2141034 h 2230244"/>
                <a:gd name="connsiteX64" fmla="*/ 5241073 w 6200357"/>
                <a:gd name="connsiteY64" fmla="*/ 2129883 h 2230244"/>
                <a:gd name="connsiteX65" fmla="*/ 5274527 w 6200357"/>
                <a:gd name="connsiteY65" fmla="*/ 2118731 h 2230244"/>
                <a:gd name="connsiteX66" fmla="*/ 5363736 w 6200357"/>
                <a:gd name="connsiteY66" fmla="*/ 2107580 h 2230244"/>
                <a:gd name="connsiteX67" fmla="*/ 5553307 w 6200357"/>
                <a:gd name="connsiteY67" fmla="*/ 2074127 h 2230244"/>
                <a:gd name="connsiteX68" fmla="*/ 5586761 w 6200357"/>
                <a:gd name="connsiteY68" fmla="*/ 2062975 h 2230244"/>
                <a:gd name="connsiteX69" fmla="*/ 5620214 w 6200357"/>
                <a:gd name="connsiteY69" fmla="*/ 2040673 h 2230244"/>
                <a:gd name="connsiteX70" fmla="*/ 5664819 w 6200357"/>
                <a:gd name="connsiteY70" fmla="*/ 2007219 h 2230244"/>
                <a:gd name="connsiteX71" fmla="*/ 5720575 w 6200357"/>
                <a:gd name="connsiteY71" fmla="*/ 1951463 h 2230244"/>
                <a:gd name="connsiteX72" fmla="*/ 5776332 w 6200357"/>
                <a:gd name="connsiteY72" fmla="*/ 1895707 h 2230244"/>
                <a:gd name="connsiteX73" fmla="*/ 5843239 w 6200357"/>
                <a:gd name="connsiteY73" fmla="*/ 1828800 h 2230244"/>
                <a:gd name="connsiteX74" fmla="*/ 5865541 w 6200357"/>
                <a:gd name="connsiteY74" fmla="*/ 1806497 h 2230244"/>
                <a:gd name="connsiteX75" fmla="*/ 5887844 w 6200357"/>
                <a:gd name="connsiteY75" fmla="*/ 1784195 h 2230244"/>
                <a:gd name="connsiteX76" fmla="*/ 5910146 w 6200357"/>
                <a:gd name="connsiteY76" fmla="*/ 1750741 h 2230244"/>
                <a:gd name="connsiteX77" fmla="*/ 5921297 w 6200357"/>
                <a:gd name="connsiteY77" fmla="*/ 1717288 h 2230244"/>
                <a:gd name="connsiteX78" fmla="*/ 5954751 w 6200357"/>
                <a:gd name="connsiteY78" fmla="*/ 1694985 h 2230244"/>
                <a:gd name="connsiteX79" fmla="*/ 6043961 w 6200357"/>
                <a:gd name="connsiteY79" fmla="*/ 1561171 h 2230244"/>
                <a:gd name="connsiteX80" fmla="*/ 6066263 w 6200357"/>
                <a:gd name="connsiteY80" fmla="*/ 1527717 h 2230244"/>
                <a:gd name="connsiteX81" fmla="*/ 6099717 w 6200357"/>
                <a:gd name="connsiteY81" fmla="*/ 1460810 h 2230244"/>
                <a:gd name="connsiteX82" fmla="*/ 6110868 w 6200357"/>
                <a:gd name="connsiteY82" fmla="*/ 1427356 h 2230244"/>
                <a:gd name="connsiteX83" fmla="*/ 6133171 w 6200357"/>
                <a:gd name="connsiteY83" fmla="*/ 1393902 h 2230244"/>
                <a:gd name="connsiteX84" fmla="*/ 6177775 w 6200357"/>
                <a:gd name="connsiteY84" fmla="*/ 1304692 h 2230244"/>
                <a:gd name="connsiteX85" fmla="*/ 6200078 w 6200357"/>
                <a:gd name="connsiteY85" fmla="*/ 1193180 h 2230244"/>
                <a:gd name="connsiteX86" fmla="*/ 6188927 w 6200357"/>
                <a:gd name="connsiteY86" fmla="*/ 1037063 h 2230244"/>
                <a:gd name="connsiteX87" fmla="*/ 6177775 w 6200357"/>
                <a:gd name="connsiteY87" fmla="*/ 1003610 h 2230244"/>
                <a:gd name="connsiteX88" fmla="*/ 6155473 w 6200357"/>
                <a:gd name="connsiteY88" fmla="*/ 925551 h 2230244"/>
                <a:gd name="connsiteX89" fmla="*/ 6122019 w 6200357"/>
                <a:gd name="connsiteY89" fmla="*/ 869795 h 2230244"/>
                <a:gd name="connsiteX90" fmla="*/ 6043961 w 6200357"/>
                <a:gd name="connsiteY90" fmla="*/ 735980 h 2230244"/>
                <a:gd name="connsiteX91" fmla="*/ 5954751 w 6200357"/>
                <a:gd name="connsiteY91" fmla="*/ 646771 h 2230244"/>
                <a:gd name="connsiteX92" fmla="*/ 5921297 w 6200357"/>
                <a:gd name="connsiteY92" fmla="*/ 613317 h 2230244"/>
                <a:gd name="connsiteX93" fmla="*/ 5887844 w 6200357"/>
                <a:gd name="connsiteY93" fmla="*/ 591014 h 2230244"/>
                <a:gd name="connsiteX94" fmla="*/ 5832088 w 6200357"/>
                <a:gd name="connsiteY94" fmla="*/ 546410 h 2230244"/>
                <a:gd name="connsiteX95" fmla="*/ 5742878 w 6200357"/>
                <a:gd name="connsiteY95" fmla="*/ 434897 h 2230244"/>
                <a:gd name="connsiteX96" fmla="*/ 5709424 w 6200357"/>
                <a:gd name="connsiteY96" fmla="*/ 412595 h 2230244"/>
                <a:gd name="connsiteX97" fmla="*/ 5687122 w 6200357"/>
                <a:gd name="connsiteY97" fmla="*/ 390292 h 2230244"/>
                <a:gd name="connsiteX98" fmla="*/ 5653668 w 6200357"/>
                <a:gd name="connsiteY98" fmla="*/ 379141 h 2230244"/>
                <a:gd name="connsiteX99" fmla="*/ 5620214 w 6200357"/>
                <a:gd name="connsiteY99" fmla="*/ 356839 h 2230244"/>
                <a:gd name="connsiteX100" fmla="*/ 5575610 w 6200357"/>
                <a:gd name="connsiteY100" fmla="*/ 345688 h 2230244"/>
                <a:gd name="connsiteX101" fmla="*/ 5542156 w 6200357"/>
                <a:gd name="connsiteY101" fmla="*/ 334536 h 2230244"/>
                <a:gd name="connsiteX102" fmla="*/ 5497551 w 6200357"/>
                <a:gd name="connsiteY102" fmla="*/ 323385 h 2230244"/>
                <a:gd name="connsiteX103" fmla="*/ 5397190 w 6200357"/>
                <a:gd name="connsiteY103" fmla="*/ 289931 h 2230244"/>
                <a:gd name="connsiteX104" fmla="*/ 5218771 w 6200357"/>
                <a:gd name="connsiteY104" fmla="*/ 267629 h 2230244"/>
                <a:gd name="connsiteX105" fmla="*/ 5096107 w 6200357"/>
                <a:gd name="connsiteY105" fmla="*/ 245327 h 2230244"/>
                <a:gd name="connsiteX106" fmla="*/ 4861932 w 6200357"/>
                <a:gd name="connsiteY106" fmla="*/ 223024 h 2230244"/>
                <a:gd name="connsiteX107" fmla="*/ 4705814 w 6200357"/>
                <a:gd name="connsiteY107" fmla="*/ 200722 h 2230244"/>
                <a:gd name="connsiteX108" fmla="*/ 4650058 w 6200357"/>
                <a:gd name="connsiteY108" fmla="*/ 189571 h 2230244"/>
                <a:gd name="connsiteX109" fmla="*/ 4549697 w 6200357"/>
                <a:gd name="connsiteY109" fmla="*/ 178419 h 2230244"/>
                <a:gd name="connsiteX110" fmla="*/ 4482790 w 6200357"/>
                <a:gd name="connsiteY110" fmla="*/ 167268 h 2230244"/>
                <a:gd name="connsiteX111" fmla="*/ 4427034 w 6200357"/>
                <a:gd name="connsiteY111" fmla="*/ 156117 h 2230244"/>
                <a:gd name="connsiteX112" fmla="*/ 4226312 w 6200357"/>
                <a:gd name="connsiteY112" fmla="*/ 133814 h 2230244"/>
                <a:gd name="connsiteX113" fmla="*/ 4125951 w 6200357"/>
                <a:gd name="connsiteY113" fmla="*/ 122663 h 2230244"/>
                <a:gd name="connsiteX114" fmla="*/ 3947532 w 6200357"/>
                <a:gd name="connsiteY114" fmla="*/ 100361 h 2230244"/>
                <a:gd name="connsiteX115" fmla="*/ 3702205 w 6200357"/>
                <a:gd name="connsiteY115" fmla="*/ 66907 h 2230244"/>
                <a:gd name="connsiteX116" fmla="*/ 3423424 w 6200357"/>
                <a:gd name="connsiteY116" fmla="*/ 44605 h 2230244"/>
                <a:gd name="connsiteX117" fmla="*/ 3289610 w 6200357"/>
                <a:gd name="connsiteY117" fmla="*/ 33453 h 2230244"/>
                <a:gd name="connsiteX118" fmla="*/ 2977375 w 6200357"/>
                <a:gd name="connsiteY118" fmla="*/ 11151 h 2230244"/>
                <a:gd name="connsiteX119" fmla="*/ 2263697 w 6200357"/>
                <a:gd name="connsiteY119" fmla="*/ 0 h 2230244"/>
                <a:gd name="connsiteX120" fmla="*/ 1494263 w 6200357"/>
                <a:gd name="connsiteY120" fmla="*/ 22302 h 2230244"/>
                <a:gd name="connsiteX121" fmla="*/ 1338146 w 6200357"/>
                <a:gd name="connsiteY121" fmla="*/ 33453 h 2230244"/>
                <a:gd name="connsiteX122" fmla="*/ 1159727 w 6200357"/>
                <a:gd name="connsiteY122" fmla="*/ 66907 h 2230244"/>
                <a:gd name="connsiteX123" fmla="*/ 1103971 w 6200357"/>
                <a:gd name="connsiteY123" fmla="*/ 78058 h 2230244"/>
                <a:gd name="connsiteX124" fmla="*/ 992458 w 6200357"/>
                <a:gd name="connsiteY124" fmla="*/ 100361 h 2230244"/>
                <a:gd name="connsiteX125" fmla="*/ 925551 w 6200357"/>
                <a:gd name="connsiteY125" fmla="*/ 133814 h 2230244"/>
                <a:gd name="connsiteX126" fmla="*/ 880946 w 6200357"/>
                <a:gd name="connsiteY126" fmla="*/ 144966 h 2230244"/>
                <a:gd name="connsiteX127" fmla="*/ 825190 w 6200357"/>
                <a:gd name="connsiteY127" fmla="*/ 167268 h 2230244"/>
                <a:gd name="connsiteX128" fmla="*/ 780585 w 6200357"/>
                <a:gd name="connsiteY128" fmla="*/ 189571 h 2230244"/>
                <a:gd name="connsiteX129" fmla="*/ 691375 w 6200357"/>
                <a:gd name="connsiteY129" fmla="*/ 211873 h 2230244"/>
                <a:gd name="connsiteX130" fmla="*/ 602166 w 6200357"/>
                <a:gd name="connsiteY130" fmla="*/ 256478 h 2230244"/>
                <a:gd name="connsiteX131" fmla="*/ 501805 w 6200357"/>
                <a:gd name="connsiteY131" fmla="*/ 289931 h 2230244"/>
                <a:gd name="connsiteX132" fmla="*/ 446049 w 6200357"/>
                <a:gd name="connsiteY132" fmla="*/ 323385 h 2230244"/>
                <a:gd name="connsiteX133" fmla="*/ 356839 w 6200357"/>
                <a:gd name="connsiteY133" fmla="*/ 367990 h 2230244"/>
                <a:gd name="connsiteX134" fmla="*/ 312234 w 6200357"/>
                <a:gd name="connsiteY134" fmla="*/ 401444 h 2230244"/>
                <a:gd name="connsiteX135" fmla="*/ 189571 w 6200357"/>
                <a:gd name="connsiteY135" fmla="*/ 468351 h 2230244"/>
                <a:gd name="connsiteX136" fmla="*/ 144966 w 6200357"/>
                <a:gd name="connsiteY136" fmla="*/ 524107 h 2230244"/>
                <a:gd name="connsiteX137" fmla="*/ 100361 w 6200357"/>
                <a:gd name="connsiteY137" fmla="*/ 613317 h 2230244"/>
                <a:gd name="connsiteX138" fmla="*/ 89210 w 6200357"/>
                <a:gd name="connsiteY138" fmla="*/ 646771 h 2230244"/>
                <a:gd name="connsiteX139" fmla="*/ 66907 w 6200357"/>
                <a:gd name="connsiteY139" fmla="*/ 680224 h 2230244"/>
                <a:gd name="connsiteX140" fmla="*/ 55756 w 6200357"/>
                <a:gd name="connsiteY140" fmla="*/ 713678 h 2230244"/>
                <a:gd name="connsiteX141" fmla="*/ 33454 w 6200357"/>
                <a:gd name="connsiteY141" fmla="*/ 758283 h 2230244"/>
                <a:gd name="connsiteX142" fmla="*/ 22302 w 6200357"/>
                <a:gd name="connsiteY142" fmla="*/ 802888 h 2230244"/>
                <a:gd name="connsiteX143" fmla="*/ 11151 w 6200357"/>
                <a:gd name="connsiteY143" fmla="*/ 1092819 h 2230244"/>
                <a:gd name="connsiteX144" fmla="*/ 0 w 6200357"/>
                <a:gd name="connsiteY144" fmla="*/ 1137424 h 2230244"/>
                <a:gd name="connsiteX145" fmla="*/ 22302 w 6200357"/>
                <a:gd name="connsiteY145" fmla="*/ 1271239 h 2230244"/>
                <a:gd name="connsiteX146" fmla="*/ 33454 w 6200357"/>
                <a:gd name="connsiteY146" fmla="*/ 1304692 h 2230244"/>
                <a:gd name="connsiteX147" fmla="*/ 100361 w 6200357"/>
                <a:gd name="connsiteY147" fmla="*/ 1393902 h 2230244"/>
                <a:gd name="connsiteX148" fmla="*/ 122663 w 6200357"/>
                <a:gd name="connsiteY148" fmla="*/ 1427356 h 2230244"/>
                <a:gd name="connsiteX149" fmla="*/ 156117 w 6200357"/>
                <a:gd name="connsiteY149" fmla="*/ 1460810 h 2230244"/>
                <a:gd name="connsiteX150" fmla="*/ 189571 w 6200357"/>
                <a:gd name="connsiteY150" fmla="*/ 1505414 h 2230244"/>
                <a:gd name="connsiteX151" fmla="*/ 211873 w 6200357"/>
                <a:gd name="connsiteY151" fmla="*/ 1527717 h 2230244"/>
                <a:gd name="connsiteX152" fmla="*/ 245327 w 6200357"/>
                <a:gd name="connsiteY152" fmla="*/ 1561171 h 2230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6200357" h="2230244">
                  <a:moveTo>
                    <a:pt x="289932" y="1505414"/>
                  </a:moveTo>
                  <a:cubicBezTo>
                    <a:pt x="301083" y="1524000"/>
                    <a:pt x="313692" y="1541785"/>
                    <a:pt x="323385" y="1561171"/>
                  </a:cubicBezTo>
                  <a:cubicBezTo>
                    <a:pt x="349376" y="1613153"/>
                    <a:pt x="329116" y="1654245"/>
                    <a:pt x="323385" y="1717288"/>
                  </a:cubicBezTo>
                  <a:cubicBezTo>
                    <a:pt x="319668" y="1806498"/>
                    <a:pt x="312234" y="1895630"/>
                    <a:pt x="312234" y="1984917"/>
                  </a:cubicBezTo>
                  <a:cubicBezTo>
                    <a:pt x="312234" y="1986999"/>
                    <a:pt x="325737" y="2063128"/>
                    <a:pt x="334536" y="2074127"/>
                  </a:cubicBezTo>
                  <a:cubicBezTo>
                    <a:pt x="342908" y="2084592"/>
                    <a:pt x="356003" y="2090436"/>
                    <a:pt x="367990" y="2096429"/>
                  </a:cubicBezTo>
                  <a:cubicBezTo>
                    <a:pt x="383988" y="2104428"/>
                    <a:pt x="431758" y="2115158"/>
                    <a:pt x="446049" y="2118731"/>
                  </a:cubicBezTo>
                  <a:cubicBezTo>
                    <a:pt x="472068" y="2115014"/>
                    <a:pt x="498334" y="2112735"/>
                    <a:pt x="524107" y="2107580"/>
                  </a:cubicBezTo>
                  <a:cubicBezTo>
                    <a:pt x="535633" y="2105275"/>
                    <a:pt x="546259" y="2099658"/>
                    <a:pt x="557561" y="2096429"/>
                  </a:cubicBezTo>
                  <a:cubicBezTo>
                    <a:pt x="572297" y="2092219"/>
                    <a:pt x="587486" y="2089682"/>
                    <a:pt x="602166" y="2085278"/>
                  </a:cubicBezTo>
                  <a:cubicBezTo>
                    <a:pt x="624683" y="2078523"/>
                    <a:pt x="646021" y="2067585"/>
                    <a:pt x="669073" y="2062975"/>
                  </a:cubicBezTo>
                  <a:cubicBezTo>
                    <a:pt x="700905" y="2056609"/>
                    <a:pt x="737938" y="2050121"/>
                    <a:pt x="769434" y="2040673"/>
                  </a:cubicBezTo>
                  <a:cubicBezTo>
                    <a:pt x="769507" y="2040651"/>
                    <a:pt x="853032" y="2012807"/>
                    <a:pt x="869795" y="2007219"/>
                  </a:cubicBezTo>
                  <a:cubicBezTo>
                    <a:pt x="880946" y="2003502"/>
                    <a:pt x="891845" y="1998919"/>
                    <a:pt x="903249" y="1996068"/>
                  </a:cubicBezTo>
                  <a:cubicBezTo>
                    <a:pt x="973353" y="1978542"/>
                    <a:pt x="932682" y="1987084"/>
                    <a:pt x="1025912" y="1973766"/>
                  </a:cubicBezTo>
                  <a:cubicBezTo>
                    <a:pt x="1053121" y="1982835"/>
                    <a:pt x="1071202" y="1985602"/>
                    <a:pt x="1092819" y="2007219"/>
                  </a:cubicBezTo>
                  <a:cubicBezTo>
                    <a:pt x="1102296" y="2016696"/>
                    <a:pt x="1107688" y="2029522"/>
                    <a:pt x="1115122" y="2040673"/>
                  </a:cubicBezTo>
                  <a:cubicBezTo>
                    <a:pt x="1118839" y="2051824"/>
                    <a:pt x="1117961" y="2065815"/>
                    <a:pt x="1126273" y="2074127"/>
                  </a:cubicBezTo>
                  <a:cubicBezTo>
                    <a:pt x="1134585" y="2082439"/>
                    <a:pt x="1149213" y="2080021"/>
                    <a:pt x="1159727" y="2085278"/>
                  </a:cubicBezTo>
                  <a:cubicBezTo>
                    <a:pt x="1236737" y="2123782"/>
                    <a:pt x="1144951" y="2095523"/>
                    <a:pt x="1237785" y="2118731"/>
                  </a:cubicBezTo>
                  <a:cubicBezTo>
                    <a:pt x="1248936" y="2126165"/>
                    <a:pt x="1260943" y="2132454"/>
                    <a:pt x="1271239" y="2141034"/>
                  </a:cubicBezTo>
                  <a:cubicBezTo>
                    <a:pt x="1283354" y="2151130"/>
                    <a:pt x="1290051" y="2168631"/>
                    <a:pt x="1304693" y="2174488"/>
                  </a:cubicBezTo>
                  <a:cubicBezTo>
                    <a:pt x="1329097" y="2184249"/>
                    <a:pt x="1356891" y="2180937"/>
                    <a:pt x="1382751" y="2185639"/>
                  </a:cubicBezTo>
                  <a:cubicBezTo>
                    <a:pt x="1397830" y="2188381"/>
                    <a:pt x="1412488" y="2193073"/>
                    <a:pt x="1427356" y="2196790"/>
                  </a:cubicBezTo>
                  <a:cubicBezTo>
                    <a:pt x="1594869" y="2186937"/>
                    <a:pt x="1570430" y="2195108"/>
                    <a:pt x="1683834" y="2174488"/>
                  </a:cubicBezTo>
                  <a:cubicBezTo>
                    <a:pt x="1702482" y="2171097"/>
                    <a:pt x="1721304" y="2168323"/>
                    <a:pt x="1739590" y="2163336"/>
                  </a:cubicBezTo>
                  <a:cubicBezTo>
                    <a:pt x="1762270" y="2157150"/>
                    <a:pt x="1806497" y="2141034"/>
                    <a:pt x="1806497" y="2141034"/>
                  </a:cubicBezTo>
                  <a:cubicBezTo>
                    <a:pt x="1813931" y="2133600"/>
                    <a:pt x="1822232" y="2126941"/>
                    <a:pt x="1828800" y="2118731"/>
                  </a:cubicBezTo>
                  <a:cubicBezTo>
                    <a:pt x="1837172" y="2108266"/>
                    <a:pt x="1838659" y="2090255"/>
                    <a:pt x="1851102" y="2085278"/>
                  </a:cubicBezTo>
                  <a:cubicBezTo>
                    <a:pt x="1866674" y="2079049"/>
                    <a:pt x="1909661" y="2114557"/>
                    <a:pt x="1918010" y="2118731"/>
                  </a:cubicBezTo>
                  <a:cubicBezTo>
                    <a:pt x="1928523" y="2123988"/>
                    <a:pt x="1940950" y="2124626"/>
                    <a:pt x="1951463" y="2129883"/>
                  </a:cubicBezTo>
                  <a:cubicBezTo>
                    <a:pt x="2063435" y="2185870"/>
                    <a:pt x="1892696" y="2115847"/>
                    <a:pt x="2029522" y="2174488"/>
                  </a:cubicBezTo>
                  <a:cubicBezTo>
                    <a:pt x="2051918" y="2184087"/>
                    <a:pt x="2084946" y="2191132"/>
                    <a:pt x="2107580" y="2196790"/>
                  </a:cubicBezTo>
                  <a:cubicBezTo>
                    <a:pt x="2155902" y="2193073"/>
                    <a:pt x="2205718" y="2198127"/>
                    <a:pt x="2252546" y="2185639"/>
                  </a:cubicBezTo>
                  <a:cubicBezTo>
                    <a:pt x="2273888" y="2179948"/>
                    <a:pt x="2277172" y="2131972"/>
                    <a:pt x="2286000" y="2118731"/>
                  </a:cubicBezTo>
                  <a:cubicBezTo>
                    <a:pt x="2294748" y="2105609"/>
                    <a:pt x="2307339" y="2095374"/>
                    <a:pt x="2319454" y="2085278"/>
                  </a:cubicBezTo>
                  <a:cubicBezTo>
                    <a:pt x="2329750" y="2076698"/>
                    <a:pt x="2342442" y="2071347"/>
                    <a:pt x="2352907" y="2062975"/>
                  </a:cubicBezTo>
                  <a:cubicBezTo>
                    <a:pt x="2369966" y="2049327"/>
                    <a:pt x="2385227" y="2023393"/>
                    <a:pt x="2408663" y="2018371"/>
                  </a:cubicBezTo>
                  <a:cubicBezTo>
                    <a:pt x="2448808" y="2009768"/>
                    <a:pt x="2490439" y="2010936"/>
                    <a:pt x="2531327" y="2007219"/>
                  </a:cubicBezTo>
                  <a:cubicBezTo>
                    <a:pt x="2575932" y="2010936"/>
                    <a:pt x="2620382" y="2018371"/>
                    <a:pt x="2665141" y="2018371"/>
                  </a:cubicBezTo>
                  <a:cubicBezTo>
                    <a:pt x="2684094" y="2018371"/>
                    <a:pt x="2701986" y="2008480"/>
                    <a:pt x="2720897" y="2007219"/>
                  </a:cubicBezTo>
                  <a:cubicBezTo>
                    <a:pt x="2813692" y="2001032"/>
                    <a:pt x="2906751" y="1999785"/>
                    <a:pt x="2999678" y="1996068"/>
                  </a:cubicBezTo>
                  <a:cubicBezTo>
                    <a:pt x="3077737" y="1988634"/>
                    <a:pt x="3156048" y="1983493"/>
                    <a:pt x="3233854" y="1973766"/>
                  </a:cubicBezTo>
                  <a:cubicBezTo>
                    <a:pt x="3263590" y="1970049"/>
                    <a:pt x="3293230" y="1965455"/>
                    <a:pt x="3323063" y="1962614"/>
                  </a:cubicBezTo>
                  <a:cubicBezTo>
                    <a:pt x="3371309" y="1958019"/>
                    <a:pt x="3419707" y="1955180"/>
                    <a:pt x="3468029" y="1951463"/>
                  </a:cubicBezTo>
                  <a:cubicBezTo>
                    <a:pt x="3602854" y="1964946"/>
                    <a:pt x="3647103" y="1934144"/>
                    <a:pt x="3724507" y="1996068"/>
                  </a:cubicBezTo>
                  <a:cubicBezTo>
                    <a:pt x="3732717" y="2002636"/>
                    <a:pt x="3739376" y="2010937"/>
                    <a:pt x="3746810" y="2018371"/>
                  </a:cubicBezTo>
                  <a:cubicBezTo>
                    <a:pt x="3772829" y="2096429"/>
                    <a:pt x="3746810" y="2077844"/>
                    <a:pt x="3802566" y="2096429"/>
                  </a:cubicBezTo>
                  <a:cubicBezTo>
                    <a:pt x="3882789" y="2069688"/>
                    <a:pt x="3782592" y="2102137"/>
                    <a:pt x="3880624" y="2074127"/>
                  </a:cubicBezTo>
                  <a:cubicBezTo>
                    <a:pt x="3891926" y="2070898"/>
                    <a:pt x="3902738" y="2066068"/>
                    <a:pt x="3914078" y="2062975"/>
                  </a:cubicBezTo>
                  <a:cubicBezTo>
                    <a:pt x="3943650" y="2054910"/>
                    <a:pt x="3973551" y="2048107"/>
                    <a:pt x="4003288" y="2040673"/>
                  </a:cubicBezTo>
                  <a:cubicBezTo>
                    <a:pt x="4018156" y="2036956"/>
                    <a:pt x="4033354" y="2034368"/>
                    <a:pt x="4047893" y="2029522"/>
                  </a:cubicBezTo>
                  <a:lnTo>
                    <a:pt x="4081346" y="2018371"/>
                  </a:lnTo>
                  <a:cubicBezTo>
                    <a:pt x="4099931" y="2025805"/>
                    <a:pt x="4118290" y="2033832"/>
                    <a:pt x="4137102" y="2040673"/>
                  </a:cubicBezTo>
                  <a:cubicBezTo>
                    <a:pt x="4159196" y="2048707"/>
                    <a:pt x="4182983" y="2052461"/>
                    <a:pt x="4204010" y="2062975"/>
                  </a:cubicBezTo>
                  <a:cubicBezTo>
                    <a:pt x="4213414" y="2067677"/>
                    <a:pt x="4219744" y="2077068"/>
                    <a:pt x="4226312" y="2085278"/>
                  </a:cubicBezTo>
                  <a:cubicBezTo>
                    <a:pt x="4252070" y="2117476"/>
                    <a:pt x="4241002" y="2117102"/>
                    <a:pt x="4270917" y="2141034"/>
                  </a:cubicBezTo>
                  <a:cubicBezTo>
                    <a:pt x="4281382" y="2149406"/>
                    <a:pt x="4293906" y="2154964"/>
                    <a:pt x="4304371" y="2163336"/>
                  </a:cubicBezTo>
                  <a:cubicBezTo>
                    <a:pt x="4344410" y="2195368"/>
                    <a:pt x="4307809" y="2184141"/>
                    <a:pt x="4371278" y="2207941"/>
                  </a:cubicBezTo>
                  <a:cubicBezTo>
                    <a:pt x="4408116" y="2221755"/>
                    <a:pt x="4472714" y="2226196"/>
                    <a:pt x="4505093" y="2230244"/>
                  </a:cubicBezTo>
                  <a:cubicBezTo>
                    <a:pt x="4624039" y="2226527"/>
                    <a:pt x="4743339" y="2228975"/>
                    <a:pt x="4861932" y="2219092"/>
                  </a:cubicBezTo>
                  <a:cubicBezTo>
                    <a:pt x="4878498" y="2217712"/>
                    <a:pt x="4890309" y="2200396"/>
                    <a:pt x="4906536" y="2196790"/>
                  </a:cubicBezTo>
                  <a:cubicBezTo>
                    <a:pt x="4957852" y="2185387"/>
                    <a:pt x="5062654" y="2174488"/>
                    <a:pt x="5062654" y="2174488"/>
                  </a:cubicBezTo>
                  <a:cubicBezTo>
                    <a:pt x="5174427" y="2137229"/>
                    <a:pt x="5083851" y="2163557"/>
                    <a:pt x="5196468" y="2141034"/>
                  </a:cubicBezTo>
                  <a:cubicBezTo>
                    <a:pt x="5211496" y="2138028"/>
                    <a:pt x="5226337" y="2134093"/>
                    <a:pt x="5241073" y="2129883"/>
                  </a:cubicBezTo>
                  <a:cubicBezTo>
                    <a:pt x="5252375" y="2126654"/>
                    <a:pt x="5262962" y="2120834"/>
                    <a:pt x="5274527" y="2118731"/>
                  </a:cubicBezTo>
                  <a:cubicBezTo>
                    <a:pt x="5304011" y="2113370"/>
                    <a:pt x="5334100" y="2112025"/>
                    <a:pt x="5363736" y="2107580"/>
                  </a:cubicBezTo>
                  <a:cubicBezTo>
                    <a:pt x="5371409" y="2106429"/>
                    <a:pt x="5513915" y="2083975"/>
                    <a:pt x="5553307" y="2074127"/>
                  </a:cubicBezTo>
                  <a:cubicBezTo>
                    <a:pt x="5564711" y="2071276"/>
                    <a:pt x="5576247" y="2068232"/>
                    <a:pt x="5586761" y="2062975"/>
                  </a:cubicBezTo>
                  <a:cubicBezTo>
                    <a:pt x="5598748" y="2056981"/>
                    <a:pt x="5609308" y="2048463"/>
                    <a:pt x="5620214" y="2040673"/>
                  </a:cubicBezTo>
                  <a:cubicBezTo>
                    <a:pt x="5635338" y="2029870"/>
                    <a:pt x="5650928" y="2019567"/>
                    <a:pt x="5664819" y="2007219"/>
                  </a:cubicBezTo>
                  <a:cubicBezTo>
                    <a:pt x="5684464" y="1989757"/>
                    <a:pt x="5701990" y="1970048"/>
                    <a:pt x="5720575" y="1951463"/>
                  </a:cubicBezTo>
                  <a:lnTo>
                    <a:pt x="5776332" y="1895707"/>
                  </a:lnTo>
                  <a:lnTo>
                    <a:pt x="5843239" y="1828800"/>
                  </a:lnTo>
                  <a:lnTo>
                    <a:pt x="5865541" y="1806497"/>
                  </a:lnTo>
                  <a:cubicBezTo>
                    <a:pt x="5872975" y="1799063"/>
                    <a:pt x="5882012" y="1792943"/>
                    <a:pt x="5887844" y="1784195"/>
                  </a:cubicBezTo>
                  <a:cubicBezTo>
                    <a:pt x="5895278" y="1773044"/>
                    <a:pt x="5904152" y="1762728"/>
                    <a:pt x="5910146" y="1750741"/>
                  </a:cubicBezTo>
                  <a:cubicBezTo>
                    <a:pt x="5915403" y="1740228"/>
                    <a:pt x="5913954" y="1726466"/>
                    <a:pt x="5921297" y="1717288"/>
                  </a:cubicBezTo>
                  <a:cubicBezTo>
                    <a:pt x="5929669" y="1706823"/>
                    <a:pt x="5943600" y="1702419"/>
                    <a:pt x="5954751" y="1694985"/>
                  </a:cubicBezTo>
                  <a:lnTo>
                    <a:pt x="6043961" y="1561171"/>
                  </a:lnTo>
                  <a:cubicBezTo>
                    <a:pt x="6051395" y="1550020"/>
                    <a:pt x="6062025" y="1540431"/>
                    <a:pt x="6066263" y="1527717"/>
                  </a:cubicBezTo>
                  <a:cubicBezTo>
                    <a:pt x="6081652" y="1481549"/>
                    <a:pt x="6070894" y="1504043"/>
                    <a:pt x="6099717" y="1460810"/>
                  </a:cubicBezTo>
                  <a:cubicBezTo>
                    <a:pt x="6103434" y="1449659"/>
                    <a:pt x="6105611" y="1437870"/>
                    <a:pt x="6110868" y="1427356"/>
                  </a:cubicBezTo>
                  <a:cubicBezTo>
                    <a:pt x="6116862" y="1415369"/>
                    <a:pt x="6127728" y="1406149"/>
                    <a:pt x="6133171" y="1393902"/>
                  </a:cubicBezTo>
                  <a:cubicBezTo>
                    <a:pt x="6174175" y="1301643"/>
                    <a:pt x="6131973" y="1350496"/>
                    <a:pt x="6177775" y="1304692"/>
                  </a:cubicBezTo>
                  <a:cubicBezTo>
                    <a:pt x="6185209" y="1267521"/>
                    <a:pt x="6202779" y="1230991"/>
                    <a:pt x="6200078" y="1193180"/>
                  </a:cubicBezTo>
                  <a:cubicBezTo>
                    <a:pt x="6196361" y="1141141"/>
                    <a:pt x="6195023" y="1088877"/>
                    <a:pt x="6188927" y="1037063"/>
                  </a:cubicBezTo>
                  <a:cubicBezTo>
                    <a:pt x="6187554" y="1025389"/>
                    <a:pt x="6181004" y="1014912"/>
                    <a:pt x="6177775" y="1003610"/>
                  </a:cubicBezTo>
                  <a:cubicBezTo>
                    <a:pt x="6173011" y="986937"/>
                    <a:pt x="6164385" y="943375"/>
                    <a:pt x="6155473" y="925551"/>
                  </a:cubicBezTo>
                  <a:cubicBezTo>
                    <a:pt x="6145780" y="906165"/>
                    <a:pt x="6133170" y="888380"/>
                    <a:pt x="6122019" y="869795"/>
                  </a:cubicBezTo>
                  <a:cubicBezTo>
                    <a:pt x="6105340" y="803076"/>
                    <a:pt x="6111607" y="803626"/>
                    <a:pt x="6043961" y="735980"/>
                  </a:cubicBezTo>
                  <a:lnTo>
                    <a:pt x="5954751" y="646771"/>
                  </a:lnTo>
                  <a:cubicBezTo>
                    <a:pt x="5943600" y="635620"/>
                    <a:pt x="5934419" y="622065"/>
                    <a:pt x="5921297" y="613317"/>
                  </a:cubicBezTo>
                  <a:cubicBezTo>
                    <a:pt x="5910146" y="605883"/>
                    <a:pt x="5898309" y="599386"/>
                    <a:pt x="5887844" y="591014"/>
                  </a:cubicBezTo>
                  <a:cubicBezTo>
                    <a:pt x="5808407" y="527464"/>
                    <a:pt x="5935038" y="615043"/>
                    <a:pt x="5832088" y="546410"/>
                  </a:cubicBezTo>
                  <a:cubicBezTo>
                    <a:pt x="5808229" y="510621"/>
                    <a:pt x="5781013" y="460319"/>
                    <a:pt x="5742878" y="434897"/>
                  </a:cubicBezTo>
                  <a:cubicBezTo>
                    <a:pt x="5731727" y="427463"/>
                    <a:pt x="5719889" y="420967"/>
                    <a:pt x="5709424" y="412595"/>
                  </a:cubicBezTo>
                  <a:cubicBezTo>
                    <a:pt x="5701214" y="406027"/>
                    <a:pt x="5696137" y="395701"/>
                    <a:pt x="5687122" y="390292"/>
                  </a:cubicBezTo>
                  <a:cubicBezTo>
                    <a:pt x="5677043" y="384244"/>
                    <a:pt x="5664182" y="384398"/>
                    <a:pt x="5653668" y="379141"/>
                  </a:cubicBezTo>
                  <a:cubicBezTo>
                    <a:pt x="5641681" y="373148"/>
                    <a:pt x="5632533" y="362118"/>
                    <a:pt x="5620214" y="356839"/>
                  </a:cubicBezTo>
                  <a:cubicBezTo>
                    <a:pt x="5606128" y="350802"/>
                    <a:pt x="5590346" y="349898"/>
                    <a:pt x="5575610" y="345688"/>
                  </a:cubicBezTo>
                  <a:cubicBezTo>
                    <a:pt x="5564308" y="342459"/>
                    <a:pt x="5553458" y="337765"/>
                    <a:pt x="5542156" y="334536"/>
                  </a:cubicBezTo>
                  <a:cubicBezTo>
                    <a:pt x="5527420" y="330326"/>
                    <a:pt x="5511901" y="328766"/>
                    <a:pt x="5497551" y="323385"/>
                  </a:cubicBezTo>
                  <a:cubicBezTo>
                    <a:pt x="5421590" y="294900"/>
                    <a:pt x="5485669" y="301729"/>
                    <a:pt x="5397190" y="289931"/>
                  </a:cubicBezTo>
                  <a:cubicBezTo>
                    <a:pt x="5224590" y="266917"/>
                    <a:pt x="5345883" y="290740"/>
                    <a:pt x="5218771" y="267629"/>
                  </a:cubicBezTo>
                  <a:cubicBezTo>
                    <a:pt x="5177189" y="260069"/>
                    <a:pt x="5138352" y="250021"/>
                    <a:pt x="5096107" y="245327"/>
                  </a:cubicBezTo>
                  <a:cubicBezTo>
                    <a:pt x="5018175" y="236668"/>
                    <a:pt x="4938821" y="238401"/>
                    <a:pt x="4861932" y="223024"/>
                  </a:cubicBezTo>
                  <a:cubicBezTo>
                    <a:pt x="4735877" y="197814"/>
                    <a:pt x="4891238" y="227211"/>
                    <a:pt x="4705814" y="200722"/>
                  </a:cubicBezTo>
                  <a:cubicBezTo>
                    <a:pt x="4687051" y="198042"/>
                    <a:pt x="4668821" y="192251"/>
                    <a:pt x="4650058" y="189571"/>
                  </a:cubicBezTo>
                  <a:cubicBezTo>
                    <a:pt x="4616737" y="184811"/>
                    <a:pt x="4583061" y="182868"/>
                    <a:pt x="4549697" y="178419"/>
                  </a:cubicBezTo>
                  <a:cubicBezTo>
                    <a:pt x="4527285" y="175431"/>
                    <a:pt x="4505035" y="171313"/>
                    <a:pt x="4482790" y="167268"/>
                  </a:cubicBezTo>
                  <a:cubicBezTo>
                    <a:pt x="4464142" y="163878"/>
                    <a:pt x="4445828" y="158568"/>
                    <a:pt x="4427034" y="156117"/>
                  </a:cubicBezTo>
                  <a:cubicBezTo>
                    <a:pt x="4360280" y="147410"/>
                    <a:pt x="4293219" y="141248"/>
                    <a:pt x="4226312" y="133814"/>
                  </a:cubicBezTo>
                  <a:cubicBezTo>
                    <a:pt x="4192858" y="130097"/>
                    <a:pt x="4159272" y="127423"/>
                    <a:pt x="4125951" y="122663"/>
                  </a:cubicBezTo>
                  <a:cubicBezTo>
                    <a:pt x="4014572" y="106752"/>
                    <a:pt x="4074016" y="114414"/>
                    <a:pt x="3947532" y="100361"/>
                  </a:cubicBezTo>
                  <a:cubicBezTo>
                    <a:pt x="3846617" y="75133"/>
                    <a:pt x="3878632" y="81021"/>
                    <a:pt x="3702205" y="66907"/>
                  </a:cubicBezTo>
                  <a:lnTo>
                    <a:pt x="3423424" y="44605"/>
                  </a:lnTo>
                  <a:lnTo>
                    <a:pt x="3289610" y="33453"/>
                  </a:lnTo>
                  <a:cubicBezTo>
                    <a:pt x="3166112" y="21104"/>
                    <a:pt x="3117286" y="14563"/>
                    <a:pt x="2977375" y="11151"/>
                  </a:cubicBezTo>
                  <a:lnTo>
                    <a:pt x="2263697" y="0"/>
                  </a:lnTo>
                  <a:cubicBezTo>
                    <a:pt x="1950314" y="44768"/>
                    <a:pt x="2274648" y="1766"/>
                    <a:pt x="1494263" y="22302"/>
                  </a:cubicBezTo>
                  <a:cubicBezTo>
                    <a:pt x="1442109" y="23674"/>
                    <a:pt x="1390185" y="29736"/>
                    <a:pt x="1338146" y="33453"/>
                  </a:cubicBezTo>
                  <a:cubicBezTo>
                    <a:pt x="1233848" y="50837"/>
                    <a:pt x="1293410" y="40171"/>
                    <a:pt x="1159727" y="66907"/>
                  </a:cubicBezTo>
                  <a:cubicBezTo>
                    <a:pt x="1141142" y="70624"/>
                    <a:pt x="1122358" y="73461"/>
                    <a:pt x="1103971" y="78058"/>
                  </a:cubicBezTo>
                  <a:cubicBezTo>
                    <a:pt x="1037431" y="94694"/>
                    <a:pt x="1074483" y="86690"/>
                    <a:pt x="992458" y="100361"/>
                  </a:cubicBezTo>
                  <a:cubicBezTo>
                    <a:pt x="851506" y="147345"/>
                    <a:pt x="1076859" y="68968"/>
                    <a:pt x="925551" y="133814"/>
                  </a:cubicBezTo>
                  <a:cubicBezTo>
                    <a:pt x="911464" y="139851"/>
                    <a:pt x="895485" y="140119"/>
                    <a:pt x="880946" y="144966"/>
                  </a:cubicBezTo>
                  <a:cubicBezTo>
                    <a:pt x="861956" y="151296"/>
                    <a:pt x="843482" y="159138"/>
                    <a:pt x="825190" y="167268"/>
                  </a:cubicBezTo>
                  <a:cubicBezTo>
                    <a:pt x="809999" y="174019"/>
                    <a:pt x="796355" y="184314"/>
                    <a:pt x="780585" y="189571"/>
                  </a:cubicBezTo>
                  <a:cubicBezTo>
                    <a:pt x="722231" y="209022"/>
                    <a:pt x="737273" y="191010"/>
                    <a:pt x="691375" y="211873"/>
                  </a:cubicBezTo>
                  <a:cubicBezTo>
                    <a:pt x="661109" y="225630"/>
                    <a:pt x="634420" y="248415"/>
                    <a:pt x="602166" y="256478"/>
                  </a:cubicBezTo>
                  <a:cubicBezTo>
                    <a:pt x="559576" y="267125"/>
                    <a:pt x="543795" y="268936"/>
                    <a:pt x="501805" y="289931"/>
                  </a:cubicBezTo>
                  <a:cubicBezTo>
                    <a:pt x="482419" y="299624"/>
                    <a:pt x="465132" y="313109"/>
                    <a:pt x="446049" y="323385"/>
                  </a:cubicBezTo>
                  <a:cubicBezTo>
                    <a:pt x="416776" y="339147"/>
                    <a:pt x="383436" y="348042"/>
                    <a:pt x="356839" y="367990"/>
                  </a:cubicBezTo>
                  <a:cubicBezTo>
                    <a:pt x="341971" y="379141"/>
                    <a:pt x="328288" y="392079"/>
                    <a:pt x="312234" y="401444"/>
                  </a:cubicBezTo>
                  <a:cubicBezTo>
                    <a:pt x="265409" y="428759"/>
                    <a:pt x="228769" y="436993"/>
                    <a:pt x="189571" y="468351"/>
                  </a:cubicBezTo>
                  <a:cubicBezTo>
                    <a:pt x="171059" y="483160"/>
                    <a:pt x="156186" y="503537"/>
                    <a:pt x="144966" y="524107"/>
                  </a:cubicBezTo>
                  <a:cubicBezTo>
                    <a:pt x="129046" y="553294"/>
                    <a:pt x="110874" y="581776"/>
                    <a:pt x="100361" y="613317"/>
                  </a:cubicBezTo>
                  <a:cubicBezTo>
                    <a:pt x="96644" y="624468"/>
                    <a:pt x="94467" y="636257"/>
                    <a:pt x="89210" y="646771"/>
                  </a:cubicBezTo>
                  <a:cubicBezTo>
                    <a:pt x="83216" y="658758"/>
                    <a:pt x="74341" y="669073"/>
                    <a:pt x="66907" y="680224"/>
                  </a:cubicBezTo>
                  <a:cubicBezTo>
                    <a:pt x="63190" y="691375"/>
                    <a:pt x="60386" y="702874"/>
                    <a:pt x="55756" y="713678"/>
                  </a:cubicBezTo>
                  <a:cubicBezTo>
                    <a:pt x="49208" y="728957"/>
                    <a:pt x="39291" y="742718"/>
                    <a:pt x="33454" y="758283"/>
                  </a:cubicBezTo>
                  <a:cubicBezTo>
                    <a:pt x="28073" y="772633"/>
                    <a:pt x="26019" y="788020"/>
                    <a:pt x="22302" y="802888"/>
                  </a:cubicBezTo>
                  <a:cubicBezTo>
                    <a:pt x="18585" y="899532"/>
                    <a:pt x="17584" y="996318"/>
                    <a:pt x="11151" y="1092819"/>
                  </a:cubicBezTo>
                  <a:cubicBezTo>
                    <a:pt x="10132" y="1108111"/>
                    <a:pt x="0" y="1122098"/>
                    <a:pt x="0" y="1137424"/>
                  </a:cubicBezTo>
                  <a:cubicBezTo>
                    <a:pt x="0" y="1178146"/>
                    <a:pt x="10558" y="1230135"/>
                    <a:pt x="22302" y="1271239"/>
                  </a:cubicBezTo>
                  <a:cubicBezTo>
                    <a:pt x="25531" y="1282541"/>
                    <a:pt x="27746" y="1294417"/>
                    <a:pt x="33454" y="1304692"/>
                  </a:cubicBezTo>
                  <a:cubicBezTo>
                    <a:pt x="104201" y="1432038"/>
                    <a:pt x="51137" y="1332373"/>
                    <a:pt x="100361" y="1393902"/>
                  </a:cubicBezTo>
                  <a:cubicBezTo>
                    <a:pt x="108733" y="1404367"/>
                    <a:pt x="114083" y="1417060"/>
                    <a:pt x="122663" y="1427356"/>
                  </a:cubicBezTo>
                  <a:cubicBezTo>
                    <a:pt x="132759" y="1439471"/>
                    <a:pt x="145854" y="1448836"/>
                    <a:pt x="156117" y="1460810"/>
                  </a:cubicBezTo>
                  <a:cubicBezTo>
                    <a:pt x="168212" y="1474921"/>
                    <a:pt x="177673" y="1491136"/>
                    <a:pt x="189571" y="1505414"/>
                  </a:cubicBezTo>
                  <a:cubicBezTo>
                    <a:pt x="196302" y="1513491"/>
                    <a:pt x="203663" y="1521149"/>
                    <a:pt x="211873" y="1527717"/>
                  </a:cubicBezTo>
                  <a:cubicBezTo>
                    <a:pt x="248420" y="1556955"/>
                    <a:pt x="245327" y="1535265"/>
                    <a:pt x="245327" y="1561171"/>
                  </a:cubicBezTo>
                </a:path>
              </a:pathLst>
            </a:cu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grpSp>
      <p:pic>
        <p:nvPicPr>
          <p:cNvPr id="21" name="Picture 20" descr="A green rectangle with a black background&#10;&#10;Description automatically generated">
            <a:extLst>
              <a:ext uri="{FF2B5EF4-FFF2-40B4-BE49-F238E27FC236}">
                <a16:creationId xmlns:a16="http://schemas.microsoft.com/office/drawing/2014/main" id="{C4022562-C36E-6F73-ADE5-7F4C73BAF23F}"/>
              </a:ext>
            </a:extLst>
          </p:cNvPr>
          <p:cNvPicPr>
            <a:picLocks noChangeAspect="1"/>
          </p:cNvPicPr>
          <p:nvPr/>
        </p:nvPicPr>
        <p:blipFill>
          <a:blip r:embed="rId3" cstate="print">
            <a:extLst>
              <a:ext uri="{28A0092B-C50C-407E-A947-70E740481C1C}">
                <a14:useLocalDpi xmlns:a14="http://schemas.microsoft.com/office/drawing/2010/main" val="0"/>
              </a:ext>
            </a:extLst>
          </a:blip>
          <a:srcRect l="28277" t="27698" r="24811" b="17816"/>
          <a:stretch/>
        </p:blipFill>
        <p:spPr>
          <a:xfrm>
            <a:off x="1427077" y="646772"/>
            <a:ext cx="3379099" cy="2665140"/>
          </a:xfrm>
          <a:prstGeom prst="rect">
            <a:avLst/>
          </a:prstGeom>
        </p:spPr>
      </p:pic>
      <p:pic>
        <p:nvPicPr>
          <p:cNvPr id="23" name="Picture 22" descr="A blue rectangle with a black background&#10;&#10;Description automatically generated">
            <a:extLst>
              <a:ext uri="{FF2B5EF4-FFF2-40B4-BE49-F238E27FC236}">
                <a16:creationId xmlns:a16="http://schemas.microsoft.com/office/drawing/2014/main" id="{4499DE57-9FE2-27BE-E333-B3A2B4BAA4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82516" y="-654746"/>
            <a:ext cx="7032595" cy="4972685"/>
          </a:xfrm>
          <a:prstGeom prst="rect">
            <a:avLst/>
          </a:prstGeom>
        </p:spPr>
      </p:pic>
      <p:sp>
        <p:nvSpPr>
          <p:cNvPr id="24" name="TextBox 23">
            <a:extLst>
              <a:ext uri="{FF2B5EF4-FFF2-40B4-BE49-F238E27FC236}">
                <a16:creationId xmlns:a16="http://schemas.microsoft.com/office/drawing/2014/main" id="{F7AD17B4-A931-2968-258B-8A590E39ABAB}"/>
              </a:ext>
            </a:extLst>
          </p:cNvPr>
          <p:cNvSpPr txBox="1"/>
          <p:nvPr/>
        </p:nvSpPr>
        <p:spPr>
          <a:xfrm>
            <a:off x="1822043" y="1027216"/>
            <a:ext cx="2710849" cy="1323439"/>
          </a:xfrm>
          <a:prstGeom prst="rect">
            <a:avLst/>
          </a:prstGeom>
          <a:noFill/>
        </p:spPr>
        <p:txBody>
          <a:bodyPr wrap="square" rtlCol="0">
            <a:spAutoFit/>
          </a:bodyPr>
          <a:lstStyle/>
          <a:p>
            <a:r>
              <a:rPr lang="en-US" sz="4000" b="1" dirty="0"/>
              <a:t>What is a tradition?</a:t>
            </a:r>
          </a:p>
        </p:txBody>
      </p:sp>
      <p:sp>
        <p:nvSpPr>
          <p:cNvPr id="25" name="TextBox 24">
            <a:extLst>
              <a:ext uri="{FF2B5EF4-FFF2-40B4-BE49-F238E27FC236}">
                <a16:creationId xmlns:a16="http://schemas.microsoft.com/office/drawing/2014/main" id="{B22E0E08-8E88-2EE5-704C-7A9CE68B1153}"/>
              </a:ext>
            </a:extLst>
          </p:cNvPr>
          <p:cNvSpPr txBox="1"/>
          <p:nvPr/>
        </p:nvSpPr>
        <p:spPr>
          <a:xfrm>
            <a:off x="5475443" y="970157"/>
            <a:ext cx="3048326" cy="1323439"/>
          </a:xfrm>
          <a:prstGeom prst="rect">
            <a:avLst/>
          </a:prstGeom>
          <a:noFill/>
        </p:spPr>
        <p:txBody>
          <a:bodyPr wrap="square" rtlCol="0">
            <a:spAutoFit/>
          </a:bodyPr>
          <a:lstStyle/>
          <a:p>
            <a:r>
              <a:rPr lang="en-US" sz="4000" b="1" dirty="0"/>
              <a:t>Why do we have them?</a:t>
            </a:r>
          </a:p>
        </p:txBody>
      </p:sp>
    </p:spTree>
    <p:extLst>
      <p:ext uri="{BB962C8B-B14F-4D97-AF65-F5344CB8AC3E}">
        <p14:creationId xmlns:p14="http://schemas.microsoft.com/office/powerpoint/2010/main" val="205653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nodeType="withEffect">
                                  <p:stCondLst>
                                    <p:cond delay="50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500"/>
                                        <p:tgtEl>
                                          <p:spTgt spid="2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50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50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9170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ounded Rectangle 27">
            <a:extLst>
              <a:ext uri="{FF2B5EF4-FFF2-40B4-BE49-F238E27FC236}">
                <a16:creationId xmlns:a16="http://schemas.microsoft.com/office/drawing/2014/main" id="{5CB33798-C746-CE67-3429-4F9972306DA6}"/>
              </a:ext>
            </a:extLst>
          </p:cNvPr>
          <p:cNvSpPr/>
          <p:nvPr/>
        </p:nvSpPr>
        <p:spPr>
          <a:xfrm>
            <a:off x="294553" y="5906832"/>
            <a:ext cx="1247689"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ounded Rectangle 17">
            <a:extLst>
              <a:ext uri="{FF2B5EF4-FFF2-40B4-BE49-F238E27FC236}">
                <a16:creationId xmlns:a16="http://schemas.microsoft.com/office/drawing/2014/main" id="{A9A42498-5260-09EC-7967-91D44E6D058C}"/>
              </a:ext>
            </a:extLst>
          </p:cNvPr>
          <p:cNvSpPr/>
          <p:nvPr/>
        </p:nvSpPr>
        <p:spPr>
          <a:xfrm>
            <a:off x="294553" y="4276219"/>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959040" y="0"/>
            <a:ext cx="841708" cy="3088566"/>
          </a:xfrm>
          <a:prstGeom prst="rect">
            <a:avLst/>
          </a:prstGeom>
          <a:solidFill>
            <a:schemeClr val="bg1"/>
          </a:solidFill>
          <a:ln>
            <a:solidFill>
              <a:schemeClr val="tx1"/>
            </a:solidFill>
          </a:ln>
        </p:spPr>
      </p:pic>
      <p:sp>
        <p:nvSpPr>
          <p:cNvPr id="8" name="Rounded Rectangle 7">
            <a:extLst>
              <a:ext uri="{FF2B5EF4-FFF2-40B4-BE49-F238E27FC236}">
                <a16:creationId xmlns:a16="http://schemas.microsoft.com/office/drawing/2014/main" id="{3FA17AC1-3E73-EE00-4D0B-E124A0AF117B}"/>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a:extLst>
              <a:ext uri="{FF2B5EF4-FFF2-40B4-BE49-F238E27FC236}">
                <a16:creationId xmlns:a16="http://schemas.microsoft.com/office/drawing/2014/main" id="{0EE0D8E1-3E41-6264-C0DD-58F2FF1BF7FA}"/>
              </a:ext>
            </a:extLst>
          </p:cNvPr>
          <p:cNvSpPr/>
          <p:nvPr/>
        </p:nvSpPr>
        <p:spPr bwMode="auto">
          <a:xfrm>
            <a:off x="472189" y="479522"/>
            <a:ext cx="8247463" cy="6041199"/>
          </a:xfrm>
          <a:prstGeom prst="roundRect">
            <a:avLst>
              <a:gd name="adj" fmla="val 2649"/>
            </a:avLst>
          </a:prstGeom>
          <a:solidFill>
            <a:schemeClr val="bg1"/>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3" name="europe map" descr="A map of europe with different countries/regions&#10;&#10;Description automatically generated">
            <a:extLst>
              <a:ext uri="{FF2B5EF4-FFF2-40B4-BE49-F238E27FC236}">
                <a16:creationId xmlns:a16="http://schemas.microsoft.com/office/drawing/2014/main" id="{44ED9F00-C00C-AB33-85FE-3D6DEE95BFBD}"/>
              </a:ext>
            </a:extLst>
          </p:cNvPr>
          <p:cNvPicPr>
            <a:picLocks noChangeAspect="1"/>
          </p:cNvPicPr>
          <p:nvPr/>
        </p:nvPicPr>
        <p:blipFill>
          <a:blip r:embed="rId3" cstate="print">
            <a:extLst>
              <a:ext uri="{28A0092B-C50C-407E-A947-70E740481C1C}">
                <a14:useLocalDpi xmlns:a14="http://schemas.microsoft.com/office/drawing/2010/main" val="0"/>
              </a:ext>
            </a:extLst>
          </a:blip>
          <a:srcRect l="6167" t="23606" r="31836" b="6491"/>
          <a:stretch/>
        </p:blipFill>
        <p:spPr>
          <a:xfrm>
            <a:off x="489718" y="502575"/>
            <a:ext cx="8216682" cy="5996650"/>
          </a:xfrm>
          <a:prstGeom prst="roundRect">
            <a:avLst>
              <a:gd name="adj" fmla="val 2383"/>
            </a:avLst>
          </a:prstGeom>
          <a:solidFill>
            <a:srgbClr val="FFFFFF">
              <a:shade val="85000"/>
            </a:srgbClr>
          </a:solidFill>
          <a:ln>
            <a:noFill/>
          </a:ln>
          <a:effectLst/>
        </p:spPr>
      </p:pic>
      <p:sp>
        <p:nvSpPr>
          <p:cNvPr id="4" name="Rounded Rectangle 3">
            <a:extLst>
              <a:ext uri="{FF2B5EF4-FFF2-40B4-BE49-F238E27FC236}">
                <a16:creationId xmlns:a16="http://schemas.microsoft.com/office/drawing/2014/main" id="{76F53A4F-4628-0040-6E0C-87BB420B89AE}"/>
              </a:ext>
            </a:extLst>
          </p:cNvPr>
          <p:cNvSpPr/>
          <p:nvPr/>
        </p:nvSpPr>
        <p:spPr>
          <a:xfrm>
            <a:off x="-5270717" y="1538496"/>
            <a:ext cx="3871355" cy="5783283"/>
          </a:xfrm>
          <a:prstGeom prst="roundRect">
            <a:avLst/>
          </a:prstGeom>
          <a:solidFill>
            <a:srgbClr val="6EBC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pic>
        <p:nvPicPr>
          <p:cNvPr id="16" name="st patrick">
            <a:extLst>
              <a:ext uri="{FF2B5EF4-FFF2-40B4-BE49-F238E27FC236}">
                <a16:creationId xmlns:a16="http://schemas.microsoft.com/office/drawing/2014/main" id="{07A66F22-6507-AA0E-45E8-B09A95202240}"/>
              </a:ext>
            </a:extLst>
          </p:cNvPr>
          <p:cNvPicPr>
            <a:picLocks noChangeAspect="1"/>
          </p:cNvPicPr>
          <p:nvPr/>
        </p:nvPicPr>
        <p:blipFill>
          <a:blip r:embed="rId4" cstate="print">
            <a:extLst>
              <a:ext uri="{28A0092B-C50C-407E-A947-70E740481C1C}">
                <a14:useLocalDpi xmlns:a14="http://schemas.microsoft.com/office/drawing/2010/main" val="0"/>
              </a:ext>
            </a:extLst>
          </a:blip>
          <a:srcRect l="-4382" t="-1994" r="-7425" b="-2550"/>
          <a:stretch/>
        </p:blipFill>
        <p:spPr>
          <a:xfrm flipH="1">
            <a:off x="5515654" y="625262"/>
            <a:ext cx="2584817" cy="5696337"/>
          </a:xfrm>
          <a:prstGeom prst="roundRect">
            <a:avLst>
              <a:gd name="adj" fmla="val 8594"/>
            </a:avLst>
          </a:prstGeom>
          <a:noFill/>
          <a:ln w="38100">
            <a:noFill/>
          </a:ln>
          <a:effectLst>
            <a:glow rad="249438">
              <a:schemeClr val="accent3">
                <a:satMod val="175000"/>
                <a:alpha val="40000"/>
              </a:schemeClr>
            </a:glow>
          </a:effectLst>
        </p:spPr>
      </p:pic>
      <p:sp>
        <p:nvSpPr>
          <p:cNvPr id="17" name="Oval 16">
            <a:extLst>
              <a:ext uri="{FF2B5EF4-FFF2-40B4-BE49-F238E27FC236}">
                <a16:creationId xmlns:a16="http://schemas.microsoft.com/office/drawing/2014/main" id="{CC67FF4D-5FD9-5968-9BFE-72D80ED70C1A}"/>
              </a:ext>
            </a:extLst>
          </p:cNvPr>
          <p:cNvSpPr/>
          <p:nvPr/>
        </p:nvSpPr>
        <p:spPr>
          <a:xfrm>
            <a:off x="1839464" y="2268581"/>
            <a:ext cx="1123407" cy="1123407"/>
          </a:xfrm>
          <a:prstGeom prst="ellipse">
            <a:avLst/>
          </a:prstGeom>
          <a:solidFill>
            <a:srgbClr val="18A0DB">
              <a:alpha val="30000"/>
            </a:srgbClr>
          </a:solidFill>
          <a:ln w="38100">
            <a:solidFill>
              <a:srgbClr val="1ED9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29" name="Rounded Rectangle 28">
            <a:extLst>
              <a:ext uri="{FF2B5EF4-FFF2-40B4-BE49-F238E27FC236}">
                <a16:creationId xmlns:a16="http://schemas.microsoft.com/office/drawing/2014/main" id="{AB5F720E-1A47-D84E-7BCB-890D26581C74}"/>
              </a:ext>
            </a:extLst>
          </p:cNvPr>
          <p:cNvSpPr/>
          <p:nvPr/>
        </p:nvSpPr>
        <p:spPr>
          <a:xfrm>
            <a:off x="294553" y="5115060"/>
            <a:ext cx="4121330" cy="1036051"/>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He is known for introducing Christianity to Ireland.</a:t>
            </a:r>
          </a:p>
        </p:txBody>
      </p:sp>
      <p:sp>
        <p:nvSpPr>
          <p:cNvPr id="2" name="Rounded Rectangle 1">
            <a:extLst>
              <a:ext uri="{FF2B5EF4-FFF2-40B4-BE49-F238E27FC236}">
                <a16:creationId xmlns:a16="http://schemas.microsoft.com/office/drawing/2014/main" id="{AEC2F307-73F2-27C0-77A6-554168A3BEBF}"/>
              </a:ext>
            </a:extLst>
          </p:cNvPr>
          <p:cNvSpPr/>
          <p:nvPr/>
        </p:nvSpPr>
        <p:spPr>
          <a:xfrm>
            <a:off x="294553" y="604099"/>
            <a:ext cx="4613964"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Saint Patrick</a:t>
            </a:r>
          </a:p>
        </p:txBody>
      </p:sp>
      <p:sp>
        <p:nvSpPr>
          <p:cNvPr id="3" name="Rounded Rectangle 2">
            <a:extLst>
              <a:ext uri="{FF2B5EF4-FFF2-40B4-BE49-F238E27FC236}">
                <a16:creationId xmlns:a16="http://schemas.microsoft.com/office/drawing/2014/main" id="{7B2A63B4-AA81-71F2-23F6-639A4D501D3B}"/>
              </a:ext>
            </a:extLst>
          </p:cNvPr>
          <p:cNvSpPr/>
          <p:nvPr/>
        </p:nvSpPr>
        <p:spPr>
          <a:xfrm>
            <a:off x="294553" y="3628241"/>
            <a:ext cx="3871355" cy="1126517"/>
          </a:xfrm>
          <a:prstGeom prst="roundRect">
            <a:avLst/>
          </a:prstGeom>
          <a:gradFill>
            <a:gsLst>
              <a:gs pos="0">
                <a:srgbClr val="D7EC49"/>
              </a:gs>
              <a:gs pos="39000">
                <a:srgbClr val="B7E84C"/>
              </a:gs>
              <a:gs pos="83000">
                <a:srgbClr val="64DE4E"/>
              </a:gs>
              <a:gs pos="100000">
                <a:srgbClr val="1ED94F"/>
              </a:gs>
            </a:gsLst>
            <a:lin ang="5400000" scaled="1"/>
          </a:gra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9" name="TextBox 8">
            <a:extLst>
              <a:ext uri="{FF2B5EF4-FFF2-40B4-BE49-F238E27FC236}">
                <a16:creationId xmlns:a16="http://schemas.microsoft.com/office/drawing/2014/main" id="{3EE8BE51-D7A8-2038-A01F-E61A93CF2DE6}"/>
              </a:ext>
            </a:extLst>
          </p:cNvPr>
          <p:cNvSpPr txBox="1"/>
          <p:nvPr/>
        </p:nvSpPr>
        <p:spPr>
          <a:xfrm>
            <a:off x="427960" y="3767571"/>
            <a:ext cx="3648454" cy="830997"/>
          </a:xfrm>
          <a:prstGeom prst="rect">
            <a:avLst/>
          </a:prstGeom>
          <a:noFill/>
        </p:spPr>
        <p:txBody>
          <a:bodyPr wrap="square" rtlCol="0">
            <a:spAutoFit/>
          </a:bodyPr>
          <a:lstStyle/>
          <a:p>
            <a:r>
              <a:rPr lang="en-US" sz="2400" b="1" dirty="0"/>
              <a:t>Saint Patrick is the patron saint of Ireland.</a:t>
            </a:r>
            <a:endParaRPr lang="en-US" b="1" dirty="0"/>
          </a:p>
        </p:txBody>
      </p:sp>
    </p:spTree>
    <p:extLst>
      <p:ext uri="{BB962C8B-B14F-4D97-AF65-F5344CB8AC3E}">
        <p14:creationId xmlns:p14="http://schemas.microsoft.com/office/powerpoint/2010/main" val="3299392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animEffect transition="in" filter="fade">
                                      <p:cBhvr>
                                        <p:cTn id="9" dur="500"/>
                                        <p:tgtEl>
                                          <p:spTgt spid="16"/>
                                        </p:tgtEl>
                                      </p:cBhvr>
                                    </p:animEffect>
                                  </p:childTnLst>
                                </p:cTn>
                              </p:par>
                              <p:par>
                                <p:cTn id="10" presetID="1"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1" presetClass="entr" presetSubtype="0" fill="hold" grpId="0" nodeType="withEffect">
                                  <p:stCondLst>
                                    <p:cond delay="500"/>
                                  </p:stCondLst>
                                  <p:childTnLst>
                                    <p:set>
                                      <p:cBhvr>
                                        <p:cTn id="27" dur="1" fill="hold">
                                          <p:stCondLst>
                                            <p:cond delay="0"/>
                                          </p:stCondLst>
                                        </p:cTn>
                                        <p:tgtEl>
                                          <p:spTgt spid="17"/>
                                        </p:tgtEl>
                                        <p:attrNameLst>
                                          <p:attrName>style.visibility</p:attrName>
                                        </p:attrNameLst>
                                      </p:cBhvr>
                                      <p:to>
                                        <p:strVal val="visible"/>
                                      </p:to>
                                    </p:set>
                                  </p:childTnLst>
                                </p:cTn>
                              </p:par>
                              <p:par>
                                <p:cTn id="28" presetID="26" presetClass="emph" presetSubtype="0" repeatCount="indefinite" fill="hold" grpId="1" nodeType="withEffect">
                                  <p:stCondLst>
                                    <p:cond delay="1000"/>
                                  </p:stCondLst>
                                  <p:childTnLst>
                                    <p:animEffect transition="out" filter="fade">
                                      <p:cBhvr>
                                        <p:cTn id="29" dur="3000" tmFilter="0, 0; .2, .5; .8, .5; 1, 0"/>
                                        <p:tgtEl>
                                          <p:spTgt spid="17"/>
                                        </p:tgtEl>
                                      </p:cBhvr>
                                    </p:animEffect>
                                    <p:animScale>
                                      <p:cBhvr>
                                        <p:cTn id="30" dur="1500" autoRev="1" fill="hold"/>
                                        <p:tgtEl>
                                          <p:spTgt spid="17"/>
                                        </p:tgtEl>
                                      </p:cBhvr>
                                      <p:by x="105000" y="105000"/>
                                    </p:animScale>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8" grpId="0" animBg="1"/>
      <p:bldP spid="8" grpId="0" animBg="1"/>
      <p:bldP spid="17" grpId="0" animBg="1"/>
      <p:bldP spid="17" grpId="1" animBg="1"/>
      <p:bldP spid="29" grpId="0" animBg="1"/>
      <p:bldP spid="2" grpId="0" animBg="1"/>
      <p:bldP spid="3"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op shad">
            <a:extLst>
              <a:ext uri="{FF2B5EF4-FFF2-40B4-BE49-F238E27FC236}">
                <a16:creationId xmlns:a16="http://schemas.microsoft.com/office/drawing/2014/main" id="{A9A42498-5260-09EC-7967-91D44E6D058C}"/>
              </a:ext>
            </a:extLst>
          </p:cNvPr>
          <p:cNvSpPr/>
          <p:nvPr/>
        </p:nvSpPr>
        <p:spPr>
          <a:xfrm>
            <a:off x="294553" y="4276219"/>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shadow">
            <a:extLst>
              <a:ext uri="{FF2B5EF4-FFF2-40B4-BE49-F238E27FC236}">
                <a16:creationId xmlns:a16="http://schemas.microsoft.com/office/drawing/2014/main" id="{3FA17AC1-3E73-EE00-4D0B-E124A0AF117B}"/>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btm shad">
            <a:extLst>
              <a:ext uri="{FF2B5EF4-FFF2-40B4-BE49-F238E27FC236}">
                <a16:creationId xmlns:a16="http://schemas.microsoft.com/office/drawing/2014/main" id="{5CB33798-C746-CE67-3429-4F9972306DA6}"/>
              </a:ext>
            </a:extLst>
          </p:cNvPr>
          <p:cNvSpPr/>
          <p:nvPr/>
        </p:nvSpPr>
        <p:spPr>
          <a:xfrm>
            <a:off x="294553" y="6076312"/>
            <a:ext cx="1247689"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bg box">
            <a:extLst>
              <a:ext uri="{FF2B5EF4-FFF2-40B4-BE49-F238E27FC236}">
                <a16:creationId xmlns:a16="http://schemas.microsoft.com/office/drawing/2014/main" id="{0EE0D8E1-3E41-6264-C0DD-58F2FF1BF7FA}"/>
              </a:ext>
            </a:extLst>
          </p:cNvPr>
          <p:cNvSpPr/>
          <p:nvPr/>
        </p:nvSpPr>
        <p:spPr bwMode="auto">
          <a:xfrm>
            <a:off x="472189" y="479522"/>
            <a:ext cx="8247463" cy="6041199"/>
          </a:xfrm>
          <a:prstGeom prst="roundRect">
            <a:avLst>
              <a:gd name="adj" fmla="val 2649"/>
            </a:avLst>
          </a:prstGeom>
          <a:solidFill>
            <a:schemeClr val="bg1"/>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3" name="europe map" descr="A map of europe with different countries/regions&#10;&#10;Description automatically generated">
            <a:extLst>
              <a:ext uri="{FF2B5EF4-FFF2-40B4-BE49-F238E27FC236}">
                <a16:creationId xmlns:a16="http://schemas.microsoft.com/office/drawing/2014/main" id="{44ED9F00-C00C-AB33-85FE-3D6DEE95BFBD}"/>
              </a:ext>
            </a:extLst>
          </p:cNvPr>
          <p:cNvPicPr>
            <a:picLocks noChangeAspect="1"/>
          </p:cNvPicPr>
          <p:nvPr/>
        </p:nvPicPr>
        <p:blipFill>
          <a:blip r:embed="rId2" cstate="print">
            <a:extLst>
              <a:ext uri="{28A0092B-C50C-407E-A947-70E740481C1C}">
                <a14:useLocalDpi xmlns:a14="http://schemas.microsoft.com/office/drawing/2010/main" val="0"/>
              </a:ext>
            </a:extLst>
          </a:blip>
          <a:srcRect l="6167" t="23606" r="31836" b="6491"/>
          <a:stretch/>
        </p:blipFill>
        <p:spPr>
          <a:xfrm>
            <a:off x="489718" y="502575"/>
            <a:ext cx="8216682" cy="5996650"/>
          </a:xfrm>
          <a:prstGeom prst="roundRect">
            <a:avLst>
              <a:gd name="adj" fmla="val 2383"/>
            </a:avLst>
          </a:prstGeom>
          <a:solidFill>
            <a:srgbClr val="FFFFFF">
              <a:shade val="85000"/>
            </a:srgbClr>
          </a:solidFill>
          <a:ln>
            <a:noFill/>
          </a:ln>
          <a:effectLst/>
        </p:spPr>
      </p:pic>
      <p:pic>
        <p:nvPicPr>
          <p:cNvPr id="7" name="st patrick">
            <a:extLst>
              <a:ext uri="{FF2B5EF4-FFF2-40B4-BE49-F238E27FC236}">
                <a16:creationId xmlns:a16="http://schemas.microsoft.com/office/drawing/2014/main" id="{7C51E781-E64C-6A54-FDFB-8B1C00CDE951}"/>
              </a:ext>
            </a:extLst>
          </p:cNvPr>
          <p:cNvPicPr>
            <a:picLocks noChangeAspect="1"/>
          </p:cNvPicPr>
          <p:nvPr/>
        </p:nvPicPr>
        <p:blipFill>
          <a:blip r:embed="rId3" cstate="print">
            <a:extLst>
              <a:ext uri="{28A0092B-C50C-407E-A947-70E740481C1C}">
                <a14:useLocalDpi xmlns:a14="http://schemas.microsoft.com/office/drawing/2010/main" val="0"/>
              </a:ext>
            </a:extLst>
          </a:blip>
          <a:srcRect l="-4333" t="-2711" r="-5874" b="-1978"/>
          <a:stretch/>
        </p:blipFill>
        <p:spPr>
          <a:xfrm flipH="1">
            <a:off x="4696523" y="642117"/>
            <a:ext cx="3836020" cy="4345216"/>
          </a:xfrm>
          <a:prstGeom prst="roundRect">
            <a:avLst>
              <a:gd name="adj" fmla="val 8594"/>
            </a:avLst>
          </a:prstGeom>
          <a:noFill/>
          <a:ln w="38100">
            <a:noFill/>
          </a:ln>
          <a:effectLst>
            <a:glow rad="249438">
              <a:schemeClr val="accent3">
                <a:satMod val="175000"/>
                <a:alpha val="40000"/>
              </a:schemeClr>
            </a:glow>
          </a:effectLst>
        </p:spPr>
      </p:pic>
      <p:sp>
        <p:nvSpPr>
          <p:cNvPr id="17" name="Irl">
            <a:extLst>
              <a:ext uri="{FF2B5EF4-FFF2-40B4-BE49-F238E27FC236}">
                <a16:creationId xmlns:a16="http://schemas.microsoft.com/office/drawing/2014/main" id="{CC67FF4D-5FD9-5968-9BFE-72D80ED70C1A}"/>
              </a:ext>
            </a:extLst>
          </p:cNvPr>
          <p:cNvSpPr/>
          <p:nvPr/>
        </p:nvSpPr>
        <p:spPr>
          <a:xfrm>
            <a:off x="1839464" y="2268581"/>
            <a:ext cx="1123407" cy="1123407"/>
          </a:xfrm>
          <a:prstGeom prst="ellipse">
            <a:avLst/>
          </a:prstGeom>
          <a:solidFill>
            <a:srgbClr val="18A0DB">
              <a:alpha val="30000"/>
            </a:srgbClr>
          </a:solidFill>
          <a:ln w="38100">
            <a:solidFill>
              <a:srgbClr val="1ED9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29" name="t 2">
            <a:extLst>
              <a:ext uri="{FF2B5EF4-FFF2-40B4-BE49-F238E27FC236}">
                <a16:creationId xmlns:a16="http://schemas.microsoft.com/office/drawing/2014/main" id="{AB5F720E-1A47-D84E-7BCB-890D26581C74}"/>
              </a:ext>
            </a:extLst>
          </p:cNvPr>
          <p:cNvSpPr/>
          <p:nvPr/>
        </p:nvSpPr>
        <p:spPr>
          <a:xfrm>
            <a:off x="294553" y="5284540"/>
            <a:ext cx="6775320" cy="1036051"/>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He was taken to Ireland as an enslaved person when he was 16. He escaped after six years.</a:t>
            </a:r>
          </a:p>
        </p:txBody>
      </p:sp>
      <p:sp>
        <p:nvSpPr>
          <p:cNvPr id="21" name="t 4">
            <a:extLst>
              <a:ext uri="{FF2B5EF4-FFF2-40B4-BE49-F238E27FC236}">
                <a16:creationId xmlns:a16="http://schemas.microsoft.com/office/drawing/2014/main" id="{AC1161AC-69F5-7BAE-C0A9-88CEADE35265}"/>
              </a:ext>
            </a:extLst>
          </p:cNvPr>
          <p:cNvSpPr/>
          <p:nvPr/>
        </p:nvSpPr>
        <p:spPr>
          <a:xfrm>
            <a:off x="294552" y="5278023"/>
            <a:ext cx="6775321" cy="1036051"/>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Saint Patrick died on the 17th March. This is when St. Patrick’s Day is celebrated every year.</a:t>
            </a:r>
          </a:p>
        </p:txBody>
      </p:sp>
      <p:sp>
        <p:nvSpPr>
          <p:cNvPr id="3" name="Rounded Rectangle 2">
            <a:extLst>
              <a:ext uri="{FF2B5EF4-FFF2-40B4-BE49-F238E27FC236}">
                <a16:creationId xmlns:a16="http://schemas.microsoft.com/office/drawing/2014/main" id="{7B2A63B4-AA81-71F2-23F6-639A4D501D3B}"/>
              </a:ext>
            </a:extLst>
          </p:cNvPr>
          <p:cNvSpPr/>
          <p:nvPr/>
        </p:nvSpPr>
        <p:spPr>
          <a:xfrm>
            <a:off x="294553" y="3628241"/>
            <a:ext cx="3085677" cy="1126517"/>
          </a:xfrm>
          <a:prstGeom prst="roundRect">
            <a:avLst/>
          </a:prstGeom>
          <a:gradFill>
            <a:gsLst>
              <a:gs pos="0">
                <a:srgbClr val="D7EC49"/>
              </a:gs>
              <a:gs pos="39000">
                <a:srgbClr val="B7E84C"/>
              </a:gs>
              <a:gs pos="83000">
                <a:srgbClr val="64DE4E"/>
              </a:gs>
              <a:gs pos="100000">
                <a:srgbClr val="1ED94F"/>
              </a:gs>
            </a:gsLst>
            <a:lin ang="5400000" scaled="1"/>
          </a:gra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9" name="t 1">
            <a:extLst>
              <a:ext uri="{FF2B5EF4-FFF2-40B4-BE49-F238E27FC236}">
                <a16:creationId xmlns:a16="http://schemas.microsoft.com/office/drawing/2014/main" id="{3EE8BE51-D7A8-2038-A01F-E61A93CF2DE6}"/>
              </a:ext>
            </a:extLst>
          </p:cNvPr>
          <p:cNvSpPr txBox="1"/>
          <p:nvPr/>
        </p:nvSpPr>
        <p:spPr>
          <a:xfrm>
            <a:off x="427960" y="3767571"/>
            <a:ext cx="3085676" cy="830997"/>
          </a:xfrm>
          <a:prstGeom prst="rect">
            <a:avLst/>
          </a:prstGeom>
          <a:noFill/>
        </p:spPr>
        <p:txBody>
          <a:bodyPr wrap="square" rtlCol="0">
            <a:spAutoFit/>
          </a:bodyPr>
          <a:lstStyle/>
          <a:p>
            <a:r>
              <a:rPr lang="en-US" sz="2400" b="1" dirty="0"/>
              <a:t>Saint Patrick was born in Britain.</a:t>
            </a:r>
          </a:p>
        </p:txBody>
      </p:sp>
      <p:sp>
        <p:nvSpPr>
          <p:cNvPr id="5" name="Wales">
            <a:extLst>
              <a:ext uri="{FF2B5EF4-FFF2-40B4-BE49-F238E27FC236}">
                <a16:creationId xmlns:a16="http://schemas.microsoft.com/office/drawing/2014/main" id="{2DB64A15-E655-1D5A-6C3B-1365CFD17FBC}"/>
              </a:ext>
            </a:extLst>
          </p:cNvPr>
          <p:cNvSpPr/>
          <p:nvPr/>
        </p:nvSpPr>
        <p:spPr>
          <a:xfrm>
            <a:off x="2686002" y="2803574"/>
            <a:ext cx="611467" cy="611467"/>
          </a:xfrm>
          <a:prstGeom prst="ellipse">
            <a:avLst/>
          </a:prstGeom>
          <a:solidFill>
            <a:srgbClr val="18A0DB">
              <a:alpha val="30000"/>
            </a:srgbClr>
          </a:solidFill>
          <a:ln w="38100">
            <a:solidFill>
              <a:srgbClr val="1ED94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14" name="b 3">
            <a:extLst>
              <a:ext uri="{FF2B5EF4-FFF2-40B4-BE49-F238E27FC236}">
                <a16:creationId xmlns:a16="http://schemas.microsoft.com/office/drawing/2014/main" id="{81228C59-6136-9CE1-FB90-16BA6FC3240E}"/>
              </a:ext>
            </a:extLst>
          </p:cNvPr>
          <p:cNvSpPr/>
          <p:nvPr/>
        </p:nvSpPr>
        <p:spPr>
          <a:xfrm>
            <a:off x="294553" y="3066798"/>
            <a:ext cx="4228113" cy="1700148"/>
          </a:xfrm>
          <a:prstGeom prst="roundRect">
            <a:avLst>
              <a:gd name="adj" fmla="val 12732"/>
            </a:avLst>
          </a:prstGeom>
          <a:gradFill>
            <a:gsLst>
              <a:gs pos="0">
                <a:srgbClr val="D7EC49"/>
              </a:gs>
              <a:gs pos="39000">
                <a:srgbClr val="B7E84C"/>
              </a:gs>
              <a:gs pos="83000">
                <a:srgbClr val="64DE4E"/>
              </a:gs>
              <a:gs pos="100000">
                <a:srgbClr val="1ED94F"/>
              </a:gs>
            </a:gsLst>
            <a:lin ang="5400000" scaled="1"/>
          </a:gra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15" name="t 3">
            <a:extLst>
              <a:ext uri="{FF2B5EF4-FFF2-40B4-BE49-F238E27FC236}">
                <a16:creationId xmlns:a16="http://schemas.microsoft.com/office/drawing/2014/main" id="{99BE46BC-A8CA-5A0B-A104-4E597CD52C5F}"/>
              </a:ext>
            </a:extLst>
          </p:cNvPr>
          <p:cNvSpPr txBox="1"/>
          <p:nvPr/>
        </p:nvSpPr>
        <p:spPr>
          <a:xfrm>
            <a:off x="424348" y="3101851"/>
            <a:ext cx="4019518" cy="1569660"/>
          </a:xfrm>
          <a:prstGeom prst="rect">
            <a:avLst/>
          </a:prstGeom>
          <a:noFill/>
        </p:spPr>
        <p:txBody>
          <a:bodyPr wrap="square" rtlCol="0">
            <a:spAutoFit/>
          </a:bodyPr>
          <a:lstStyle/>
          <a:p>
            <a:r>
              <a:rPr lang="en-US" sz="2400" dirty="0"/>
              <a:t>He became a Christian priest. He returned to Ireland and converted many Irish people to Christianity.</a:t>
            </a:r>
          </a:p>
        </p:txBody>
      </p:sp>
      <p:sp>
        <p:nvSpPr>
          <p:cNvPr id="2" name="Title">
            <a:extLst>
              <a:ext uri="{FF2B5EF4-FFF2-40B4-BE49-F238E27FC236}">
                <a16:creationId xmlns:a16="http://schemas.microsoft.com/office/drawing/2014/main" id="{AEC2F307-73F2-27C0-77A6-554168A3BEBF}"/>
              </a:ext>
            </a:extLst>
          </p:cNvPr>
          <p:cNvSpPr/>
          <p:nvPr/>
        </p:nvSpPr>
        <p:spPr>
          <a:xfrm>
            <a:off x="294553" y="604099"/>
            <a:ext cx="4613964"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Saint Patrick’s Life</a:t>
            </a:r>
          </a:p>
        </p:txBody>
      </p:sp>
    </p:spTree>
    <p:extLst>
      <p:ext uri="{BB962C8B-B14F-4D97-AF65-F5344CB8AC3E}">
        <p14:creationId xmlns:p14="http://schemas.microsoft.com/office/powerpoint/2010/main" val="2578428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0"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5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1" presetClass="entr" presetSubtype="0" fill="hold" grpId="0" nodeType="withEffect">
                                  <p:stCondLst>
                                    <p:cond delay="500"/>
                                  </p:stCondLst>
                                  <p:childTnLst>
                                    <p:set>
                                      <p:cBhvr>
                                        <p:cTn id="27" dur="1" fill="hold">
                                          <p:stCondLst>
                                            <p:cond delay="0"/>
                                          </p:stCondLst>
                                        </p:cTn>
                                        <p:tgtEl>
                                          <p:spTgt spid="5"/>
                                        </p:tgtEl>
                                        <p:attrNameLst>
                                          <p:attrName>style.visibility</p:attrName>
                                        </p:attrNameLst>
                                      </p:cBhvr>
                                      <p:to>
                                        <p:strVal val="visible"/>
                                      </p:to>
                                    </p:set>
                                  </p:childTnLst>
                                </p:cTn>
                              </p:par>
                              <p:par>
                                <p:cTn id="28" presetID="26" presetClass="emph" presetSubtype="0" repeatCount="indefinite" fill="hold" grpId="1" nodeType="withEffect">
                                  <p:stCondLst>
                                    <p:cond delay="500"/>
                                  </p:stCondLst>
                                  <p:childTnLst>
                                    <p:animEffect transition="out" filter="fade">
                                      <p:cBhvr>
                                        <p:cTn id="29" dur="3000" tmFilter="0, 0; .2, .5; .8, .5; 1, 0"/>
                                        <p:tgtEl>
                                          <p:spTgt spid="5"/>
                                        </p:tgtEl>
                                      </p:cBhvr>
                                    </p:animEffect>
                                    <p:animScale>
                                      <p:cBhvr>
                                        <p:cTn id="30" dur="1500" autoRev="1" fill="hold"/>
                                        <p:tgtEl>
                                          <p:spTgt spid="5"/>
                                        </p:tgtEl>
                                      </p:cBhvr>
                                      <p:by x="105000" y="105000"/>
                                    </p:animScale>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500"/>
                                  </p:stCondLst>
                                  <p:childTnLst>
                                    <p:set>
                                      <p:cBhvr>
                                        <p:cTn id="36" dur="1" fill="hold">
                                          <p:stCondLst>
                                            <p:cond delay="0"/>
                                          </p:stCondLst>
                                        </p:cTn>
                                        <p:tgtEl>
                                          <p:spTgt spid="17"/>
                                        </p:tgtEl>
                                        <p:attrNameLst>
                                          <p:attrName>style.visibility</p:attrName>
                                        </p:attrNameLst>
                                      </p:cBhvr>
                                      <p:to>
                                        <p:strVal val="visible"/>
                                      </p:to>
                                    </p:set>
                                  </p:childTnLst>
                                </p:cTn>
                              </p:par>
                              <p:par>
                                <p:cTn id="37" presetID="26" presetClass="emph" presetSubtype="0" repeatCount="indefinite" fill="hold" grpId="1" nodeType="withEffect">
                                  <p:stCondLst>
                                    <p:cond delay="500"/>
                                  </p:stCondLst>
                                  <p:childTnLst>
                                    <p:animEffect transition="out" filter="fade">
                                      <p:cBhvr>
                                        <p:cTn id="38" dur="3000" tmFilter="0, 0; .2, .5; .8, .5; 1, 0"/>
                                        <p:tgtEl>
                                          <p:spTgt spid="17"/>
                                        </p:tgtEl>
                                      </p:cBhvr>
                                    </p:animEffect>
                                    <p:animScale>
                                      <p:cBhvr>
                                        <p:cTn id="39" dur="1500" autoRev="1" fill="hold"/>
                                        <p:tgtEl>
                                          <p:spTgt spid="17"/>
                                        </p:tgtEl>
                                      </p:cBhvr>
                                      <p:by x="105000" y="105000"/>
                                    </p:animScale>
                                  </p:childTnLst>
                                </p:cTn>
                              </p:par>
                              <p:par>
                                <p:cTn id="40" presetID="1"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50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8" grpId="0" animBg="1"/>
      <p:bldP spid="28" grpId="0" animBg="1"/>
      <p:bldP spid="17" grpId="0" animBg="1"/>
      <p:bldP spid="17" grpId="1" animBg="1"/>
      <p:bldP spid="29" grpId="0" animBg="1"/>
      <p:bldP spid="21" grpId="0" animBg="1"/>
      <p:bldP spid="3" grpId="0" animBg="1"/>
      <p:bldP spid="9" grpId="0"/>
      <p:bldP spid="5" grpId="0" animBg="1"/>
      <p:bldP spid="5" grpId="1" animBg="1"/>
      <p:bldP spid="14" grpId="0" animBg="1"/>
      <p:bldP spid="15" grpId="0"/>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a:extLst>
              <a:ext uri="{FF2B5EF4-FFF2-40B4-BE49-F238E27FC236}">
                <a16:creationId xmlns:a16="http://schemas.microsoft.com/office/drawing/2014/main" id="{53F53E17-201F-C7A3-6594-DE4357EEC281}"/>
              </a:ext>
            </a:extLst>
          </p:cNvPr>
          <p:cNvSpPr/>
          <p:nvPr/>
        </p:nvSpPr>
        <p:spPr>
          <a:xfrm>
            <a:off x="4772973" y="5964535"/>
            <a:ext cx="4064353"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ounded Rectangle 17">
            <a:extLst>
              <a:ext uri="{FF2B5EF4-FFF2-40B4-BE49-F238E27FC236}">
                <a16:creationId xmlns:a16="http://schemas.microsoft.com/office/drawing/2014/main" id="{A9A42498-5260-09EC-7967-91D44E6D058C}"/>
              </a:ext>
            </a:extLst>
          </p:cNvPr>
          <p:cNvSpPr/>
          <p:nvPr/>
        </p:nvSpPr>
        <p:spPr>
          <a:xfrm>
            <a:off x="294553" y="2692746"/>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ounded Rectangle 7">
            <a:extLst>
              <a:ext uri="{FF2B5EF4-FFF2-40B4-BE49-F238E27FC236}">
                <a16:creationId xmlns:a16="http://schemas.microsoft.com/office/drawing/2014/main" id="{3FA17AC1-3E73-EE00-4D0B-E124A0AF117B}"/>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ounded Rectangle 27">
            <a:extLst>
              <a:ext uri="{FF2B5EF4-FFF2-40B4-BE49-F238E27FC236}">
                <a16:creationId xmlns:a16="http://schemas.microsoft.com/office/drawing/2014/main" id="{5CB33798-C746-CE67-3429-4F9972306DA6}"/>
              </a:ext>
            </a:extLst>
          </p:cNvPr>
          <p:cNvSpPr/>
          <p:nvPr/>
        </p:nvSpPr>
        <p:spPr>
          <a:xfrm>
            <a:off x="294553" y="4449694"/>
            <a:ext cx="1247689"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a:extLst>
              <a:ext uri="{FF2B5EF4-FFF2-40B4-BE49-F238E27FC236}">
                <a16:creationId xmlns:a16="http://schemas.microsoft.com/office/drawing/2014/main" id="{0EE0D8E1-3E41-6264-C0DD-58F2FF1BF7FA}"/>
              </a:ext>
            </a:extLst>
          </p:cNvPr>
          <p:cNvSpPr/>
          <p:nvPr/>
        </p:nvSpPr>
        <p:spPr bwMode="auto">
          <a:xfrm>
            <a:off x="472189" y="479522"/>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4" name="shamrocks" descr="A group of clovers on a black background&#10;&#10;Description automatically generated">
            <a:extLst>
              <a:ext uri="{FF2B5EF4-FFF2-40B4-BE49-F238E27FC236}">
                <a16:creationId xmlns:a16="http://schemas.microsoft.com/office/drawing/2014/main" id="{6D1B6088-96C7-993C-B2AA-7DFF580E79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2047" y="4779787"/>
            <a:ext cx="1678280" cy="1638200"/>
          </a:xfrm>
          <a:prstGeom prst="rect">
            <a:avLst/>
          </a:prstGeom>
        </p:spPr>
      </p:pic>
      <p:pic>
        <p:nvPicPr>
          <p:cNvPr id="13" name="europe map">
            <a:extLst>
              <a:ext uri="{FF2B5EF4-FFF2-40B4-BE49-F238E27FC236}">
                <a16:creationId xmlns:a16="http://schemas.microsoft.com/office/drawing/2014/main" id="{44ED9F00-C00C-AB33-85FE-3D6DEE95BFBD}"/>
              </a:ext>
            </a:extLst>
          </p:cNvPr>
          <p:cNvPicPr>
            <a:picLocks noChangeAspect="1"/>
          </p:cNvPicPr>
          <p:nvPr/>
        </p:nvPicPr>
        <p:blipFill>
          <a:blip r:embed="rId3" cstate="print">
            <a:extLst>
              <a:ext uri="{28A0092B-C50C-407E-A947-70E740481C1C}">
                <a14:useLocalDpi xmlns:a14="http://schemas.microsoft.com/office/drawing/2010/main" val="0"/>
              </a:ext>
            </a:extLst>
          </a:blip>
          <a:srcRect l="19916" r="19916"/>
          <a:stretch/>
        </p:blipFill>
        <p:spPr>
          <a:xfrm>
            <a:off x="4763601" y="1397685"/>
            <a:ext cx="4064353" cy="4780758"/>
          </a:xfrm>
          <a:prstGeom prst="roundRect">
            <a:avLst>
              <a:gd name="adj" fmla="val 2383"/>
            </a:avLst>
          </a:prstGeom>
          <a:solidFill>
            <a:srgbClr val="FFFFFF">
              <a:shade val="85000"/>
            </a:srgbClr>
          </a:solidFill>
          <a:ln w="38100">
            <a:solidFill>
              <a:srgbClr val="003C13"/>
            </a:solidFill>
          </a:ln>
          <a:effectLst/>
        </p:spPr>
      </p:pic>
      <p:pic>
        <p:nvPicPr>
          <p:cNvPr id="16" name="st patrick">
            <a:extLst>
              <a:ext uri="{FF2B5EF4-FFF2-40B4-BE49-F238E27FC236}">
                <a16:creationId xmlns:a16="http://schemas.microsoft.com/office/drawing/2014/main" id="{07A66F22-6507-AA0E-45E8-B09A95202240}"/>
              </a:ext>
            </a:extLst>
          </p:cNvPr>
          <p:cNvPicPr>
            <a:picLocks noChangeAspect="1"/>
          </p:cNvPicPr>
          <p:nvPr/>
        </p:nvPicPr>
        <p:blipFill>
          <a:blip r:embed="rId4" cstate="print">
            <a:extLst>
              <a:ext uri="{28A0092B-C50C-407E-A947-70E740481C1C}">
                <a14:useLocalDpi xmlns:a14="http://schemas.microsoft.com/office/drawing/2010/main" val="0"/>
              </a:ext>
            </a:extLst>
          </a:blip>
          <a:srcRect l="-2748" t="-1382" r="-1724" b="-1232"/>
          <a:stretch/>
        </p:blipFill>
        <p:spPr>
          <a:xfrm flipH="1">
            <a:off x="5086735" y="1752281"/>
            <a:ext cx="3453322" cy="4674590"/>
          </a:xfrm>
          <a:prstGeom prst="roundRect">
            <a:avLst>
              <a:gd name="adj" fmla="val 8594"/>
            </a:avLst>
          </a:prstGeom>
          <a:noFill/>
          <a:ln w="38100">
            <a:noFill/>
          </a:ln>
          <a:effectLst>
            <a:glow rad="249438">
              <a:schemeClr val="accent3">
                <a:satMod val="175000"/>
                <a:alpha val="40000"/>
              </a:schemeClr>
            </a:glow>
          </a:effectLst>
        </p:spPr>
      </p:pic>
      <p:sp>
        <p:nvSpPr>
          <p:cNvPr id="29" name="Rounded Rectangle 28">
            <a:extLst>
              <a:ext uri="{FF2B5EF4-FFF2-40B4-BE49-F238E27FC236}">
                <a16:creationId xmlns:a16="http://schemas.microsoft.com/office/drawing/2014/main" id="{AB5F720E-1A47-D84E-7BCB-890D26581C74}"/>
              </a:ext>
            </a:extLst>
          </p:cNvPr>
          <p:cNvSpPr/>
          <p:nvPr/>
        </p:nvSpPr>
        <p:spPr>
          <a:xfrm>
            <a:off x="294553" y="3436750"/>
            <a:ext cx="4121330" cy="1257223"/>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There are lots of different traditions for celebrating St. Patrick’s Day.</a:t>
            </a:r>
          </a:p>
        </p:txBody>
      </p:sp>
      <p:sp>
        <p:nvSpPr>
          <p:cNvPr id="2" name="Rounded Rectangle 1">
            <a:extLst>
              <a:ext uri="{FF2B5EF4-FFF2-40B4-BE49-F238E27FC236}">
                <a16:creationId xmlns:a16="http://schemas.microsoft.com/office/drawing/2014/main" id="{AEC2F307-73F2-27C0-77A6-554168A3BEBF}"/>
              </a:ext>
            </a:extLst>
          </p:cNvPr>
          <p:cNvSpPr/>
          <p:nvPr/>
        </p:nvSpPr>
        <p:spPr>
          <a:xfrm>
            <a:off x="294553" y="604099"/>
            <a:ext cx="6373876"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St. Patrick’s Day Traditions</a:t>
            </a:r>
          </a:p>
        </p:txBody>
      </p:sp>
      <p:sp>
        <p:nvSpPr>
          <p:cNvPr id="3" name="Rounded Rectangle 2">
            <a:extLst>
              <a:ext uri="{FF2B5EF4-FFF2-40B4-BE49-F238E27FC236}">
                <a16:creationId xmlns:a16="http://schemas.microsoft.com/office/drawing/2014/main" id="{7B2A63B4-AA81-71F2-23F6-639A4D501D3B}"/>
              </a:ext>
            </a:extLst>
          </p:cNvPr>
          <p:cNvSpPr/>
          <p:nvPr/>
        </p:nvSpPr>
        <p:spPr>
          <a:xfrm>
            <a:off x="294553" y="1900302"/>
            <a:ext cx="3871355" cy="1270983"/>
          </a:xfrm>
          <a:prstGeom prst="roundRect">
            <a:avLst/>
          </a:prstGeom>
          <a:gradFill>
            <a:gsLst>
              <a:gs pos="0">
                <a:srgbClr val="D7EC49"/>
              </a:gs>
              <a:gs pos="39000">
                <a:srgbClr val="B7E84C"/>
              </a:gs>
              <a:gs pos="83000">
                <a:srgbClr val="64DE4E"/>
              </a:gs>
              <a:gs pos="100000">
                <a:srgbClr val="1ED94F"/>
              </a:gs>
            </a:gsLst>
            <a:lin ang="5400000" scaled="1"/>
          </a:gra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9" name="TextBox 8">
            <a:extLst>
              <a:ext uri="{FF2B5EF4-FFF2-40B4-BE49-F238E27FC236}">
                <a16:creationId xmlns:a16="http://schemas.microsoft.com/office/drawing/2014/main" id="{3EE8BE51-D7A8-2038-A01F-E61A93CF2DE6}"/>
              </a:ext>
            </a:extLst>
          </p:cNvPr>
          <p:cNvSpPr txBox="1"/>
          <p:nvPr/>
        </p:nvSpPr>
        <p:spPr>
          <a:xfrm>
            <a:off x="427960" y="1937503"/>
            <a:ext cx="3648454" cy="1200329"/>
          </a:xfrm>
          <a:prstGeom prst="rect">
            <a:avLst/>
          </a:prstGeom>
          <a:noFill/>
        </p:spPr>
        <p:txBody>
          <a:bodyPr wrap="square" rtlCol="0">
            <a:spAutoFit/>
          </a:bodyPr>
          <a:lstStyle/>
          <a:p>
            <a:r>
              <a:rPr lang="en-US" sz="2400" b="1" dirty="0"/>
              <a:t>St. Patrick’s Day became an official holiday in Ireland in 1903.</a:t>
            </a:r>
          </a:p>
        </p:txBody>
      </p:sp>
      <p:pic>
        <p:nvPicPr>
          <p:cNvPr id="10" name="Picture 9" descr="A green rectangle with a black background&#10;&#10;Description automatically generated">
            <a:extLst>
              <a:ext uri="{FF2B5EF4-FFF2-40B4-BE49-F238E27FC236}">
                <a16:creationId xmlns:a16="http://schemas.microsoft.com/office/drawing/2014/main" id="{F1F86FDD-5E81-7EBB-AFFC-39DB38926DB1}"/>
              </a:ext>
            </a:extLst>
          </p:cNvPr>
          <p:cNvPicPr>
            <a:picLocks noChangeAspect="1"/>
          </p:cNvPicPr>
          <p:nvPr/>
        </p:nvPicPr>
        <p:blipFill>
          <a:blip r:embed="rId5" cstate="print">
            <a:extLst>
              <a:ext uri="{28A0092B-C50C-407E-A947-70E740481C1C}">
                <a14:useLocalDpi xmlns:a14="http://schemas.microsoft.com/office/drawing/2010/main" val="0"/>
              </a:ext>
            </a:extLst>
          </a:blip>
          <a:srcRect l="28277" t="27698" r="24811" b="17816"/>
          <a:stretch/>
        </p:blipFill>
        <p:spPr>
          <a:xfrm rot="10800000">
            <a:off x="2668050" y="3834084"/>
            <a:ext cx="3379099" cy="2665140"/>
          </a:xfrm>
          <a:prstGeom prst="rect">
            <a:avLst/>
          </a:prstGeom>
        </p:spPr>
      </p:pic>
      <p:sp>
        <p:nvSpPr>
          <p:cNvPr id="7" name="Rounded Rectangle 6">
            <a:extLst>
              <a:ext uri="{FF2B5EF4-FFF2-40B4-BE49-F238E27FC236}">
                <a16:creationId xmlns:a16="http://schemas.microsoft.com/office/drawing/2014/main" id="{A352A2CB-4001-C25E-109D-85BEB1BD5D6C}"/>
              </a:ext>
            </a:extLst>
          </p:cNvPr>
          <p:cNvSpPr/>
          <p:nvPr/>
        </p:nvSpPr>
        <p:spPr>
          <a:xfrm>
            <a:off x="2981047" y="4682131"/>
            <a:ext cx="2869672" cy="1529209"/>
          </a:xfrm>
          <a:prstGeom prst="roundRect">
            <a:avLst>
              <a:gd name="adj" fmla="val 12587"/>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Let’s have a look at a few from Ireland and from around the world.</a:t>
            </a:r>
          </a:p>
        </p:txBody>
      </p:sp>
    </p:spTree>
    <p:extLst>
      <p:ext uri="{BB962C8B-B14F-4D97-AF65-F5344CB8AC3E}">
        <p14:creationId xmlns:p14="http://schemas.microsoft.com/office/powerpoint/2010/main" val="2970368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childTnLst>
                                </p:cTn>
                              </p:par>
                              <p:par>
                                <p:cTn id="18" presetID="10" presetClass="entr" presetSubtype="0"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32" presetClass="emph" presetSubtype="0" repeatCount="indefinite" fill="hold" nodeType="withEffect">
                                  <p:stCondLst>
                                    <p:cond delay="500"/>
                                  </p:stCondLst>
                                  <p:childTnLst>
                                    <p:animRot by="120000">
                                      <p:cBhvr>
                                        <p:cTn id="22" dur="500" fill="hold">
                                          <p:stCondLst>
                                            <p:cond delay="0"/>
                                          </p:stCondLst>
                                        </p:cTn>
                                        <p:tgtEl>
                                          <p:spTgt spid="14"/>
                                        </p:tgtEl>
                                        <p:attrNameLst>
                                          <p:attrName>r</p:attrName>
                                        </p:attrNameLst>
                                      </p:cBhvr>
                                    </p:animRot>
                                    <p:animRot by="-240000">
                                      <p:cBhvr>
                                        <p:cTn id="23" dur="1000" fill="hold">
                                          <p:stCondLst>
                                            <p:cond delay="1000"/>
                                          </p:stCondLst>
                                        </p:cTn>
                                        <p:tgtEl>
                                          <p:spTgt spid="14"/>
                                        </p:tgtEl>
                                        <p:attrNameLst>
                                          <p:attrName>r</p:attrName>
                                        </p:attrNameLst>
                                      </p:cBhvr>
                                    </p:animRot>
                                    <p:animRot by="240000">
                                      <p:cBhvr>
                                        <p:cTn id="24" dur="1000" fill="hold">
                                          <p:stCondLst>
                                            <p:cond delay="2000"/>
                                          </p:stCondLst>
                                        </p:cTn>
                                        <p:tgtEl>
                                          <p:spTgt spid="14"/>
                                        </p:tgtEl>
                                        <p:attrNameLst>
                                          <p:attrName>r</p:attrName>
                                        </p:attrNameLst>
                                      </p:cBhvr>
                                    </p:animRot>
                                    <p:animRot by="-240000">
                                      <p:cBhvr>
                                        <p:cTn id="25" dur="1000" fill="hold">
                                          <p:stCondLst>
                                            <p:cond delay="3000"/>
                                          </p:stCondLst>
                                        </p:cTn>
                                        <p:tgtEl>
                                          <p:spTgt spid="14"/>
                                        </p:tgtEl>
                                        <p:attrNameLst>
                                          <p:attrName>r</p:attrName>
                                        </p:attrNameLst>
                                      </p:cBhvr>
                                    </p:animRot>
                                    <p:animRot by="120000">
                                      <p:cBhvr>
                                        <p:cTn id="26" dur="1000" fill="hold">
                                          <p:stCondLst>
                                            <p:cond delay="4000"/>
                                          </p:stCondLst>
                                        </p:cTn>
                                        <p:tgtEl>
                                          <p:spTgt spid="14"/>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down)">
                                      <p:cBhvr>
                                        <p:cTn id="31" dur="500"/>
                                        <p:tgtEl>
                                          <p:spTgt spid="13"/>
                                        </p:tgtEl>
                                      </p:cBhvr>
                                    </p:animEffect>
                                  </p:childTnLst>
                                </p:cTn>
                              </p:par>
                              <p:par>
                                <p:cTn id="32" presetID="1"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9"/>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grpId="0" nodeType="clickEffect">
                                  <p:stCondLst>
                                    <p:cond delay="1000"/>
                                  </p:stCondLst>
                                  <p:childTnLst>
                                    <p:set>
                                      <p:cBhvr>
                                        <p:cTn id="43" dur="1" fill="hold">
                                          <p:stCondLst>
                                            <p:cond delay="0"/>
                                          </p:stCondLst>
                                        </p:cTn>
                                        <p:tgtEl>
                                          <p:spTgt spid="7"/>
                                        </p:tgtEl>
                                        <p:attrNameLst>
                                          <p:attrName>style.visibility</p:attrName>
                                        </p:attrNameLst>
                                      </p:cBhvr>
                                      <p:to>
                                        <p:strVal val="visible"/>
                                      </p:to>
                                    </p:set>
                                  </p:childTnLst>
                                </p:cTn>
                              </p:par>
                              <p:par>
                                <p:cTn id="44" presetID="10"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par>
                                <p:cTn id="47" presetID="10" presetClass="entr" presetSubtype="0" fill="hold" nodeType="withEffect">
                                  <p:stCondLst>
                                    <p:cond delay="50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P spid="8" grpId="0" animBg="1"/>
      <p:bldP spid="28" grpId="0" animBg="1"/>
      <p:bldP spid="29" grpId="0" animBg="1"/>
      <p:bldP spid="2" grpId="0" animBg="1"/>
      <p:bldP spid="3" grpId="0" animBg="1"/>
      <p:bldP spid="9" grpId="0"/>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3FA17AC1-3E73-EE00-4D0B-E124A0AF117B}"/>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a:extLst>
              <a:ext uri="{FF2B5EF4-FFF2-40B4-BE49-F238E27FC236}">
                <a16:creationId xmlns:a16="http://schemas.microsoft.com/office/drawing/2014/main" id="{0EE0D8E1-3E41-6264-C0DD-58F2FF1BF7FA}"/>
              </a:ext>
            </a:extLst>
          </p:cNvPr>
          <p:cNvSpPr/>
          <p:nvPr/>
        </p:nvSpPr>
        <p:spPr bwMode="auto">
          <a:xfrm>
            <a:off x="472189" y="479522"/>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27" name="parade illu">
            <a:extLst>
              <a:ext uri="{FF2B5EF4-FFF2-40B4-BE49-F238E27FC236}">
                <a16:creationId xmlns:a16="http://schemas.microsoft.com/office/drawing/2014/main" id="{603D5F1D-28A4-712B-5919-8B543E315E04}"/>
              </a:ext>
            </a:extLst>
          </p:cNvPr>
          <p:cNvPicPr>
            <a:picLocks noChangeAspect="1"/>
          </p:cNvPicPr>
          <p:nvPr/>
        </p:nvPicPr>
        <p:blipFill>
          <a:blip r:embed="rId2" cstate="print">
            <a:extLst>
              <a:ext uri="{28A0092B-C50C-407E-A947-70E740481C1C}">
                <a14:useLocalDpi xmlns:a14="http://schemas.microsoft.com/office/drawing/2010/main" val="0"/>
              </a:ext>
            </a:extLst>
          </a:blip>
          <a:srcRect l="26372" r="1152" b="25221"/>
          <a:stretch/>
        </p:blipFill>
        <p:spPr>
          <a:xfrm>
            <a:off x="489718" y="502575"/>
            <a:ext cx="8216682" cy="5996650"/>
          </a:xfrm>
          <a:prstGeom prst="roundRect">
            <a:avLst>
              <a:gd name="adj" fmla="val 2383"/>
            </a:avLst>
          </a:prstGeom>
          <a:solidFill>
            <a:srgbClr val="FFFFFF">
              <a:shade val="85000"/>
            </a:srgbClr>
          </a:solidFill>
          <a:ln>
            <a:noFill/>
          </a:ln>
          <a:effectLst/>
        </p:spPr>
      </p:pic>
      <p:pic>
        <p:nvPicPr>
          <p:cNvPr id="30" name="shamrocks" descr="A group of clovers on a black background&#10;&#10;Description automatically generated">
            <a:extLst>
              <a:ext uri="{FF2B5EF4-FFF2-40B4-BE49-F238E27FC236}">
                <a16:creationId xmlns:a16="http://schemas.microsoft.com/office/drawing/2014/main" id="{33B127B1-64A5-3EFA-B422-9E058A91DC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85200" y="4546704"/>
            <a:ext cx="1678280" cy="1638200"/>
          </a:xfrm>
          <a:prstGeom prst="rect">
            <a:avLst/>
          </a:prstGeom>
        </p:spPr>
      </p:pic>
      <p:pic>
        <p:nvPicPr>
          <p:cNvPr id="31" name="shamrocks" descr="A group of clovers on a black background&#10;&#10;Description automatically generated">
            <a:extLst>
              <a:ext uri="{FF2B5EF4-FFF2-40B4-BE49-F238E27FC236}">
                <a16:creationId xmlns:a16="http://schemas.microsoft.com/office/drawing/2014/main" id="{C8EEBF41-0D1E-6D77-B696-4016336429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70418" y="2624341"/>
            <a:ext cx="1678280" cy="1638200"/>
          </a:xfrm>
          <a:prstGeom prst="rect">
            <a:avLst/>
          </a:prstGeom>
        </p:spPr>
      </p:pic>
      <p:pic>
        <p:nvPicPr>
          <p:cNvPr id="32" name="shamrocks" descr="A group of clovers on a black background&#10;&#10;Description automatically generated">
            <a:extLst>
              <a:ext uri="{FF2B5EF4-FFF2-40B4-BE49-F238E27FC236}">
                <a16:creationId xmlns:a16="http://schemas.microsoft.com/office/drawing/2014/main" id="{CA3274E1-DE51-5708-DFA6-AE6C9892B8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752" y="2308712"/>
            <a:ext cx="1678280" cy="1638200"/>
          </a:xfrm>
          <a:prstGeom prst="rect">
            <a:avLst/>
          </a:prstGeom>
        </p:spPr>
      </p:pic>
      <p:pic>
        <p:nvPicPr>
          <p:cNvPr id="33" name="shamrocks" descr="A group of clovers on a black background&#10;&#10;Description automatically generated">
            <a:extLst>
              <a:ext uri="{FF2B5EF4-FFF2-40B4-BE49-F238E27FC236}">
                <a16:creationId xmlns:a16="http://schemas.microsoft.com/office/drawing/2014/main" id="{9490A35D-9400-D962-DFC4-1DA8BA787E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14222" y="639831"/>
            <a:ext cx="1678280" cy="1638200"/>
          </a:xfrm>
          <a:prstGeom prst="rect">
            <a:avLst/>
          </a:prstGeom>
        </p:spPr>
      </p:pic>
      <p:pic>
        <p:nvPicPr>
          <p:cNvPr id="14" name="shamrocks" descr="A group of clovers on a black background&#10;&#10;Description automatically generated">
            <a:extLst>
              <a:ext uri="{FF2B5EF4-FFF2-40B4-BE49-F238E27FC236}">
                <a16:creationId xmlns:a16="http://schemas.microsoft.com/office/drawing/2014/main" id="{6D1B6088-96C7-993C-B2AA-7DFF580E79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1185" y="4657194"/>
            <a:ext cx="1678280" cy="1638200"/>
          </a:xfrm>
          <a:prstGeom prst="rect">
            <a:avLst/>
          </a:prstGeom>
        </p:spPr>
      </p:pic>
      <p:pic>
        <p:nvPicPr>
          <p:cNvPr id="13" name="funny hat">
            <a:extLst>
              <a:ext uri="{FF2B5EF4-FFF2-40B4-BE49-F238E27FC236}">
                <a16:creationId xmlns:a16="http://schemas.microsoft.com/office/drawing/2014/main" id="{44ED9F00-C00C-AB33-85FE-3D6DEE95BFBD}"/>
              </a:ext>
            </a:extLst>
          </p:cNvPr>
          <p:cNvPicPr>
            <a:picLocks noChangeAspect="1"/>
          </p:cNvPicPr>
          <p:nvPr/>
        </p:nvPicPr>
        <p:blipFill>
          <a:blip r:embed="rId4" cstate="print">
            <a:extLst>
              <a:ext uri="{28A0092B-C50C-407E-A947-70E740481C1C}">
                <a14:useLocalDpi xmlns:a14="http://schemas.microsoft.com/office/drawing/2010/main" val="0"/>
              </a:ext>
            </a:extLst>
          </a:blip>
          <a:srcRect l="2" r="-2"/>
          <a:stretch/>
        </p:blipFill>
        <p:spPr>
          <a:xfrm>
            <a:off x="2390161" y="3275786"/>
            <a:ext cx="4363678" cy="2909119"/>
          </a:xfrm>
          <a:prstGeom prst="roundRect">
            <a:avLst>
              <a:gd name="adj" fmla="val 2383"/>
            </a:avLst>
          </a:prstGeom>
          <a:solidFill>
            <a:srgbClr val="FFFFFF">
              <a:shade val="85000"/>
            </a:srgbClr>
          </a:solidFill>
          <a:ln w="38100">
            <a:solidFill>
              <a:srgbClr val="003C13"/>
            </a:solidFill>
          </a:ln>
          <a:effectLst/>
        </p:spPr>
      </p:pic>
      <p:sp>
        <p:nvSpPr>
          <p:cNvPr id="29" name="t1">
            <a:extLst>
              <a:ext uri="{FF2B5EF4-FFF2-40B4-BE49-F238E27FC236}">
                <a16:creationId xmlns:a16="http://schemas.microsoft.com/office/drawing/2014/main" id="{AB5F720E-1A47-D84E-7BCB-890D26581C74}"/>
              </a:ext>
            </a:extLst>
          </p:cNvPr>
          <p:cNvSpPr/>
          <p:nvPr/>
        </p:nvSpPr>
        <p:spPr>
          <a:xfrm>
            <a:off x="1524580" y="1703889"/>
            <a:ext cx="6094841" cy="1236082"/>
          </a:xfrm>
          <a:prstGeom prst="roundRect">
            <a:avLst>
              <a:gd name="adj" fmla="val 9401"/>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People wear green on St. Patrick’s Day. Some people wear costumes or funny hats.</a:t>
            </a:r>
          </a:p>
        </p:txBody>
      </p:sp>
      <p:sp>
        <p:nvSpPr>
          <p:cNvPr id="2" name="title">
            <a:extLst>
              <a:ext uri="{FF2B5EF4-FFF2-40B4-BE49-F238E27FC236}">
                <a16:creationId xmlns:a16="http://schemas.microsoft.com/office/drawing/2014/main" id="{AEC2F307-73F2-27C0-77A6-554168A3BEBF}"/>
              </a:ext>
            </a:extLst>
          </p:cNvPr>
          <p:cNvSpPr/>
          <p:nvPr/>
        </p:nvSpPr>
        <p:spPr>
          <a:xfrm>
            <a:off x="294553" y="604099"/>
            <a:ext cx="6373876"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St. Patrick’s Day Traditions</a:t>
            </a:r>
          </a:p>
        </p:txBody>
      </p:sp>
      <p:pic>
        <p:nvPicPr>
          <p:cNvPr id="21" name="chrurch">
            <a:extLst>
              <a:ext uri="{FF2B5EF4-FFF2-40B4-BE49-F238E27FC236}">
                <a16:creationId xmlns:a16="http://schemas.microsoft.com/office/drawing/2014/main" id="{0CE2D0D4-07F3-F55A-62B6-5576AC363254}"/>
              </a:ext>
            </a:extLst>
          </p:cNvPr>
          <p:cNvPicPr>
            <a:picLocks noChangeAspect="1"/>
          </p:cNvPicPr>
          <p:nvPr/>
        </p:nvPicPr>
        <p:blipFill>
          <a:blip r:embed="rId5" cstate="print">
            <a:extLst>
              <a:ext uri="{28A0092B-C50C-407E-A947-70E740481C1C}">
                <a14:useLocalDpi xmlns:a14="http://schemas.microsoft.com/office/drawing/2010/main" val="0"/>
              </a:ext>
            </a:extLst>
          </a:blip>
          <a:srcRect t="2901" b="2901"/>
          <a:stretch/>
        </p:blipFill>
        <p:spPr>
          <a:xfrm>
            <a:off x="2390160" y="3275785"/>
            <a:ext cx="4363678" cy="2909119"/>
          </a:xfrm>
          <a:prstGeom prst="roundRect">
            <a:avLst>
              <a:gd name="adj" fmla="val 2383"/>
            </a:avLst>
          </a:prstGeom>
          <a:solidFill>
            <a:srgbClr val="FFFFFF">
              <a:shade val="85000"/>
            </a:srgbClr>
          </a:solidFill>
          <a:ln w="38100">
            <a:solidFill>
              <a:srgbClr val="003C13"/>
            </a:solidFill>
          </a:ln>
          <a:effectLst/>
        </p:spPr>
      </p:pic>
      <p:sp>
        <p:nvSpPr>
          <p:cNvPr id="22" name="t2">
            <a:extLst>
              <a:ext uri="{FF2B5EF4-FFF2-40B4-BE49-F238E27FC236}">
                <a16:creationId xmlns:a16="http://schemas.microsoft.com/office/drawing/2014/main" id="{60D975BC-AFC2-FCD8-60D6-9AF27641A075}"/>
              </a:ext>
            </a:extLst>
          </p:cNvPr>
          <p:cNvSpPr/>
          <p:nvPr/>
        </p:nvSpPr>
        <p:spPr>
          <a:xfrm>
            <a:off x="1524579" y="1703888"/>
            <a:ext cx="6094841" cy="1236082"/>
          </a:xfrm>
          <a:prstGeom prst="roundRect">
            <a:avLst>
              <a:gd name="adj" fmla="val 9401"/>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Some people go to church in the morning. In Ireland, St. Patrick’s Day has primarily been a religious festival.</a:t>
            </a:r>
          </a:p>
        </p:txBody>
      </p:sp>
      <p:pic>
        <p:nvPicPr>
          <p:cNvPr id="23" name="parade">
            <a:extLst>
              <a:ext uri="{FF2B5EF4-FFF2-40B4-BE49-F238E27FC236}">
                <a16:creationId xmlns:a16="http://schemas.microsoft.com/office/drawing/2014/main" id="{D9F9FB00-8349-EB84-4247-7BF17C3C1200}"/>
              </a:ext>
            </a:extLst>
          </p:cNvPr>
          <p:cNvPicPr>
            <a:picLocks noChangeAspect="1"/>
          </p:cNvPicPr>
          <p:nvPr/>
        </p:nvPicPr>
        <p:blipFill>
          <a:blip r:embed="rId6" cstate="print">
            <a:extLst>
              <a:ext uri="{28A0092B-C50C-407E-A947-70E740481C1C}">
                <a14:useLocalDpi xmlns:a14="http://schemas.microsoft.com/office/drawing/2010/main" val="0"/>
              </a:ext>
            </a:extLst>
          </a:blip>
          <a:srcRect l="31" r="31"/>
          <a:stretch/>
        </p:blipFill>
        <p:spPr>
          <a:xfrm>
            <a:off x="2417101" y="3286533"/>
            <a:ext cx="4363678" cy="2909119"/>
          </a:xfrm>
          <a:prstGeom prst="roundRect">
            <a:avLst>
              <a:gd name="adj" fmla="val 2383"/>
            </a:avLst>
          </a:prstGeom>
          <a:solidFill>
            <a:srgbClr val="FFFFFF">
              <a:shade val="85000"/>
            </a:srgbClr>
          </a:solidFill>
          <a:ln w="38100">
            <a:solidFill>
              <a:srgbClr val="003C13"/>
            </a:solidFill>
          </a:ln>
          <a:effectLst/>
        </p:spPr>
      </p:pic>
      <p:sp>
        <p:nvSpPr>
          <p:cNvPr id="24" name="t 3">
            <a:extLst>
              <a:ext uri="{FF2B5EF4-FFF2-40B4-BE49-F238E27FC236}">
                <a16:creationId xmlns:a16="http://schemas.microsoft.com/office/drawing/2014/main" id="{565D9AE5-6C4E-086C-8184-AED5F94228CD}"/>
              </a:ext>
            </a:extLst>
          </p:cNvPr>
          <p:cNvSpPr/>
          <p:nvPr/>
        </p:nvSpPr>
        <p:spPr>
          <a:xfrm>
            <a:off x="1518801" y="1703888"/>
            <a:ext cx="6094841" cy="1236082"/>
          </a:xfrm>
          <a:prstGeom prst="roundRect">
            <a:avLst>
              <a:gd name="adj" fmla="val 9401"/>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People take part in special parades.</a:t>
            </a:r>
          </a:p>
        </p:txBody>
      </p:sp>
      <p:sp>
        <p:nvSpPr>
          <p:cNvPr id="25" name="att 3">
            <a:extLst>
              <a:ext uri="{FF2B5EF4-FFF2-40B4-BE49-F238E27FC236}">
                <a16:creationId xmlns:a16="http://schemas.microsoft.com/office/drawing/2014/main" id="{7FFBEF9A-E8F7-F61E-AA8D-04516817772E}"/>
              </a:ext>
            </a:extLst>
          </p:cNvPr>
          <p:cNvSpPr txBox="1"/>
          <p:nvPr/>
        </p:nvSpPr>
        <p:spPr>
          <a:xfrm>
            <a:off x="2916637" y="6558404"/>
            <a:ext cx="3310727" cy="253916"/>
          </a:xfrm>
          <a:prstGeom prst="rect">
            <a:avLst/>
          </a:prstGeom>
          <a:noFill/>
        </p:spPr>
        <p:txBody>
          <a:bodyPr wrap="square" rtlCol="0">
            <a:spAutoFit/>
          </a:bodyPr>
          <a:lstStyle/>
          <a:p>
            <a:pPr algn="ctr"/>
            <a:r>
              <a:rPr lang="en-GB" sz="1050" dirty="0"/>
              <a:t>BluIz60 - </a:t>
            </a:r>
            <a:r>
              <a:rPr lang="en-GB" sz="1050" dirty="0" err="1"/>
              <a:t>Shutterstock.com</a:t>
            </a:r>
            <a:endParaRPr lang="en-ES" sz="1050" dirty="0"/>
          </a:p>
        </p:txBody>
      </p:sp>
      <p:sp>
        <p:nvSpPr>
          <p:cNvPr id="26" name="att 1">
            <a:extLst>
              <a:ext uri="{FF2B5EF4-FFF2-40B4-BE49-F238E27FC236}">
                <a16:creationId xmlns:a16="http://schemas.microsoft.com/office/drawing/2014/main" id="{2EB605A6-6B54-22E4-79F0-B3C05733CC5A}"/>
              </a:ext>
            </a:extLst>
          </p:cNvPr>
          <p:cNvSpPr txBox="1"/>
          <p:nvPr/>
        </p:nvSpPr>
        <p:spPr>
          <a:xfrm>
            <a:off x="2916636" y="6558404"/>
            <a:ext cx="3310727" cy="253916"/>
          </a:xfrm>
          <a:prstGeom prst="rect">
            <a:avLst/>
          </a:prstGeom>
          <a:noFill/>
        </p:spPr>
        <p:txBody>
          <a:bodyPr wrap="square" rtlCol="0">
            <a:spAutoFit/>
          </a:bodyPr>
          <a:lstStyle/>
          <a:p>
            <a:pPr algn="ctr"/>
            <a:r>
              <a:rPr lang="en-GB" sz="1050" dirty="0"/>
              <a:t>Joseph </a:t>
            </a:r>
            <a:r>
              <a:rPr lang="en-GB" sz="1050" dirty="0" err="1"/>
              <a:t>Sohm</a:t>
            </a:r>
            <a:r>
              <a:rPr lang="en-GB" sz="1050" dirty="0"/>
              <a:t> - </a:t>
            </a:r>
            <a:r>
              <a:rPr lang="en-GB" sz="1050" dirty="0" err="1"/>
              <a:t>Shutterstock.com</a:t>
            </a:r>
            <a:endParaRPr lang="en-ES" sz="1050" dirty="0"/>
          </a:p>
        </p:txBody>
      </p:sp>
    </p:spTree>
    <p:extLst>
      <p:ext uri="{BB962C8B-B14F-4D97-AF65-F5344CB8AC3E}">
        <p14:creationId xmlns:p14="http://schemas.microsoft.com/office/powerpoint/2010/main" val="1286300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22" presetClass="entr" presetSubtype="4" fill="hold" nodeType="with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9"/>
                                        </p:tgtEl>
                                        <p:attrNameLst>
                                          <p:attrName>style.visibility</p:attrName>
                                        </p:attrNameLst>
                                      </p:cBhvr>
                                      <p:to>
                                        <p:strVal val="visible"/>
                                      </p:to>
                                    </p:set>
                                  </p:childTnLst>
                                </p:cTn>
                              </p:par>
                              <p:par>
                                <p:cTn id="16" presetID="10" presetClass="entr" presetSubtype="0" fill="hold" nodeType="withEffect">
                                  <p:stCondLst>
                                    <p:cond delay="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 presetClass="entr" presetSubtype="0" fill="hold" grpId="0" nodeType="withEffect">
                                  <p:stCondLst>
                                    <p:cond delay="500"/>
                                  </p:stCondLst>
                                  <p:childTnLst>
                                    <p:set>
                                      <p:cBhvr>
                                        <p:cTn id="20" dur="1" fill="hold">
                                          <p:stCondLst>
                                            <p:cond delay="0"/>
                                          </p:stCondLst>
                                        </p:cTn>
                                        <p:tgtEl>
                                          <p:spTgt spid="26"/>
                                        </p:tgtEl>
                                        <p:attrNameLst>
                                          <p:attrName>style.visibility</p:attrName>
                                        </p:attrNameLst>
                                      </p:cBhvr>
                                      <p:to>
                                        <p:strVal val="visible"/>
                                      </p:to>
                                    </p:set>
                                  </p:childTnLst>
                                </p:cTn>
                              </p:par>
                              <p:par>
                                <p:cTn id="21" presetID="10" presetClass="exit" presetSubtype="0" fill="hold" nodeType="withEffect">
                                  <p:stCondLst>
                                    <p:cond delay="0"/>
                                  </p:stCondLst>
                                  <p:childTnLst>
                                    <p:animEffect transition="out" filter="fade">
                                      <p:cBhvr>
                                        <p:cTn id="22" dur="500"/>
                                        <p:tgtEl>
                                          <p:spTgt spid="27"/>
                                        </p:tgtEl>
                                      </p:cBhvr>
                                    </p:animEffect>
                                    <p:set>
                                      <p:cBhvr>
                                        <p:cTn id="23" dur="1" fill="hold">
                                          <p:stCondLst>
                                            <p:cond delay="499"/>
                                          </p:stCondLst>
                                        </p:cTn>
                                        <p:tgtEl>
                                          <p:spTgt spid="27"/>
                                        </p:tgtEl>
                                        <p:attrNameLst>
                                          <p:attrName>style.visibility</p:attrName>
                                        </p:attrNameLst>
                                      </p:cBhvr>
                                      <p:to>
                                        <p:strVal val="hidden"/>
                                      </p:to>
                                    </p:set>
                                  </p:childTnLst>
                                </p:cTn>
                              </p:par>
                              <p:par>
                                <p:cTn id="24" presetID="10" presetClass="entr" presetSubtype="0"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par>
                                <p:cTn id="30" presetID="10" presetClass="entr" presetSubtype="0" fill="hold" nodeType="with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10" presetClass="entr" presetSubtype="0"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childTnLst>
                                </p:cTn>
                              </p:par>
                              <p:par>
                                <p:cTn id="36" presetID="10" presetClass="entr" presetSubtype="0"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par>
                                <p:cTn id="39" presetID="26" presetClass="emph" presetSubtype="0" repeatCount="indefinite" fill="hold" nodeType="withEffect">
                                  <p:stCondLst>
                                    <p:cond delay="1000"/>
                                  </p:stCondLst>
                                  <p:childTnLst>
                                    <p:animEffect transition="out" filter="fade">
                                      <p:cBhvr>
                                        <p:cTn id="40" dur="5000" tmFilter="0, 0; .2, .5; .8, .5; 1, 0"/>
                                        <p:tgtEl>
                                          <p:spTgt spid="33"/>
                                        </p:tgtEl>
                                      </p:cBhvr>
                                    </p:animEffect>
                                    <p:animScale>
                                      <p:cBhvr>
                                        <p:cTn id="41" dur="2500" autoRev="1" fill="hold"/>
                                        <p:tgtEl>
                                          <p:spTgt spid="33"/>
                                        </p:tgtEl>
                                      </p:cBhvr>
                                      <p:by x="105000" y="105000"/>
                                    </p:animScale>
                                  </p:childTnLst>
                                </p:cTn>
                              </p:par>
                              <p:par>
                                <p:cTn id="42" presetID="26" presetClass="emph" presetSubtype="0" repeatCount="indefinite" fill="hold" nodeType="withEffect">
                                  <p:stCondLst>
                                    <p:cond delay="1000"/>
                                  </p:stCondLst>
                                  <p:childTnLst>
                                    <p:animEffect transition="out" filter="fade">
                                      <p:cBhvr>
                                        <p:cTn id="43" dur="5000" tmFilter="0, 0; .2, .5; .8, .5; 1, 0"/>
                                        <p:tgtEl>
                                          <p:spTgt spid="31"/>
                                        </p:tgtEl>
                                      </p:cBhvr>
                                    </p:animEffect>
                                    <p:animScale>
                                      <p:cBhvr>
                                        <p:cTn id="44" dur="2500" autoRev="1" fill="hold"/>
                                        <p:tgtEl>
                                          <p:spTgt spid="31"/>
                                        </p:tgtEl>
                                      </p:cBhvr>
                                      <p:by x="105000" y="105000"/>
                                    </p:animScale>
                                  </p:childTnLst>
                                </p:cTn>
                              </p:par>
                              <p:par>
                                <p:cTn id="45" presetID="26" presetClass="emph" presetSubtype="0" repeatCount="indefinite" fill="hold" nodeType="withEffect">
                                  <p:stCondLst>
                                    <p:cond delay="1000"/>
                                  </p:stCondLst>
                                  <p:childTnLst>
                                    <p:animEffect transition="out" filter="fade">
                                      <p:cBhvr>
                                        <p:cTn id="46" dur="5000" tmFilter="0, 0; .2, .5; .8, .5; 1, 0"/>
                                        <p:tgtEl>
                                          <p:spTgt spid="14"/>
                                        </p:tgtEl>
                                      </p:cBhvr>
                                    </p:animEffect>
                                    <p:animScale>
                                      <p:cBhvr>
                                        <p:cTn id="47" dur="2500" autoRev="1" fill="hold"/>
                                        <p:tgtEl>
                                          <p:spTgt spid="14"/>
                                        </p:tgtEl>
                                      </p:cBhvr>
                                      <p:by x="105000" y="105000"/>
                                    </p:animScale>
                                  </p:childTnLst>
                                </p:cTn>
                              </p:par>
                              <p:par>
                                <p:cTn id="48" presetID="26" presetClass="emph" presetSubtype="0" repeatCount="indefinite" fill="hold" nodeType="withEffect">
                                  <p:stCondLst>
                                    <p:cond delay="1000"/>
                                  </p:stCondLst>
                                  <p:childTnLst>
                                    <p:animEffect transition="out" filter="fade">
                                      <p:cBhvr>
                                        <p:cTn id="49" dur="5000" tmFilter="0, 0; .2, .5; .8, .5; 1, 0"/>
                                        <p:tgtEl>
                                          <p:spTgt spid="30"/>
                                        </p:tgtEl>
                                      </p:cBhvr>
                                    </p:animEffect>
                                    <p:animScale>
                                      <p:cBhvr>
                                        <p:cTn id="50" dur="2500" autoRev="1" fill="hold"/>
                                        <p:tgtEl>
                                          <p:spTgt spid="30"/>
                                        </p:tgtEl>
                                      </p:cBhvr>
                                      <p:by x="105000" y="105000"/>
                                    </p:animScale>
                                  </p:childTnLst>
                                </p:cTn>
                              </p:par>
                              <p:par>
                                <p:cTn id="51" presetID="26" presetClass="emph" presetSubtype="0" repeatCount="indefinite" fill="hold" nodeType="withEffect">
                                  <p:stCondLst>
                                    <p:cond delay="1000"/>
                                  </p:stCondLst>
                                  <p:childTnLst>
                                    <p:animEffect transition="out" filter="fade">
                                      <p:cBhvr>
                                        <p:cTn id="52" dur="5000" tmFilter="0, 0; .2, .5; .8, .5; 1, 0"/>
                                        <p:tgtEl>
                                          <p:spTgt spid="32"/>
                                        </p:tgtEl>
                                      </p:cBhvr>
                                    </p:animEffect>
                                    <p:animScale>
                                      <p:cBhvr>
                                        <p:cTn id="53" dur="2500" autoRev="1" fill="hold"/>
                                        <p:tgtEl>
                                          <p:spTgt spid="32"/>
                                        </p:tgtEl>
                                      </p:cBhvr>
                                      <p:by x="105000" y="105000"/>
                                    </p:animScale>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22"/>
                                        </p:tgtEl>
                                        <p:attrNameLst>
                                          <p:attrName>style.visibility</p:attrName>
                                        </p:attrNameLst>
                                      </p:cBhvr>
                                      <p:to>
                                        <p:strVal val="visible"/>
                                      </p:to>
                                    </p:set>
                                  </p:childTnLst>
                                </p:cTn>
                              </p:par>
                              <p:par>
                                <p:cTn id="58" presetID="10" presetClass="entr" presetSubtype="0" fill="hold" nodeType="withEffect">
                                  <p:stCondLst>
                                    <p:cond delay="50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childTnLst>
                                </p:cTn>
                              </p:par>
                              <p:par>
                                <p:cTn id="61" presetID="1" presetClass="exit" presetSubtype="0" fill="hold" grpId="1" nodeType="withEffect">
                                  <p:stCondLst>
                                    <p:cond delay="500"/>
                                  </p:stCondLst>
                                  <p:childTnLst>
                                    <p:set>
                                      <p:cBhvr>
                                        <p:cTn id="62" dur="1" fill="hold">
                                          <p:stCondLst>
                                            <p:cond delay="0"/>
                                          </p:stCondLst>
                                        </p:cTn>
                                        <p:tgtEl>
                                          <p:spTgt spid="26"/>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childTnLst>
                                </p:cTn>
                              </p:par>
                              <p:par>
                                <p:cTn id="67" presetID="10" presetClass="entr" presetSubtype="0" fill="hold" nodeType="withEffect">
                                  <p:stCondLst>
                                    <p:cond delay="50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par>
                                <p:cTn id="70" presetID="1" presetClass="entr" presetSubtype="0" fill="hold" grpId="0" nodeType="withEffect">
                                  <p:stCondLst>
                                    <p:cond delay="500"/>
                                  </p:stCondLst>
                                  <p:childTnLst>
                                    <p:set>
                                      <p:cBhvr>
                                        <p:cTn id="71"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9" grpId="0" animBg="1"/>
      <p:bldP spid="2" grpId="0" animBg="1"/>
      <p:bldP spid="22" grpId="0" animBg="1"/>
      <p:bldP spid="24" grpId="0" animBg="1"/>
      <p:bldP spid="25" grpId="0"/>
      <p:bldP spid="26" grpId="0"/>
      <p:bldP spid="26"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shadow">
            <a:extLst>
              <a:ext uri="{FF2B5EF4-FFF2-40B4-BE49-F238E27FC236}">
                <a16:creationId xmlns:a16="http://schemas.microsoft.com/office/drawing/2014/main" id="{3FA17AC1-3E73-EE00-4D0B-E124A0AF117B}"/>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bg box">
            <a:extLst>
              <a:ext uri="{FF2B5EF4-FFF2-40B4-BE49-F238E27FC236}">
                <a16:creationId xmlns:a16="http://schemas.microsoft.com/office/drawing/2014/main" id="{0EE0D8E1-3E41-6264-C0DD-58F2FF1BF7FA}"/>
              </a:ext>
            </a:extLst>
          </p:cNvPr>
          <p:cNvSpPr/>
          <p:nvPr/>
        </p:nvSpPr>
        <p:spPr bwMode="auto">
          <a:xfrm>
            <a:off x="472189" y="479522"/>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3" name="europe map">
            <a:extLst>
              <a:ext uri="{FF2B5EF4-FFF2-40B4-BE49-F238E27FC236}">
                <a16:creationId xmlns:a16="http://schemas.microsoft.com/office/drawing/2014/main" id="{44ED9F00-C00C-AB33-85FE-3D6DEE95BFBD}"/>
              </a:ext>
            </a:extLst>
          </p:cNvPr>
          <p:cNvPicPr>
            <a:picLocks noChangeAspect="1"/>
          </p:cNvPicPr>
          <p:nvPr/>
        </p:nvPicPr>
        <p:blipFill>
          <a:blip r:embed="rId2" cstate="print">
            <a:extLst>
              <a:ext uri="{28A0092B-C50C-407E-A947-70E740481C1C}">
                <a14:useLocalDpi xmlns:a14="http://schemas.microsoft.com/office/drawing/2010/main" val="0"/>
              </a:ext>
            </a:extLst>
          </a:blip>
          <a:srcRect l="608" t="-1369" r="1135" b="-1096"/>
          <a:stretch/>
        </p:blipFill>
        <p:spPr>
          <a:xfrm>
            <a:off x="551588" y="1458311"/>
            <a:ext cx="8040824" cy="4236282"/>
          </a:xfrm>
          <a:prstGeom prst="roundRect">
            <a:avLst>
              <a:gd name="adj" fmla="val 2383"/>
            </a:avLst>
          </a:prstGeom>
          <a:noFill/>
          <a:ln>
            <a:noFill/>
          </a:ln>
          <a:effectLst/>
        </p:spPr>
      </p:pic>
      <p:sp>
        <p:nvSpPr>
          <p:cNvPr id="21" name="t 4">
            <a:extLst>
              <a:ext uri="{FF2B5EF4-FFF2-40B4-BE49-F238E27FC236}">
                <a16:creationId xmlns:a16="http://schemas.microsoft.com/office/drawing/2014/main" id="{AC1161AC-69F5-7BAE-C0A9-88CEADE35265}"/>
              </a:ext>
            </a:extLst>
          </p:cNvPr>
          <p:cNvSpPr/>
          <p:nvPr/>
        </p:nvSpPr>
        <p:spPr>
          <a:xfrm>
            <a:off x="472189" y="5597850"/>
            <a:ext cx="8247463" cy="934397"/>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200" dirty="0">
                <a:ln w="12700">
                  <a:noFill/>
                </a:ln>
                <a:solidFill>
                  <a:schemeClr val="tx1"/>
                </a:solidFill>
                <a:latin typeface="Twinkl" pitchFamily="2" charset="77"/>
              </a:rPr>
              <a:t>St. Patrick’s Day is an Irish national holiday but is also celebrated in UK, the USA, Canada, Australia and New Zealand.</a:t>
            </a:r>
          </a:p>
        </p:txBody>
      </p:sp>
      <p:sp>
        <p:nvSpPr>
          <p:cNvPr id="2" name="Title">
            <a:extLst>
              <a:ext uri="{FF2B5EF4-FFF2-40B4-BE49-F238E27FC236}">
                <a16:creationId xmlns:a16="http://schemas.microsoft.com/office/drawing/2014/main" id="{AEC2F307-73F2-27C0-77A6-554168A3BEBF}"/>
              </a:ext>
            </a:extLst>
          </p:cNvPr>
          <p:cNvSpPr/>
          <p:nvPr/>
        </p:nvSpPr>
        <p:spPr>
          <a:xfrm>
            <a:off x="294553" y="604099"/>
            <a:ext cx="6373876"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ln w="12700">
                  <a:noFill/>
                </a:ln>
                <a:solidFill>
                  <a:schemeClr val="bg1"/>
                </a:solidFill>
              </a:rPr>
              <a:t>St. Patrick’s Day Traditions</a:t>
            </a:r>
          </a:p>
        </p:txBody>
      </p:sp>
      <p:sp>
        <p:nvSpPr>
          <p:cNvPr id="20" name="TextBox 19">
            <a:extLst>
              <a:ext uri="{FF2B5EF4-FFF2-40B4-BE49-F238E27FC236}">
                <a16:creationId xmlns:a16="http://schemas.microsoft.com/office/drawing/2014/main" id="{B2E4EF29-432A-F8C5-95BA-913B68BFA2CD}"/>
              </a:ext>
            </a:extLst>
          </p:cNvPr>
          <p:cNvSpPr txBox="1"/>
          <p:nvPr/>
        </p:nvSpPr>
        <p:spPr>
          <a:xfrm>
            <a:off x="4282227" y="1719309"/>
            <a:ext cx="500458" cy="369332"/>
          </a:xfrm>
          <a:prstGeom prst="rect">
            <a:avLst/>
          </a:prstGeom>
          <a:noFill/>
        </p:spPr>
        <p:txBody>
          <a:bodyPr wrap="none" rtlCol="0">
            <a:spAutoFit/>
          </a:bodyPr>
          <a:lstStyle/>
          <a:p>
            <a:r>
              <a:rPr lang="en-US" sz="1800" b="1" dirty="0">
                <a:ln w="9525">
                  <a:solidFill>
                    <a:schemeClr val="bg1"/>
                  </a:solidFill>
                </a:ln>
                <a:solidFill>
                  <a:schemeClr val="tx1"/>
                </a:solidFill>
                <a:latin typeface="Twinkl ExtraBold" pitchFamily="2" charset="77"/>
              </a:rPr>
              <a:t>UK</a:t>
            </a:r>
            <a:endParaRPr lang="en-ES" b="1" dirty="0">
              <a:ln w="9525">
                <a:solidFill>
                  <a:schemeClr val="bg1"/>
                </a:solidFill>
              </a:ln>
              <a:latin typeface="Twinkl ExtraBold" pitchFamily="2" charset="77"/>
            </a:endParaRPr>
          </a:p>
        </p:txBody>
      </p:sp>
      <p:sp>
        <p:nvSpPr>
          <p:cNvPr id="22" name="TextBox 21">
            <a:extLst>
              <a:ext uri="{FF2B5EF4-FFF2-40B4-BE49-F238E27FC236}">
                <a16:creationId xmlns:a16="http://schemas.microsoft.com/office/drawing/2014/main" id="{4A788CDD-D31A-70CB-D562-9D4C090A934A}"/>
              </a:ext>
            </a:extLst>
          </p:cNvPr>
          <p:cNvSpPr txBox="1"/>
          <p:nvPr/>
        </p:nvSpPr>
        <p:spPr>
          <a:xfrm>
            <a:off x="3504057" y="2272189"/>
            <a:ext cx="976549" cy="369332"/>
          </a:xfrm>
          <a:prstGeom prst="rect">
            <a:avLst/>
          </a:prstGeom>
          <a:noFill/>
        </p:spPr>
        <p:txBody>
          <a:bodyPr wrap="none" rtlCol="0">
            <a:spAutoFit/>
          </a:bodyPr>
          <a:lstStyle/>
          <a:p>
            <a:r>
              <a:rPr lang="en-US" sz="1800" b="1" dirty="0">
                <a:ln w="9525">
                  <a:solidFill>
                    <a:schemeClr val="bg1"/>
                  </a:solidFill>
                </a:ln>
                <a:solidFill>
                  <a:schemeClr val="tx1"/>
                </a:solidFill>
                <a:latin typeface="Twinkl ExtraBold" pitchFamily="2" charset="77"/>
              </a:rPr>
              <a:t>Ireland</a:t>
            </a:r>
            <a:endParaRPr lang="en-ES" b="1" dirty="0">
              <a:ln w="9525">
                <a:solidFill>
                  <a:schemeClr val="bg1"/>
                </a:solidFill>
              </a:ln>
              <a:latin typeface="Twinkl ExtraBold" pitchFamily="2" charset="77"/>
            </a:endParaRPr>
          </a:p>
        </p:txBody>
      </p:sp>
      <p:sp>
        <p:nvSpPr>
          <p:cNvPr id="23" name="TextBox 22">
            <a:extLst>
              <a:ext uri="{FF2B5EF4-FFF2-40B4-BE49-F238E27FC236}">
                <a16:creationId xmlns:a16="http://schemas.microsoft.com/office/drawing/2014/main" id="{23D76F42-EB6A-6166-0C1E-1C7EDA4F78D2}"/>
              </a:ext>
            </a:extLst>
          </p:cNvPr>
          <p:cNvSpPr txBox="1"/>
          <p:nvPr/>
        </p:nvSpPr>
        <p:spPr>
          <a:xfrm>
            <a:off x="2146461" y="1910273"/>
            <a:ext cx="1003801" cy="369332"/>
          </a:xfrm>
          <a:prstGeom prst="rect">
            <a:avLst/>
          </a:prstGeom>
          <a:noFill/>
        </p:spPr>
        <p:txBody>
          <a:bodyPr wrap="none" rtlCol="0">
            <a:spAutoFit/>
          </a:bodyPr>
          <a:lstStyle/>
          <a:p>
            <a:r>
              <a:rPr lang="en-US" sz="1800" b="1" dirty="0">
                <a:ln w="9525">
                  <a:solidFill>
                    <a:schemeClr val="bg1"/>
                  </a:solidFill>
                </a:ln>
                <a:solidFill>
                  <a:schemeClr val="tx1"/>
                </a:solidFill>
                <a:latin typeface="Twinkl ExtraBold" pitchFamily="2" charset="77"/>
              </a:rPr>
              <a:t>Canada</a:t>
            </a:r>
            <a:endParaRPr lang="en-ES" b="1" dirty="0">
              <a:ln w="9525">
                <a:solidFill>
                  <a:schemeClr val="bg1"/>
                </a:solidFill>
              </a:ln>
              <a:latin typeface="Twinkl ExtraBold" pitchFamily="2" charset="77"/>
            </a:endParaRPr>
          </a:p>
        </p:txBody>
      </p:sp>
      <p:sp>
        <p:nvSpPr>
          <p:cNvPr id="24" name="TextBox 23">
            <a:extLst>
              <a:ext uri="{FF2B5EF4-FFF2-40B4-BE49-F238E27FC236}">
                <a16:creationId xmlns:a16="http://schemas.microsoft.com/office/drawing/2014/main" id="{6D8AAB88-F106-4AB8-5061-3E7762FB3965}"/>
              </a:ext>
            </a:extLst>
          </p:cNvPr>
          <p:cNvSpPr txBox="1"/>
          <p:nvPr/>
        </p:nvSpPr>
        <p:spPr>
          <a:xfrm>
            <a:off x="2198424" y="2409664"/>
            <a:ext cx="636713" cy="369332"/>
          </a:xfrm>
          <a:prstGeom prst="rect">
            <a:avLst/>
          </a:prstGeom>
          <a:noFill/>
        </p:spPr>
        <p:txBody>
          <a:bodyPr wrap="none" rtlCol="0">
            <a:spAutoFit/>
          </a:bodyPr>
          <a:lstStyle/>
          <a:p>
            <a:r>
              <a:rPr lang="en-US" sz="1800" b="1" dirty="0">
                <a:ln w="9525">
                  <a:solidFill>
                    <a:schemeClr val="bg1"/>
                  </a:solidFill>
                </a:ln>
                <a:solidFill>
                  <a:schemeClr val="tx1"/>
                </a:solidFill>
                <a:latin typeface="Twinkl ExtraBold" pitchFamily="2" charset="77"/>
              </a:rPr>
              <a:t>USA</a:t>
            </a:r>
            <a:endParaRPr lang="en-ES" b="1" dirty="0">
              <a:ln w="9525">
                <a:solidFill>
                  <a:schemeClr val="bg1"/>
                </a:solidFill>
              </a:ln>
              <a:latin typeface="Twinkl ExtraBold" pitchFamily="2" charset="77"/>
            </a:endParaRPr>
          </a:p>
        </p:txBody>
      </p:sp>
      <p:sp>
        <p:nvSpPr>
          <p:cNvPr id="25" name="TextBox 24">
            <a:extLst>
              <a:ext uri="{FF2B5EF4-FFF2-40B4-BE49-F238E27FC236}">
                <a16:creationId xmlns:a16="http://schemas.microsoft.com/office/drawing/2014/main" id="{1A2999E5-F9BE-828F-7865-01DF6977C98F}"/>
              </a:ext>
            </a:extLst>
          </p:cNvPr>
          <p:cNvSpPr txBox="1"/>
          <p:nvPr/>
        </p:nvSpPr>
        <p:spPr>
          <a:xfrm>
            <a:off x="6824960" y="4024713"/>
            <a:ext cx="1196161" cy="369332"/>
          </a:xfrm>
          <a:prstGeom prst="rect">
            <a:avLst/>
          </a:prstGeom>
          <a:noFill/>
        </p:spPr>
        <p:txBody>
          <a:bodyPr wrap="none" rtlCol="0">
            <a:spAutoFit/>
          </a:bodyPr>
          <a:lstStyle/>
          <a:p>
            <a:r>
              <a:rPr lang="en-US" sz="1800" b="1" dirty="0">
                <a:ln w="9525">
                  <a:solidFill>
                    <a:schemeClr val="bg1"/>
                  </a:solidFill>
                </a:ln>
                <a:solidFill>
                  <a:schemeClr val="tx1"/>
                </a:solidFill>
                <a:latin typeface="Twinkl ExtraBold" pitchFamily="2" charset="77"/>
              </a:rPr>
              <a:t>Australia</a:t>
            </a:r>
            <a:endParaRPr lang="en-ES" b="1" dirty="0">
              <a:ln w="9525">
                <a:solidFill>
                  <a:schemeClr val="bg1"/>
                </a:solidFill>
              </a:ln>
              <a:latin typeface="Twinkl ExtraBold" pitchFamily="2" charset="77"/>
            </a:endParaRPr>
          </a:p>
        </p:txBody>
      </p:sp>
      <p:sp>
        <p:nvSpPr>
          <p:cNvPr id="26" name="TextBox 25">
            <a:extLst>
              <a:ext uri="{FF2B5EF4-FFF2-40B4-BE49-F238E27FC236}">
                <a16:creationId xmlns:a16="http://schemas.microsoft.com/office/drawing/2014/main" id="{5A171AAB-0E09-8D96-C336-4ED2826D6926}"/>
              </a:ext>
            </a:extLst>
          </p:cNvPr>
          <p:cNvSpPr txBox="1"/>
          <p:nvPr/>
        </p:nvSpPr>
        <p:spPr>
          <a:xfrm>
            <a:off x="6405160" y="4693794"/>
            <a:ext cx="1564852" cy="369332"/>
          </a:xfrm>
          <a:prstGeom prst="rect">
            <a:avLst/>
          </a:prstGeom>
          <a:noFill/>
        </p:spPr>
        <p:txBody>
          <a:bodyPr wrap="none" rtlCol="0">
            <a:spAutoFit/>
          </a:bodyPr>
          <a:lstStyle/>
          <a:p>
            <a:r>
              <a:rPr lang="en-US" sz="1800" b="1" dirty="0">
                <a:ln w="9525">
                  <a:solidFill>
                    <a:schemeClr val="bg1"/>
                  </a:solidFill>
                </a:ln>
                <a:solidFill>
                  <a:schemeClr val="tx1"/>
                </a:solidFill>
                <a:latin typeface="Twinkl ExtraBold" pitchFamily="2" charset="77"/>
              </a:rPr>
              <a:t>New Zealand</a:t>
            </a:r>
            <a:endParaRPr lang="en-ES" b="1" dirty="0">
              <a:ln w="9525">
                <a:solidFill>
                  <a:schemeClr val="bg1"/>
                </a:solidFill>
              </a:ln>
              <a:latin typeface="Twinkl ExtraBold" pitchFamily="2" charset="77"/>
            </a:endParaRPr>
          </a:p>
        </p:txBody>
      </p:sp>
      <p:cxnSp>
        <p:nvCxnSpPr>
          <p:cNvPr id="39" name="Straight Arrow Connector 38">
            <a:extLst>
              <a:ext uri="{FF2B5EF4-FFF2-40B4-BE49-F238E27FC236}">
                <a16:creationId xmlns:a16="http://schemas.microsoft.com/office/drawing/2014/main" id="{4EDA0915-1685-7BC4-D331-88896AED1AE1}"/>
              </a:ext>
            </a:extLst>
          </p:cNvPr>
          <p:cNvCxnSpPr>
            <a:cxnSpLocks/>
          </p:cNvCxnSpPr>
          <p:nvPr/>
        </p:nvCxnSpPr>
        <p:spPr>
          <a:xfrm flipV="1">
            <a:off x="7478973" y="4731654"/>
            <a:ext cx="350293" cy="5893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83E584A-1E8D-7F2A-8F14-F6FBA55E761A}"/>
              </a:ext>
            </a:extLst>
          </p:cNvPr>
          <p:cNvCxnSpPr>
            <a:cxnSpLocks/>
          </p:cNvCxnSpPr>
          <p:nvPr/>
        </p:nvCxnSpPr>
        <p:spPr>
          <a:xfrm flipV="1">
            <a:off x="4131733" y="2275674"/>
            <a:ext cx="263408" cy="11517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80974F7C-D7C6-0D00-FC04-315AE7A65541}"/>
              </a:ext>
            </a:extLst>
          </p:cNvPr>
          <p:cNvCxnSpPr>
            <a:cxnSpLocks/>
          </p:cNvCxnSpPr>
          <p:nvPr/>
        </p:nvCxnSpPr>
        <p:spPr>
          <a:xfrm flipH="1">
            <a:off x="4572000" y="2001278"/>
            <a:ext cx="32685" cy="21761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21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22" presetClass="entr" presetSubtype="4"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wipe(down)">
                                      <p:cBhvr>
                                        <p:cTn id="25" dur="500"/>
                                        <p:tgtEl>
                                          <p:spTgt spid="4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par>
                                <p:cTn id="41" presetID="22" presetClass="entr" presetSubtype="1" fill="hold" nodeType="with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up)">
                                      <p:cBhvr>
                                        <p:cTn id="43" dur="500"/>
                                        <p:tgtEl>
                                          <p:spTgt spid="47"/>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22" presetClass="entr" presetSubtype="4"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wipe(down)">
                                      <p:cBhvr>
                                        <p:cTn id="5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1" grpId="0" animBg="1"/>
      <p:bldP spid="2" grpId="0" animBg="1"/>
      <p:bldP spid="20" grpId="0"/>
      <p:bldP spid="22" grpId="0"/>
      <p:bldP spid="23" grpId="0"/>
      <p:bldP spid="24" grpId="0"/>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8A427-FE98-10DB-D7E5-CE834B39366B}"/>
            </a:ext>
          </a:extLst>
        </p:cNvPr>
        <p:cNvGrpSpPr/>
        <p:nvPr/>
      </p:nvGrpSpPr>
      <p:grpSpPr>
        <a:xfrm>
          <a:off x="0" y="0"/>
          <a:ext cx="0" cy="0"/>
          <a:chOff x="0" y="0"/>
          <a:chExt cx="0" cy="0"/>
        </a:xfrm>
      </p:grpSpPr>
      <p:sp>
        <p:nvSpPr>
          <p:cNvPr id="15" name="Rounded Rectangle 14">
            <a:extLst>
              <a:ext uri="{FF2B5EF4-FFF2-40B4-BE49-F238E27FC236}">
                <a16:creationId xmlns:a16="http://schemas.microsoft.com/office/drawing/2014/main" id="{D2358BC0-8993-495B-C217-7C2DB905FE10}"/>
              </a:ext>
            </a:extLst>
          </p:cNvPr>
          <p:cNvSpPr/>
          <p:nvPr/>
        </p:nvSpPr>
        <p:spPr>
          <a:xfrm>
            <a:off x="4772973" y="6078835"/>
            <a:ext cx="4064353"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ounded Rectangle 17">
            <a:extLst>
              <a:ext uri="{FF2B5EF4-FFF2-40B4-BE49-F238E27FC236}">
                <a16:creationId xmlns:a16="http://schemas.microsoft.com/office/drawing/2014/main" id="{49ADFBA4-A689-1A65-ACB3-90F821DCEC3F}"/>
              </a:ext>
            </a:extLst>
          </p:cNvPr>
          <p:cNvSpPr/>
          <p:nvPr/>
        </p:nvSpPr>
        <p:spPr>
          <a:xfrm>
            <a:off x="294553" y="2362546"/>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ounded Rectangle 7">
            <a:extLst>
              <a:ext uri="{FF2B5EF4-FFF2-40B4-BE49-F238E27FC236}">
                <a16:creationId xmlns:a16="http://schemas.microsoft.com/office/drawing/2014/main" id="{DA9BD31E-CFE5-3F35-8ADD-DB6BC6D032B3}"/>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ounded Rectangle 27">
            <a:extLst>
              <a:ext uri="{FF2B5EF4-FFF2-40B4-BE49-F238E27FC236}">
                <a16:creationId xmlns:a16="http://schemas.microsoft.com/office/drawing/2014/main" id="{32154A49-F247-2D90-A7BB-D9F42911D321}"/>
              </a:ext>
            </a:extLst>
          </p:cNvPr>
          <p:cNvSpPr/>
          <p:nvPr/>
        </p:nvSpPr>
        <p:spPr>
          <a:xfrm>
            <a:off x="294553" y="4119494"/>
            <a:ext cx="1247689"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a:extLst>
              <a:ext uri="{FF2B5EF4-FFF2-40B4-BE49-F238E27FC236}">
                <a16:creationId xmlns:a16="http://schemas.microsoft.com/office/drawing/2014/main" id="{816C203A-7487-3BAC-9701-F9AA6188CE8D}"/>
              </a:ext>
            </a:extLst>
          </p:cNvPr>
          <p:cNvSpPr/>
          <p:nvPr/>
        </p:nvSpPr>
        <p:spPr bwMode="auto">
          <a:xfrm>
            <a:off x="472189" y="479522"/>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4" name="shamrocks" descr="A group of clovers on a black background&#10;&#10;Description automatically generated">
            <a:extLst>
              <a:ext uri="{FF2B5EF4-FFF2-40B4-BE49-F238E27FC236}">
                <a16:creationId xmlns:a16="http://schemas.microsoft.com/office/drawing/2014/main" id="{10C97495-221B-412A-CDD6-EC0B725F58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108173">
            <a:off x="136352" y="4537627"/>
            <a:ext cx="1678280" cy="1638200"/>
          </a:xfrm>
          <a:prstGeom prst="rect">
            <a:avLst/>
          </a:prstGeom>
        </p:spPr>
      </p:pic>
      <p:pic>
        <p:nvPicPr>
          <p:cNvPr id="13" name="europe map">
            <a:extLst>
              <a:ext uri="{FF2B5EF4-FFF2-40B4-BE49-F238E27FC236}">
                <a16:creationId xmlns:a16="http://schemas.microsoft.com/office/drawing/2014/main" id="{57218405-DC44-E4DB-4F97-C8C3A7C0A247}"/>
              </a:ext>
            </a:extLst>
          </p:cNvPr>
          <p:cNvPicPr>
            <a:picLocks noChangeAspect="1"/>
          </p:cNvPicPr>
          <p:nvPr/>
        </p:nvPicPr>
        <p:blipFill>
          <a:blip r:embed="rId3" cstate="print">
            <a:extLst>
              <a:ext uri="{28A0092B-C50C-407E-A947-70E740481C1C}">
                <a14:useLocalDpi xmlns:a14="http://schemas.microsoft.com/office/drawing/2010/main" val="0"/>
              </a:ext>
            </a:extLst>
          </a:blip>
          <a:srcRect l="4" t="5364" r="-4" b="16072"/>
          <a:stretch/>
        </p:blipFill>
        <p:spPr>
          <a:xfrm>
            <a:off x="6009011" y="3500121"/>
            <a:ext cx="2292195" cy="2696230"/>
          </a:xfrm>
          <a:prstGeom prst="roundRect">
            <a:avLst>
              <a:gd name="adj" fmla="val 2383"/>
            </a:avLst>
          </a:prstGeom>
          <a:solidFill>
            <a:srgbClr val="FFFFFF">
              <a:shade val="85000"/>
            </a:srgbClr>
          </a:solidFill>
          <a:ln w="38100">
            <a:solidFill>
              <a:srgbClr val="003C13"/>
            </a:solidFill>
          </a:ln>
          <a:effectLst/>
        </p:spPr>
      </p:pic>
      <p:sp>
        <p:nvSpPr>
          <p:cNvPr id="29" name="Rounded Rectangle 28">
            <a:extLst>
              <a:ext uri="{FF2B5EF4-FFF2-40B4-BE49-F238E27FC236}">
                <a16:creationId xmlns:a16="http://schemas.microsoft.com/office/drawing/2014/main" id="{352227E7-64B7-3227-06D9-430B4E05D7C0}"/>
              </a:ext>
            </a:extLst>
          </p:cNvPr>
          <p:cNvSpPr/>
          <p:nvPr/>
        </p:nvSpPr>
        <p:spPr>
          <a:xfrm>
            <a:off x="294553" y="3309307"/>
            <a:ext cx="3210647" cy="1054466"/>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It has been going for over 250 years.</a:t>
            </a:r>
          </a:p>
        </p:txBody>
      </p:sp>
      <p:sp>
        <p:nvSpPr>
          <p:cNvPr id="2" name="Rounded Rectangle 1">
            <a:extLst>
              <a:ext uri="{FF2B5EF4-FFF2-40B4-BE49-F238E27FC236}">
                <a16:creationId xmlns:a16="http://schemas.microsoft.com/office/drawing/2014/main" id="{968AAB2A-C867-76C6-1C8D-65A92D4FCC4F}"/>
              </a:ext>
            </a:extLst>
          </p:cNvPr>
          <p:cNvSpPr/>
          <p:nvPr/>
        </p:nvSpPr>
        <p:spPr>
          <a:xfrm>
            <a:off x="294553" y="604099"/>
            <a:ext cx="6373876"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St. Patrick’s Day Traditions</a:t>
            </a:r>
          </a:p>
        </p:txBody>
      </p:sp>
      <p:sp>
        <p:nvSpPr>
          <p:cNvPr id="3" name="Rounded Rectangle 2">
            <a:extLst>
              <a:ext uri="{FF2B5EF4-FFF2-40B4-BE49-F238E27FC236}">
                <a16:creationId xmlns:a16="http://schemas.microsoft.com/office/drawing/2014/main" id="{1B353C6A-47EF-B58D-39F9-C52B22C98D7E}"/>
              </a:ext>
            </a:extLst>
          </p:cNvPr>
          <p:cNvSpPr/>
          <p:nvPr/>
        </p:nvSpPr>
        <p:spPr>
          <a:xfrm>
            <a:off x="294553" y="1865684"/>
            <a:ext cx="4197759" cy="975401"/>
          </a:xfrm>
          <a:prstGeom prst="roundRect">
            <a:avLst/>
          </a:prstGeom>
          <a:gradFill>
            <a:gsLst>
              <a:gs pos="0">
                <a:srgbClr val="D7EC49"/>
              </a:gs>
              <a:gs pos="39000">
                <a:srgbClr val="B7E84C"/>
              </a:gs>
              <a:gs pos="83000">
                <a:srgbClr val="64DE4E"/>
              </a:gs>
              <a:gs pos="100000">
                <a:srgbClr val="1ED94F"/>
              </a:gs>
            </a:gsLst>
            <a:lin ang="5400000" scaled="1"/>
          </a:gra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9" name="TextBox 8">
            <a:extLst>
              <a:ext uri="{FF2B5EF4-FFF2-40B4-BE49-F238E27FC236}">
                <a16:creationId xmlns:a16="http://schemas.microsoft.com/office/drawing/2014/main" id="{FC0E7961-EB84-96B2-C19C-4DA17376A0A0}"/>
              </a:ext>
            </a:extLst>
          </p:cNvPr>
          <p:cNvSpPr txBox="1"/>
          <p:nvPr/>
        </p:nvSpPr>
        <p:spPr>
          <a:xfrm>
            <a:off x="432645" y="1937885"/>
            <a:ext cx="4064353" cy="830997"/>
          </a:xfrm>
          <a:prstGeom prst="rect">
            <a:avLst/>
          </a:prstGeom>
          <a:noFill/>
        </p:spPr>
        <p:txBody>
          <a:bodyPr wrap="square" rtlCol="0">
            <a:spAutoFit/>
          </a:bodyPr>
          <a:lstStyle/>
          <a:p>
            <a:r>
              <a:rPr lang="en-US" sz="2400" b="1" dirty="0"/>
              <a:t>The biggest St. Patrick’s Day parade is in New York.</a:t>
            </a:r>
          </a:p>
        </p:txBody>
      </p:sp>
      <p:sp>
        <p:nvSpPr>
          <p:cNvPr id="7" name="Rounded Rectangle 6">
            <a:extLst>
              <a:ext uri="{FF2B5EF4-FFF2-40B4-BE49-F238E27FC236}">
                <a16:creationId xmlns:a16="http://schemas.microsoft.com/office/drawing/2014/main" id="{07D16E7D-8406-F0EE-F1D2-97E53F131D9B}"/>
              </a:ext>
            </a:extLst>
          </p:cNvPr>
          <p:cNvSpPr/>
          <p:nvPr/>
        </p:nvSpPr>
        <p:spPr>
          <a:xfrm>
            <a:off x="1677727" y="4611896"/>
            <a:ext cx="3066102" cy="1529209"/>
          </a:xfrm>
          <a:prstGeom prst="roundRect">
            <a:avLst>
              <a:gd name="adj" fmla="val 12587"/>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The Empire State Building even turns on green lights for the occasion.</a:t>
            </a:r>
          </a:p>
        </p:txBody>
      </p:sp>
      <p:pic>
        <p:nvPicPr>
          <p:cNvPr id="5" name="shamrocks" descr="A group of clovers on a black background&#10;&#10;Description automatically generated">
            <a:extLst>
              <a:ext uri="{FF2B5EF4-FFF2-40B4-BE49-F238E27FC236}">
                <a16:creationId xmlns:a16="http://schemas.microsoft.com/office/drawing/2014/main" id="{6B994A8F-CDB9-3D71-CD3B-BA9EF52F2E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053802">
            <a:off x="3727678" y="2930751"/>
            <a:ext cx="1678280" cy="1638200"/>
          </a:xfrm>
          <a:prstGeom prst="rect">
            <a:avLst/>
          </a:prstGeom>
        </p:spPr>
      </p:pic>
      <p:sp>
        <p:nvSpPr>
          <p:cNvPr id="10" name="Rounded Rectangle 9">
            <a:extLst>
              <a:ext uri="{FF2B5EF4-FFF2-40B4-BE49-F238E27FC236}">
                <a16:creationId xmlns:a16="http://schemas.microsoft.com/office/drawing/2014/main" id="{9CA0CFBF-3EC2-6669-D533-1F537C8E57B4}"/>
              </a:ext>
            </a:extLst>
          </p:cNvPr>
          <p:cNvSpPr/>
          <p:nvPr/>
        </p:nvSpPr>
        <p:spPr>
          <a:xfrm>
            <a:off x="4305735" y="5853245"/>
            <a:ext cx="3210647" cy="781272"/>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3200" b="1" dirty="0">
                <a:ln w="12700">
                  <a:noFill/>
                </a:ln>
                <a:solidFill>
                  <a:schemeClr val="tx1"/>
                </a:solidFill>
                <a:latin typeface="Twinkl" pitchFamily="2" charset="77"/>
              </a:rPr>
              <a:t>New York</a:t>
            </a:r>
          </a:p>
        </p:txBody>
      </p:sp>
      <p:pic>
        <p:nvPicPr>
          <p:cNvPr id="6" name="Picture 5">
            <a:extLst>
              <a:ext uri="{FF2B5EF4-FFF2-40B4-BE49-F238E27FC236}">
                <a16:creationId xmlns:a16="http://schemas.microsoft.com/office/drawing/2014/main" id="{8AE3EABD-B2D1-8588-8146-83DE9F718C1E}"/>
              </a:ext>
            </a:extLst>
          </p:cNvPr>
          <p:cNvPicPr>
            <a:picLocks noChangeAspect="1"/>
          </p:cNvPicPr>
          <p:nvPr/>
        </p:nvPicPr>
        <p:blipFill>
          <a:blip r:embed="rId4"/>
          <a:stretch>
            <a:fillRect/>
          </a:stretch>
        </p:blipFill>
        <p:spPr>
          <a:xfrm>
            <a:off x="4766891" y="1421723"/>
            <a:ext cx="3824541" cy="1963167"/>
          </a:xfrm>
          <a:prstGeom prst="rect">
            <a:avLst/>
          </a:prstGeom>
        </p:spPr>
      </p:pic>
    </p:spTree>
    <p:extLst>
      <p:ext uri="{BB962C8B-B14F-4D97-AF65-F5344CB8AC3E}">
        <p14:creationId xmlns:p14="http://schemas.microsoft.com/office/powerpoint/2010/main" val="74019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par>
                                <p:cTn id="14" presetID="2" presetClass="entr" presetSubtype="2"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0"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32" presetClass="emph" presetSubtype="0" repeatCount="indefinite" fill="hold" nodeType="withEffect">
                                  <p:stCondLst>
                                    <p:cond delay="500"/>
                                  </p:stCondLst>
                                  <p:childTnLst>
                                    <p:animRot by="120000">
                                      <p:cBhvr>
                                        <p:cTn id="31" dur="500" fill="hold">
                                          <p:stCondLst>
                                            <p:cond delay="0"/>
                                          </p:stCondLst>
                                        </p:cTn>
                                        <p:tgtEl>
                                          <p:spTgt spid="14"/>
                                        </p:tgtEl>
                                        <p:attrNameLst>
                                          <p:attrName>r</p:attrName>
                                        </p:attrNameLst>
                                      </p:cBhvr>
                                    </p:animRot>
                                    <p:animRot by="-240000">
                                      <p:cBhvr>
                                        <p:cTn id="32" dur="1000" fill="hold">
                                          <p:stCondLst>
                                            <p:cond delay="1000"/>
                                          </p:stCondLst>
                                        </p:cTn>
                                        <p:tgtEl>
                                          <p:spTgt spid="14"/>
                                        </p:tgtEl>
                                        <p:attrNameLst>
                                          <p:attrName>r</p:attrName>
                                        </p:attrNameLst>
                                      </p:cBhvr>
                                    </p:animRot>
                                    <p:animRot by="240000">
                                      <p:cBhvr>
                                        <p:cTn id="33" dur="1000" fill="hold">
                                          <p:stCondLst>
                                            <p:cond delay="2000"/>
                                          </p:stCondLst>
                                        </p:cTn>
                                        <p:tgtEl>
                                          <p:spTgt spid="14"/>
                                        </p:tgtEl>
                                        <p:attrNameLst>
                                          <p:attrName>r</p:attrName>
                                        </p:attrNameLst>
                                      </p:cBhvr>
                                    </p:animRot>
                                    <p:animRot by="-240000">
                                      <p:cBhvr>
                                        <p:cTn id="34" dur="1000" fill="hold">
                                          <p:stCondLst>
                                            <p:cond delay="3000"/>
                                          </p:stCondLst>
                                        </p:cTn>
                                        <p:tgtEl>
                                          <p:spTgt spid="14"/>
                                        </p:tgtEl>
                                        <p:attrNameLst>
                                          <p:attrName>r</p:attrName>
                                        </p:attrNameLst>
                                      </p:cBhvr>
                                    </p:animRot>
                                    <p:animRot by="120000">
                                      <p:cBhvr>
                                        <p:cTn id="35" dur="1000" fill="hold">
                                          <p:stCondLst>
                                            <p:cond delay="4000"/>
                                          </p:stCondLst>
                                        </p:cTn>
                                        <p:tgtEl>
                                          <p:spTgt spid="14"/>
                                        </p:tgtEl>
                                        <p:attrNameLst>
                                          <p:attrName>r</p:attrName>
                                        </p:attrNameLst>
                                      </p:cBhvr>
                                    </p:animRot>
                                  </p:childTnLst>
                                </p:cTn>
                              </p:par>
                              <p:par>
                                <p:cTn id="36" presetID="1"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29"/>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100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500"/>
                                        <p:tgtEl>
                                          <p:spTgt spid="7"/>
                                        </p:tgtEl>
                                      </p:cBhvr>
                                    </p:animEffect>
                                  </p:childTnLst>
                                </p:cTn>
                              </p:par>
                              <p:par>
                                <p:cTn id="49" presetID="10" presetClass="entr" presetSubtype="0"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fade">
                                      <p:cBhvr>
                                        <p:cTn id="51" dur="500"/>
                                        <p:tgtEl>
                                          <p:spTgt spid="5"/>
                                        </p:tgtEl>
                                      </p:cBhvr>
                                    </p:animEffect>
                                  </p:childTnLst>
                                </p:cTn>
                              </p:par>
                              <p:par>
                                <p:cTn id="52" presetID="32" presetClass="emph" presetSubtype="0" repeatCount="indefinite" fill="hold" nodeType="withEffect">
                                  <p:stCondLst>
                                    <p:cond delay="500"/>
                                  </p:stCondLst>
                                  <p:childTnLst>
                                    <p:animRot by="120000">
                                      <p:cBhvr>
                                        <p:cTn id="53" dur="500" fill="hold">
                                          <p:stCondLst>
                                            <p:cond delay="0"/>
                                          </p:stCondLst>
                                        </p:cTn>
                                        <p:tgtEl>
                                          <p:spTgt spid="5"/>
                                        </p:tgtEl>
                                        <p:attrNameLst>
                                          <p:attrName>r</p:attrName>
                                        </p:attrNameLst>
                                      </p:cBhvr>
                                    </p:animRot>
                                    <p:animRot by="-240000">
                                      <p:cBhvr>
                                        <p:cTn id="54" dur="1000" fill="hold">
                                          <p:stCondLst>
                                            <p:cond delay="1000"/>
                                          </p:stCondLst>
                                        </p:cTn>
                                        <p:tgtEl>
                                          <p:spTgt spid="5"/>
                                        </p:tgtEl>
                                        <p:attrNameLst>
                                          <p:attrName>r</p:attrName>
                                        </p:attrNameLst>
                                      </p:cBhvr>
                                    </p:animRot>
                                    <p:animRot by="240000">
                                      <p:cBhvr>
                                        <p:cTn id="55" dur="1000" fill="hold">
                                          <p:stCondLst>
                                            <p:cond delay="2000"/>
                                          </p:stCondLst>
                                        </p:cTn>
                                        <p:tgtEl>
                                          <p:spTgt spid="5"/>
                                        </p:tgtEl>
                                        <p:attrNameLst>
                                          <p:attrName>r</p:attrName>
                                        </p:attrNameLst>
                                      </p:cBhvr>
                                    </p:animRot>
                                    <p:animRot by="-240000">
                                      <p:cBhvr>
                                        <p:cTn id="56" dur="1000" fill="hold">
                                          <p:stCondLst>
                                            <p:cond delay="3000"/>
                                          </p:stCondLst>
                                        </p:cTn>
                                        <p:tgtEl>
                                          <p:spTgt spid="5"/>
                                        </p:tgtEl>
                                        <p:attrNameLst>
                                          <p:attrName>r</p:attrName>
                                        </p:attrNameLst>
                                      </p:cBhvr>
                                    </p:animRot>
                                    <p:animRot by="120000">
                                      <p:cBhvr>
                                        <p:cTn id="57" dur="1000" fill="hold">
                                          <p:stCondLst>
                                            <p:cond delay="40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P spid="8" grpId="0" animBg="1"/>
      <p:bldP spid="28" grpId="0" animBg="1"/>
      <p:bldP spid="29" grpId="0" animBg="1"/>
      <p:bldP spid="2" grpId="0" animBg="1"/>
      <p:bldP spid="3" grpId="0" animBg="1"/>
      <p:bldP spid="9" grpId="0"/>
      <p:bldP spid="7"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18772-AB32-CCF7-346C-D875E34E2715}"/>
            </a:ext>
          </a:extLst>
        </p:cNvPr>
        <p:cNvGrpSpPr/>
        <p:nvPr/>
      </p:nvGrpSpPr>
      <p:grpSpPr>
        <a:xfrm>
          <a:off x="0" y="0"/>
          <a:ext cx="0" cy="0"/>
          <a:chOff x="0" y="0"/>
          <a:chExt cx="0" cy="0"/>
        </a:xfrm>
      </p:grpSpPr>
      <p:sp>
        <p:nvSpPr>
          <p:cNvPr id="15" name="Rounded Rectangle 14">
            <a:extLst>
              <a:ext uri="{FF2B5EF4-FFF2-40B4-BE49-F238E27FC236}">
                <a16:creationId xmlns:a16="http://schemas.microsoft.com/office/drawing/2014/main" id="{44582713-FD80-C8FF-15BA-D0D1A441F6D8}"/>
              </a:ext>
            </a:extLst>
          </p:cNvPr>
          <p:cNvSpPr/>
          <p:nvPr/>
        </p:nvSpPr>
        <p:spPr>
          <a:xfrm>
            <a:off x="4772973" y="6078835"/>
            <a:ext cx="4064353"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ounded Rectangle 17">
            <a:extLst>
              <a:ext uri="{FF2B5EF4-FFF2-40B4-BE49-F238E27FC236}">
                <a16:creationId xmlns:a16="http://schemas.microsoft.com/office/drawing/2014/main" id="{B3B0441E-BE0C-0995-2680-E3E701F386BF}"/>
              </a:ext>
            </a:extLst>
          </p:cNvPr>
          <p:cNvSpPr/>
          <p:nvPr/>
        </p:nvSpPr>
        <p:spPr>
          <a:xfrm>
            <a:off x="294553" y="2362546"/>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ounded Rectangle 7">
            <a:extLst>
              <a:ext uri="{FF2B5EF4-FFF2-40B4-BE49-F238E27FC236}">
                <a16:creationId xmlns:a16="http://schemas.microsoft.com/office/drawing/2014/main" id="{51FF31FE-03BD-EC14-3478-48D802AFC20C}"/>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ounded Rectangle 27">
            <a:extLst>
              <a:ext uri="{FF2B5EF4-FFF2-40B4-BE49-F238E27FC236}">
                <a16:creationId xmlns:a16="http://schemas.microsoft.com/office/drawing/2014/main" id="{B7F189B5-1769-23CF-1CD7-EAEBB89C40D5}"/>
              </a:ext>
            </a:extLst>
          </p:cNvPr>
          <p:cNvSpPr/>
          <p:nvPr/>
        </p:nvSpPr>
        <p:spPr>
          <a:xfrm>
            <a:off x="294553" y="4119494"/>
            <a:ext cx="1247689"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a:extLst>
              <a:ext uri="{FF2B5EF4-FFF2-40B4-BE49-F238E27FC236}">
                <a16:creationId xmlns:a16="http://schemas.microsoft.com/office/drawing/2014/main" id="{28C0845E-ABDD-54F1-93C7-0B7094936881}"/>
              </a:ext>
            </a:extLst>
          </p:cNvPr>
          <p:cNvSpPr/>
          <p:nvPr/>
        </p:nvSpPr>
        <p:spPr bwMode="auto">
          <a:xfrm>
            <a:off x="443086" y="595301"/>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4" name="shamrocks" descr="A group of clovers on a black background&#10;&#10;Description automatically generated">
            <a:extLst>
              <a:ext uri="{FF2B5EF4-FFF2-40B4-BE49-F238E27FC236}">
                <a16:creationId xmlns:a16="http://schemas.microsoft.com/office/drawing/2014/main" id="{31732661-646E-AFB2-6439-C4CAD478A9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108173">
            <a:off x="614957" y="4433761"/>
            <a:ext cx="1678280" cy="1638200"/>
          </a:xfrm>
          <a:prstGeom prst="rect">
            <a:avLst/>
          </a:prstGeom>
        </p:spPr>
      </p:pic>
      <p:sp>
        <p:nvSpPr>
          <p:cNvPr id="2" name="Rounded Rectangle 1">
            <a:extLst>
              <a:ext uri="{FF2B5EF4-FFF2-40B4-BE49-F238E27FC236}">
                <a16:creationId xmlns:a16="http://schemas.microsoft.com/office/drawing/2014/main" id="{094F8169-B32F-8819-8B19-DB50A967DDEA}"/>
              </a:ext>
            </a:extLst>
          </p:cNvPr>
          <p:cNvSpPr/>
          <p:nvPr/>
        </p:nvSpPr>
        <p:spPr>
          <a:xfrm>
            <a:off x="294553" y="604099"/>
            <a:ext cx="6373876"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St. Patrick’s Day Traditions</a:t>
            </a:r>
          </a:p>
        </p:txBody>
      </p:sp>
      <p:sp>
        <p:nvSpPr>
          <p:cNvPr id="3" name="Rounded Rectangle 2">
            <a:extLst>
              <a:ext uri="{FF2B5EF4-FFF2-40B4-BE49-F238E27FC236}">
                <a16:creationId xmlns:a16="http://schemas.microsoft.com/office/drawing/2014/main" id="{0A1404D9-C546-BFC3-E544-7A46AD39F8CF}"/>
              </a:ext>
            </a:extLst>
          </p:cNvPr>
          <p:cNvSpPr/>
          <p:nvPr/>
        </p:nvSpPr>
        <p:spPr>
          <a:xfrm>
            <a:off x="294553" y="1865684"/>
            <a:ext cx="4197759" cy="975401"/>
          </a:xfrm>
          <a:prstGeom prst="roundRect">
            <a:avLst/>
          </a:prstGeom>
          <a:gradFill>
            <a:gsLst>
              <a:gs pos="0">
                <a:srgbClr val="D7EC49"/>
              </a:gs>
              <a:gs pos="39000">
                <a:srgbClr val="B7E84C"/>
              </a:gs>
              <a:gs pos="83000">
                <a:srgbClr val="64DE4E"/>
              </a:gs>
              <a:gs pos="100000">
                <a:srgbClr val="1ED94F"/>
              </a:gs>
            </a:gsLst>
            <a:lin ang="5400000" scaled="1"/>
          </a:gra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9" name="TextBox 8">
            <a:extLst>
              <a:ext uri="{FF2B5EF4-FFF2-40B4-BE49-F238E27FC236}">
                <a16:creationId xmlns:a16="http://schemas.microsoft.com/office/drawing/2014/main" id="{217554EF-D64F-1FCC-B3E9-7426EDD5E17B}"/>
              </a:ext>
            </a:extLst>
          </p:cNvPr>
          <p:cNvSpPr txBox="1"/>
          <p:nvPr/>
        </p:nvSpPr>
        <p:spPr>
          <a:xfrm>
            <a:off x="398688" y="1953554"/>
            <a:ext cx="4064353" cy="830997"/>
          </a:xfrm>
          <a:prstGeom prst="rect">
            <a:avLst/>
          </a:prstGeom>
          <a:noFill/>
        </p:spPr>
        <p:txBody>
          <a:bodyPr wrap="square" rtlCol="0">
            <a:spAutoFit/>
          </a:bodyPr>
          <a:lstStyle/>
          <a:p>
            <a:r>
              <a:rPr lang="en-US" sz="2400" b="1" dirty="0"/>
              <a:t>Chicago have their own 63 year old tradition.</a:t>
            </a:r>
          </a:p>
        </p:txBody>
      </p:sp>
      <p:pic>
        <p:nvPicPr>
          <p:cNvPr id="5" name="shamrocks" descr="A group of clovers on a black background&#10;&#10;Description automatically generated">
            <a:extLst>
              <a:ext uri="{FF2B5EF4-FFF2-40B4-BE49-F238E27FC236}">
                <a16:creationId xmlns:a16="http://schemas.microsoft.com/office/drawing/2014/main" id="{6A149470-906F-45D6-9EAB-72921278E0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053802">
            <a:off x="4799662" y="1591144"/>
            <a:ext cx="1678280" cy="1638200"/>
          </a:xfrm>
          <a:prstGeom prst="rect">
            <a:avLst/>
          </a:prstGeom>
        </p:spPr>
      </p:pic>
      <p:sp>
        <p:nvSpPr>
          <p:cNvPr id="10" name="Rounded Rectangle 9">
            <a:extLst>
              <a:ext uri="{FF2B5EF4-FFF2-40B4-BE49-F238E27FC236}">
                <a16:creationId xmlns:a16="http://schemas.microsoft.com/office/drawing/2014/main" id="{B9763AD3-9215-708E-50A5-CC6AD6C76082}"/>
              </a:ext>
            </a:extLst>
          </p:cNvPr>
          <p:cNvSpPr/>
          <p:nvPr/>
        </p:nvSpPr>
        <p:spPr>
          <a:xfrm>
            <a:off x="6695883" y="2059813"/>
            <a:ext cx="1793121" cy="781272"/>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3200" b="1" dirty="0">
                <a:ln w="12700">
                  <a:noFill/>
                </a:ln>
                <a:solidFill>
                  <a:schemeClr val="tx1"/>
                </a:solidFill>
                <a:latin typeface="Twinkl" pitchFamily="2" charset="77"/>
              </a:rPr>
              <a:t>Chicago </a:t>
            </a:r>
          </a:p>
        </p:txBody>
      </p:sp>
      <p:pic>
        <p:nvPicPr>
          <p:cNvPr id="6" name="Picture 5">
            <a:extLst>
              <a:ext uri="{FF2B5EF4-FFF2-40B4-BE49-F238E27FC236}">
                <a16:creationId xmlns:a16="http://schemas.microsoft.com/office/drawing/2014/main" id="{15EE60D6-8A20-8FEA-E648-C272F7E759EF}"/>
              </a:ext>
            </a:extLst>
          </p:cNvPr>
          <p:cNvPicPr>
            <a:picLocks noChangeAspect="1"/>
          </p:cNvPicPr>
          <p:nvPr/>
        </p:nvPicPr>
        <p:blipFill>
          <a:blip r:embed="rId3"/>
          <a:stretch>
            <a:fillRect/>
          </a:stretch>
        </p:blipFill>
        <p:spPr>
          <a:xfrm>
            <a:off x="3061583" y="3352373"/>
            <a:ext cx="5562886" cy="3073558"/>
          </a:xfrm>
          <a:prstGeom prst="rect">
            <a:avLst/>
          </a:prstGeom>
        </p:spPr>
      </p:pic>
      <p:sp>
        <p:nvSpPr>
          <p:cNvPr id="29" name="Rounded Rectangle 28">
            <a:extLst>
              <a:ext uri="{FF2B5EF4-FFF2-40B4-BE49-F238E27FC236}">
                <a16:creationId xmlns:a16="http://schemas.microsoft.com/office/drawing/2014/main" id="{A8C8FE39-074B-AAAA-CD3C-108153F09D30}"/>
              </a:ext>
            </a:extLst>
          </p:cNvPr>
          <p:cNvSpPr/>
          <p:nvPr/>
        </p:nvSpPr>
        <p:spPr>
          <a:xfrm>
            <a:off x="294553" y="2991351"/>
            <a:ext cx="3210647" cy="1054466"/>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Can you spot what it is?</a:t>
            </a:r>
          </a:p>
        </p:txBody>
      </p:sp>
    </p:spTree>
    <p:extLst>
      <p:ext uri="{BB962C8B-B14F-4D97-AF65-F5344CB8AC3E}">
        <p14:creationId xmlns:p14="http://schemas.microsoft.com/office/powerpoint/2010/main" val="278669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2" presetClass="entr" presetSubtype="2"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5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 presetClass="entr" presetSubtype="0"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32" presetClass="emph" presetSubtype="0" repeatCount="indefinite" fill="hold" nodeType="withEffect">
                                  <p:stCondLst>
                                    <p:cond delay="500"/>
                                  </p:stCondLst>
                                  <p:childTnLst>
                                    <p:animRot by="120000">
                                      <p:cBhvr>
                                        <p:cTn id="26" dur="500" fill="hold">
                                          <p:stCondLst>
                                            <p:cond delay="0"/>
                                          </p:stCondLst>
                                        </p:cTn>
                                        <p:tgtEl>
                                          <p:spTgt spid="14"/>
                                        </p:tgtEl>
                                        <p:attrNameLst>
                                          <p:attrName>r</p:attrName>
                                        </p:attrNameLst>
                                      </p:cBhvr>
                                    </p:animRot>
                                    <p:animRot by="-240000">
                                      <p:cBhvr>
                                        <p:cTn id="27" dur="1000" fill="hold">
                                          <p:stCondLst>
                                            <p:cond delay="1000"/>
                                          </p:stCondLst>
                                        </p:cTn>
                                        <p:tgtEl>
                                          <p:spTgt spid="14"/>
                                        </p:tgtEl>
                                        <p:attrNameLst>
                                          <p:attrName>r</p:attrName>
                                        </p:attrNameLst>
                                      </p:cBhvr>
                                    </p:animRot>
                                    <p:animRot by="240000">
                                      <p:cBhvr>
                                        <p:cTn id="28" dur="1000" fill="hold">
                                          <p:stCondLst>
                                            <p:cond delay="2000"/>
                                          </p:stCondLst>
                                        </p:cTn>
                                        <p:tgtEl>
                                          <p:spTgt spid="14"/>
                                        </p:tgtEl>
                                        <p:attrNameLst>
                                          <p:attrName>r</p:attrName>
                                        </p:attrNameLst>
                                      </p:cBhvr>
                                    </p:animRot>
                                    <p:animRot by="-240000">
                                      <p:cBhvr>
                                        <p:cTn id="29" dur="1000" fill="hold">
                                          <p:stCondLst>
                                            <p:cond delay="3000"/>
                                          </p:stCondLst>
                                        </p:cTn>
                                        <p:tgtEl>
                                          <p:spTgt spid="14"/>
                                        </p:tgtEl>
                                        <p:attrNameLst>
                                          <p:attrName>r</p:attrName>
                                        </p:attrNameLst>
                                      </p:cBhvr>
                                    </p:animRot>
                                    <p:animRot by="120000">
                                      <p:cBhvr>
                                        <p:cTn id="30" dur="1000" fill="hold">
                                          <p:stCondLst>
                                            <p:cond delay="4000"/>
                                          </p:stCondLst>
                                        </p:cTn>
                                        <p:tgtEl>
                                          <p:spTgt spid="14"/>
                                        </p:tgtEl>
                                        <p:attrNameLst>
                                          <p:attrName>r</p:attrName>
                                        </p:attrNameLst>
                                      </p:cBhvr>
                                    </p:animRo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childTnLst>
                                </p:cTn>
                              </p:par>
                              <p:par>
                                <p:cTn id="39" presetID="10" presetClass="entr" presetSubtype="0"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par>
                                <p:cTn id="42" presetID="32" presetClass="emph" presetSubtype="0" repeatCount="indefinite" fill="hold" nodeType="withEffect">
                                  <p:stCondLst>
                                    <p:cond delay="500"/>
                                  </p:stCondLst>
                                  <p:childTnLst>
                                    <p:animRot by="120000">
                                      <p:cBhvr>
                                        <p:cTn id="43" dur="500" fill="hold">
                                          <p:stCondLst>
                                            <p:cond delay="0"/>
                                          </p:stCondLst>
                                        </p:cTn>
                                        <p:tgtEl>
                                          <p:spTgt spid="5"/>
                                        </p:tgtEl>
                                        <p:attrNameLst>
                                          <p:attrName>r</p:attrName>
                                        </p:attrNameLst>
                                      </p:cBhvr>
                                    </p:animRot>
                                    <p:animRot by="-240000">
                                      <p:cBhvr>
                                        <p:cTn id="44" dur="1000" fill="hold">
                                          <p:stCondLst>
                                            <p:cond delay="1000"/>
                                          </p:stCondLst>
                                        </p:cTn>
                                        <p:tgtEl>
                                          <p:spTgt spid="5"/>
                                        </p:tgtEl>
                                        <p:attrNameLst>
                                          <p:attrName>r</p:attrName>
                                        </p:attrNameLst>
                                      </p:cBhvr>
                                    </p:animRot>
                                    <p:animRot by="240000">
                                      <p:cBhvr>
                                        <p:cTn id="45" dur="1000" fill="hold">
                                          <p:stCondLst>
                                            <p:cond delay="2000"/>
                                          </p:stCondLst>
                                        </p:cTn>
                                        <p:tgtEl>
                                          <p:spTgt spid="5"/>
                                        </p:tgtEl>
                                        <p:attrNameLst>
                                          <p:attrName>r</p:attrName>
                                        </p:attrNameLst>
                                      </p:cBhvr>
                                    </p:animRot>
                                    <p:animRot by="-240000">
                                      <p:cBhvr>
                                        <p:cTn id="46" dur="1000" fill="hold">
                                          <p:stCondLst>
                                            <p:cond delay="3000"/>
                                          </p:stCondLst>
                                        </p:cTn>
                                        <p:tgtEl>
                                          <p:spTgt spid="5"/>
                                        </p:tgtEl>
                                        <p:attrNameLst>
                                          <p:attrName>r</p:attrName>
                                        </p:attrNameLst>
                                      </p:cBhvr>
                                    </p:animRot>
                                    <p:animRot by="120000">
                                      <p:cBhvr>
                                        <p:cTn id="47" dur="1000" fill="hold">
                                          <p:stCondLst>
                                            <p:cond delay="40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P spid="8" grpId="0" animBg="1"/>
      <p:bldP spid="28" grpId="0" animBg="1"/>
      <p:bldP spid="2" grpId="0" animBg="1"/>
      <p:bldP spid="3" grpId="0" animBg="1"/>
      <p:bldP spid="9" grpId="0"/>
      <p:bldP spid="10" grpId="0" animBg="1"/>
      <p:bldP spid="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8A427-FE98-10DB-D7E5-CE834B39366B}"/>
            </a:ext>
          </a:extLst>
        </p:cNvPr>
        <p:cNvGrpSpPr/>
        <p:nvPr/>
      </p:nvGrpSpPr>
      <p:grpSpPr>
        <a:xfrm>
          <a:off x="0" y="0"/>
          <a:ext cx="0" cy="0"/>
          <a:chOff x="0" y="0"/>
          <a:chExt cx="0" cy="0"/>
        </a:xfrm>
      </p:grpSpPr>
      <p:sp>
        <p:nvSpPr>
          <p:cNvPr id="15" name="Rounded Rectangle 14">
            <a:extLst>
              <a:ext uri="{FF2B5EF4-FFF2-40B4-BE49-F238E27FC236}">
                <a16:creationId xmlns:a16="http://schemas.microsoft.com/office/drawing/2014/main" id="{D2358BC0-8993-495B-C217-7C2DB905FE10}"/>
              </a:ext>
            </a:extLst>
          </p:cNvPr>
          <p:cNvSpPr/>
          <p:nvPr/>
        </p:nvSpPr>
        <p:spPr>
          <a:xfrm>
            <a:off x="4861873" y="6078835"/>
            <a:ext cx="4064353"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ounded Rectangle 7">
            <a:extLst>
              <a:ext uri="{FF2B5EF4-FFF2-40B4-BE49-F238E27FC236}">
                <a16:creationId xmlns:a16="http://schemas.microsoft.com/office/drawing/2014/main" id="{DA9BD31E-CFE5-3F35-8ADD-DB6BC6D032B3}"/>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ounded Rectangle 27">
            <a:extLst>
              <a:ext uri="{FF2B5EF4-FFF2-40B4-BE49-F238E27FC236}">
                <a16:creationId xmlns:a16="http://schemas.microsoft.com/office/drawing/2014/main" id="{32154A49-F247-2D90-A7BB-D9F42911D321}"/>
              </a:ext>
            </a:extLst>
          </p:cNvPr>
          <p:cNvSpPr/>
          <p:nvPr/>
        </p:nvSpPr>
        <p:spPr>
          <a:xfrm>
            <a:off x="294553" y="6061711"/>
            <a:ext cx="1247689"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a:extLst>
              <a:ext uri="{FF2B5EF4-FFF2-40B4-BE49-F238E27FC236}">
                <a16:creationId xmlns:a16="http://schemas.microsoft.com/office/drawing/2014/main" id="{816C203A-7487-3BAC-9701-F9AA6188CE8D}"/>
              </a:ext>
            </a:extLst>
          </p:cNvPr>
          <p:cNvSpPr/>
          <p:nvPr/>
        </p:nvSpPr>
        <p:spPr bwMode="auto">
          <a:xfrm>
            <a:off x="472189" y="479522"/>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3" name="europe map">
            <a:extLst>
              <a:ext uri="{FF2B5EF4-FFF2-40B4-BE49-F238E27FC236}">
                <a16:creationId xmlns:a16="http://schemas.microsoft.com/office/drawing/2014/main" id="{57218405-DC44-E4DB-4F97-C8C3A7C0A247}"/>
              </a:ext>
            </a:extLst>
          </p:cNvPr>
          <p:cNvPicPr>
            <a:picLocks noChangeAspect="1"/>
          </p:cNvPicPr>
          <p:nvPr/>
        </p:nvPicPr>
        <p:blipFill>
          <a:blip r:embed="rId2">
            <a:extLst>
              <a:ext uri="{28A0092B-C50C-407E-A947-70E740481C1C}">
                <a14:useLocalDpi xmlns:a14="http://schemas.microsoft.com/office/drawing/2010/main" val="0"/>
              </a:ext>
            </a:extLst>
          </a:blip>
          <a:srcRect l="21673" r="21673"/>
          <a:stretch/>
        </p:blipFill>
        <p:spPr>
          <a:xfrm>
            <a:off x="4852501" y="1511985"/>
            <a:ext cx="4064353" cy="4780758"/>
          </a:xfrm>
          <a:prstGeom prst="roundRect">
            <a:avLst>
              <a:gd name="adj" fmla="val 2383"/>
            </a:avLst>
          </a:prstGeom>
          <a:solidFill>
            <a:srgbClr val="FFFFFF">
              <a:shade val="85000"/>
            </a:srgbClr>
          </a:solidFill>
          <a:ln w="38100">
            <a:solidFill>
              <a:srgbClr val="003C13"/>
            </a:solidFill>
          </a:ln>
          <a:effectLst/>
        </p:spPr>
      </p:pic>
      <p:sp>
        <p:nvSpPr>
          <p:cNvPr id="29" name="Rounded Rectangle 28">
            <a:extLst>
              <a:ext uri="{FF2B5EF4-FFF2-40B4-BE49-F238E27FC236}">
                <a16:creationId xmlns:a16="http://schemas.microsoft.com/office/drawing/2014/main" id="{352227E7-64B7-3227-06D9-430B4E05D7C0}"/>
              </a:ext>
            </a:extLst>
          </p:cNvPr>
          <p:cNvSpPr/>
          <p:nvPr/>
        </p:nvSpPr>
        <p:spPr>
          <a:xfrm>
            <a:off x="294553" y="4545717"/>
            <a:ext cx="4277447" cy="1760273"/>
          </a:xfrm>
          <a:prstGeom prst="roundRect">
            <a:avLst>
              <a:gd name="adj" fmla="val 753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In Trafalgar Square, London there is a parade and festival and the water in the fountain is dyed green.</a:t>
            </a:r>
          </a:p>
        </p:txBody>
      </p:sp>
      <p:sp>
        <p:nvSpPr>
          <p:cNvPr id="2" name="Rounded Rectangle 1">
            <a:extLst>
              <a:ext uri="{FF2B5EF4-FFF2-40B4-BE49-F238E27FC236}">
                <a16:creationId xmlns:a16="http://schemas.microsoft.com/office/drawing/2014/main" id="{968AAB2A-C867-76C6-1C8D-65A92D4FCC4F}"/>
              </a:ext>
            </a:extLst>
          </p:cNvPr>
          <p:cNvSpPr/>
          <p:nvPr/>
        </p:nvSpPr>
        <p:spPr>
          <a:xfrm>
            <a:off x="294553" y="604099"/>
            <a:ext cx="6373876"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St. Patrick’s Day Traditions</a:t>
            </a:r>
          </a:p>
        </p:txBody>
      </p:sp>
      <p:sp>
        <p:nvSpPr>
          <p:cNvPr id="9" name="TextBox 8">
            <a:extLst>
              <a:ext uri="{FF2B5EF4-FFF2-40B4-BE49-F238E27FC236}">
                <a16:creationId xmlns:a16="http://schemas.microsoft.com/office/drawing/2014/main" id="{FC0E7961-EB84-96B2-C19C-4DA17376A0A0}"/>
              </a:ext>
            </a:extLst>
          </p:cNvPr>
          <p:cNvSpPr txBox="1"/>
          <p:nvPr/>
        </p:nvSpPr>
        <p:spPr>
          <a:xfrm>
            <a:off x="711759" y="1715662"/>
            <a:ext cx="3848021" cy="2677656"/>
          </a:xfrm>
          <a:prstGeom prst="rect">
            <a:avLst/>
          </a:prstGeom>
          <a:noFill/>
        </p:spPr>
        <p:txBody>
          <a:bodyPr wrap="square" rtlCol="0">
            <a:spAutoFit/>
          </a:bodyPr>
          <a:lstStyle/>
          <a:p>
            <a:r>
              <a:rPr lang="en-US" sz="2400" dirty="0"/>
              <a:t>Birmingham holds the largest Saint Patrick’s Day parade in the UK with a city parade that is over </a:t>
            </a:r>
            <a:br>
              <a:rPr lang="en-US" sz="2400" dirty="0"/>
            </a:br>
            <a:r>
              <a:rPr lang="en-US" sz="2400" dirty="0"/>
              <a:t>2 miles long. It is the third biggest parade after </a:t>
            </a:r>
            <a:br>
              <a:rPr lang="en-US" sz="2400" dirty="0"/>
            </a:br>
            <a:r>
              <a:rPr lang="en-US" sz="2400" dirty="0"/>
              <a:t>New York and Dublin.</a:t>
            </a:r>
          </a:p>
        </p:txBody>
      </p:sp>
      <p:sp>
        <p:nvSpPr>
          <p:cNvPr id="10" name="Rounded Rectangle 9">
            <a:extLst>
              <a:ext uri="{FF2B5EF4-FFF2-40B4-BE49-F238E27FC236}">
                <a16:creationId xmlns:a16="http://schemas.microsoft.com/office/drawing/2014/main" id="{9CA0CFBF-3EC2-6669-D533-1F537C8E57B4}"/>
              </a:ext>
            </a:extLst>
          </p:cNvPr>
          <p:cNvSpPr/>
          <p:nvPr/>
        </p:nvSpPr>
        <p:spPr>
          <a:xfrm>
            <a:off x="7066487" y="1701937"/>
            <a:ext cx="3210647" cy="781272"/>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3200" b="1" dirty="0">
                <a:ln w="12700">
                  <a:noFill/>
                </a:ln>
                <a:solidFill>
                  <a:schemeClr val="tx1"/>
                </a:solidFill>
                <a:latin typeface="Twinkl" pitchFamily="2" charset="77"/>
              </a:rPr>
              <a:t>The UK</a:t>
            </a:r>
          </a:p>
        </p:txBody>
      </p:sp>
      <p:sp>
        <p:nvSpPr>
          <p:cNvPr id="4" name="Oval 3">
            <a:extLst>
              <a:ext uri="{FF2B5EF4-FFF2-40B4-BE49-F238E27FC236}">
                <a16:creationId xmlns:a16="http://schemas.microsoft.com/office/drawing/2014/main" id="{5F5D8762-B6E2-E54F-EC1D-5363335BC7D9}"/>
              </a:ext>
            </a:extLst>
          </p:cNvPr>
          <p:cNvSpPr/>
          <p:nvPr/>
        </p:nvSpPr>
        <p:spPr>
          <a:xfrm>
            <a:off x="4635022" y="1787931"/>
            <a:ext cx="2309827" cy="2309827"/>
          </a:xfrm>
          <a:prstGeom prst="ellipse">
            <a:avLst/>
          </a:prstGeom>
          <a:solidFill>
            <a:srgbClr val="227740"/>
          </a:solidFill>
          <a:ln w="38100">
            <a:solidFill>
              <a:srgbClr val="16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7" name="Rounded Rectangle 6">
            <a:extLst>
              <a:ext uri="{FF2B5EF4-FFF2-40B4-BE49-F238E27FC236}">
                <a16:creationId xmlns:a16="http://schemas.microsoft.com/office/drawing/2014/main" id="{07D16E7D-8406-F0EE-F1D2-97E53F131D9B}"/>
              </a:ext>
            </a:extLst>
          </p:cNvPr>
          <p:cNvSpPr/>
          <p:nvPr/>
        </p:nvSpPr>
        <p:spPr>
          <a:xfrm>
            <a:off x="4584222" y="2491635"/>
            <a:ext cx="2485485" cy="936647"/>
          </a:xfrm>
          <a:prstGeom prst="roundRect">
            <a:avLst>
              <a:gd name="adj" fmla="val 12587"/>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US" sz="2400" b="1" dirty="0">
                <a:ln w="12700">
                  <a:noFill/>
                </a:ln>
                <a:solidFill>
                  <a:schemeClr val="bg1"/>
                </a:solidFill>
                <a:latin typeface="Twinkl" pitchFamily="2" charset="77"/>
              </a:rPr>
              <a:t>There is also </a:t>
            </a:r>
            <a:br>
              <a:rPr lang="en-US" sz="2400" b="1" dirty="0">
                <a:ln w="12700">
                  <a:noFill/>
                </a:ln>
                <a:solidFill>
                  <a:schemeClr val="bg1"/>
                </a:solidFill>
                <a:latin typeface="Twinkl" pitchFamily="2" charset="77"/>
              </a:rPr>
            </a:br>
            <a:r>
              <a:rPr lang="en-US" sz="2400" b="1" dirty="0">
                <a:ln w="12700">
                  <a:noFill/>
                </a:ln>
                <a:solidFill>
                  <a:schemeClr val="bg1"/>
                </a:solidFill>
                <a:latin typeface="Twinkl" pitchFamily="2" charset="77"/>
              </a:rPr>
              <a:t>a large parade </a:t>
            </a:r>
            <a:br>
              <a:rPr lang="en-US" sz="2400" b="1" dirty="0">
                <a:ln w="12700">
                  <a:noFill/>
                </a:ln>
                <a:solidFill>
                  <a:schemeClr val="bg1"/>
                </a:solidFill>
                <a:latin typeface="Twinkl" pitchFamily="2" charset="77"/>
              </a:rPr>
            </a:br>
            <a:r>
              <a:rPr lang="en-US" sz="2400" b="1" dirty="0">
                <a:ln w="12700">
                  <a:noFill/>
                </a:ln>
                <a:solidFill>
                  <a:schemeClr val="bg1"/>
                </a:solidFill>
                <a:latin typeface="Twinkl" pitchFamily="2" charset="77"/>
              </a:rPr>
              <a:t>in Glasgow.</a:t>
            </a:r>
          </a:p>
        </p:txBody>
      </p:sp>
      <p:pic>
        <p:nvPicPr>
          <p:cNvPr id="12" name="shamrocks" descr="A group of clovers on a black background&#10;&#10;Description automatically generated">
            <a:extLst>
              <a:ext uri="{FF2B5EF4-FFF2-40B4-BE49-F238E27FC236}">
                <a16:creationId xmlns:a16="http://schemas.microsoft.com/office/drawing/2014/main" id="{E2206372-804E-9DAB-043B-9199463967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34070" y="137963"/>
            <a:ext cx="1550195" cy="1513174"/>
          </a:xfrm>
          <a:prstGeom prst="rect">
            <a:avLst/>
          </a:prstGeom>
        </p:spPr>
      </p:pic>
    </p:spTree>
    <p:extLst>
      <p:ext uri="{BB962C8B-B14F-4D97-AF65-F5344CB8AC3E}">
        <p14:creationId xmlns:p14="http://schemas.microsoft.com/office/powerpoint/2010/main" val="65995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par>
                                <p:cTn id="14" presetID="2" presetClass="entr" presetSubtype="2"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0" presetClass="entr" presetSubtype="0"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32" presetClass="emph" presetSubtype="0" repeatCount="indefinite" fill="hold" nodeType="withEffect">
                                  <p:stCondLst>
                                    <p:cond delay="0"/>
                                  </p:stCondLst>
                                  <p:childTnLst>
                                    <p:animRot by="120000">
                                      <p:cBhvr>
                                        <p:cTn id="29" dur="500" fill="hold">
                                          <p:stCondLst>
                                            <p:cond delay="0"/>
                                          </p:stCondLst>
                                        </p:cTn>
                                        <p:tgtEl>
                                          <p:spTgt spid="12"/>
                                        </p:tgtEl>
                                        <p:attrNameLst>
                                          <p:attrName>r</p:attrName>
                                        </p:attrNameLst>
                                      </p:cBhvr>
                                    </p:animRot>
                                    <p:animRot by="-240000">
                                      <p:cBhvr>
                                        <p:cTn id="30" dur="1000" fill="hold">
                                          <p:stCondLst>
                                            <p:cond delay="1000"/>
                                          </p:stCondLst>
                                        </p:cTn>
                                        <p:tgtEl>
                                          <p:spTgt spid="12"/>
                                        </p:tgtEl>
                                        <p:attrNameLst>
                                          <p:attrName>r</p:attrName>
                                        </p:attrNameLst>
                                      </p:cBhvr>
                                    </p:animRot>
                                    <p:animRot by="240000">
                                      <p:cBhvr>
                                        <p:cTn id="31" dur="1000" fill="hold">
                                          <p:stCondLst>
                                            <p:cond delay="2000"/>
                                          </p:stCondLst>
                                        </p:cTn>
                                        <p:tgtEl>
                                          <p:spTgt spid="12"/>
                                        </p:tgtEl>
                                        <p:attrNameLst>
                                          <p:attrName>r</p:attrName>
                                        </p:attrNameLst>
                                      </p:cBhvr>
                                    </p:animRot>
                                    <p:animRot by="-240000">
                                      <p:cBhvr>
                                        <p:cTn id="32" dur="1000" fill="hold">
                                          <p:stCondLst>
                                            <p:cond delay="3000"/>
                                          </p:stCondLst>
                                        </p:cTn>
                                        <p:tgtEl>
                                          <p:spTgt spid="12"/>
                                        </p:tgtEl>
                                        <p:attrNameLst>
                                          <p:attrName>r</p:attrName>
                                        </p:attrNameLst>
                                      </p:cBhvr>
                                    </p:animRot>
                                    <p:animRot by="120000">
                                      <p:cBhvr>
                                        <p:cTn id="33" dur="1000" fill="hold">
                                          <p:stCondLst>
                                            <p:cond delay="4000"/>
                                          </p:stCondLst>
                                        </p:cTn>
                                        <p:tgtEl>
                                          <p:spTgt spid="12"/>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9"/>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 grpId="0" animBg="1"/>
      <p:bldP spid="28" grpId="0" animBg="1"/>
      <p:bldP spid="29" grpId="0" animBg="1"/>
      <p:bldP spid="2" grpId="0" animBg="1"/>
      <p:bldP spid="9" grpId="0"/>
      <p:bldP spid="10" grpId="0" animBg="1"/>
      <p:bldP spid="4"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9EB68-0A8E-BB0F-7AA0-0DC9B3D938E1}"/>
            </a:ext>
          </a:extLst>
        </p:cNvPr>
        <p:cNvGrpSpPr/>
        <p:nvPr/>
      </p:nvGrpSpPr>
      <p:grpSpPr>
        <a:xfrm>
          <a:off x="0" y="0"/>
          <a:ext cx="0" cy="0"/>
          <a:chOff x="0" y="0"/>
          <a:chExt cx="0" cy="0"/>
        </a:xfrm>
      </p:grpSpPr>
      <p:sp>
        <p:nvSpPr>
          <p:cNvPr id="18" name="Rounded Rectangle 17">
            <a:extLst>
              <a:ext uri="{FF2B5EF4-FFF2-40B4-BE49-F238E27FC236}">
                <a16:creationId xmlns:a16="http://schemas.microsoft.com/office/drawing/2014/main" id="{D6FB2769-2FB7-CA52-DF6A-B3C1719CAE6E}"/>
              </a:ext>
            </a:extLst>
          </p:cNvPr>
          <p:cNvSpPr/>
          <p:nvPr/>
        </p:nvSpPr>
        <p:spPr>
          <a:xfrm>
            <a:off x="294553" y="388174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ounded Rectangle 7">
            <a:extLst>
              <a:ext uri="{FF2B5EF4-FFF2-40B4-BE49-F238E27FC236}">
                <a16:creationId xmlns:a16="http://schemas.microsoft.com/office/drawing/2014/main" id="{D3778B72-9788-13C8-C0E6-D0A946369C46}"/>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ounded Rectangle 27">
            <a:extLst>
              <a:ext uri="{FF2B5EF4-FFF2-40B4-BE49-F238E27FC236}">
                <a16:creationId xmlns:a16="http://schemas.microsoft.com/office/drawing/2014/main" id="{A2EE0B1A-5BA2-97C8-47CC-A51E8F778AA2}"/>
              </a:ext>
            </a:extLst>
          </p:cNvPr>
          <p:cNvSpPr/>
          <p:nvPr/>
        </p:nvSpPr>
        <p:spPr>
          <a:xfrm>
            <a:off x="294553" y="5199379"/>
            <a:ext cx="1247689"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a:extLst>
              <a:ext uri="{FF2B5EF4-FFF2-40B4-BE49-F238E27FC236}">
                <a16:creationId xmlns:a16="http://schemas.microsoft.com/office/drawing/2014/main" id="{4857351D-5164-4C0A-294A-6AF52AAAA293}"/>
              </a:ext>
            </a:extLst>
          </p:cNvPr>
          <p:cNvSpPr/>
          <p:nvPr/>
        </p:nvSpPr>
        <p:spPr bwMode="auto">
          <a:xfrm>
            <a:off x="472189" y="479522"/>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3" name="europe map">
            <a:extLst>
              <a:ext uri="{FF2B5EF4-FFF2-40B4-BE49-F238E27FC236}">
                <a16:creationId xmlns:a16="http://schemas.microsoft.com/office/drawing/2014/main" id="{9B3B5210-52AD-F6A8-9F86-636CC53B0B26}"/>
              </a:ext>
            </a:extLst>
          </p:cNvPr>
          <p:cNvPicPr>
            <a:picLocks noChangeAspect="1"/>
          </p:cNvPicPr>
          <p:nvPr/>
        </p:nvPicPr>
        <p:blipFill>
          <a:blip r:embed="rId2" cstate="print">
            <a:extLst>
              <a:ext uri="{28A0092B-C50C-407E-A947-70E740481C1C}">
                <a14:useLocalDpi xmlns:a14="http://schemas.microsoft.com/office/drawing/2010/main" val="0"/>
              </a:ext>
            </a:extLst>
          </a:blip>
          <a:srcRect l="-4757" t="-16942" r="-5624" b="-16075"/>
          <a:stretch/>
        </p:blipFill>
        <p:spPr>
          <a:xfrm>
            <a:off x="5128317" y="2421784"/>
            <a:ext cx="3712922" cy="4367382"/>
          </a:xfrm>
          <a:prstGeom prst="roundRect">
            <a:avLst>
              <a:gd name="adj" fmla="val 2383"/>
            </a:avLst>
          </a:prstGeom>
          <a:noFill/>
          <a:ln w="38100">
            <a:noFill/>
          </a:ln>
          <a:effectLst/>
        </p:spPr>
      </p:pic>
      <p:sp>
        <p:nvSpPr>
          <p:cNvPr id="29" name="Rounded Rectangle 28">
            <a:extLst>
              <a:ext uri="{FF2B5EF4-FFF2-40B4-BE49-F238E27FC236}">
                <a16:creationId xmlns:a16="http://schemas.microsoft.com/office/drawing/2014/main" id="{0D54FCA2-62B1-7AAE-B1FF-9DBA1A5DA7E5}"/>
              </a:ext>
            </a:extLst>
          </p:cNvPr>
          <p:cNvSpPr/>
          <p:nvPr/>
        </p:nvSpPr>
        <p:spPr>
          <a:xfrm>
            <a:off x="294553" y="4597116"/>
            <a:ext cx="4633047" cy="846541"/>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Shamrocks are also used to </a:t>
            </a:r>
            <a:r>
              <a:rPr lang="en-US" sz="2400" dirty="0" err="1">
                <a:ln w="12700">
                  <a:noFill/>
                </a:ln>
                <a:solidFill>
                  <a:schemeClr val="tx1"/>
                </a:solidFill>
                <a:latin typeface="Twinkl" pitchFamily="2" charset="77"/>
              </a:rPr>
              <a:t>symbolise</a:t>
            </a:r>
            <a:r>
              <a:rPr lang="en-US" sz="2400" dirty="0">
                <a:ln w="12700">
                  <a:noFill/>
                </a:ln>
                <a:solidFill>
                  <a:schemeClr val="tx1"/>
                </a:solidFill>
                <a:latin typeface="Twinkl" pitchFamily="2" charset="77"/>
              </a:rPr>
              <a:t> Ireland as a country.</a:t>
            </a:r>
          </a:p>
        </p:txBody>
      </p:sp>
      <p:sp>
        <p:nvSpPr>
          <p:cNvPr id="2" name="Rounded Rectangle 1">
            <a:extLst>
              <a:ext uri="{FF2B5EF4-FFF2-40B4-BE49-F238E27FC236}">
                <a16:creationId xmlns:a16="http://schemas.microsoft.com/office/drawing/2014/main" id="{3456D153-CFD7-77BF-AEDF-329BCAF29C97}"/>
              </a:ext>
            </a:extLst>
          </p:cNvPr>
          <p:cNvSpPr/>
          <p:nvPr/>
        </p:nvSpPr>
        <p:spPr>
          <a:xfrm>
            <a:off x="294553" y="604099"/>
            <a:ext cx="6373876"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St. Patrick’s Day Traditions</a:t>
            </a:r>
          </a:p>
        </p:txBody>
      </p:sp>
      <p:sp>
        <p:nvSpPr>
          <p:cNvPr id="3" name="Rounded Rectangle 2">
            <a:extLst>
              <a:ext uri="{FF2B5EF4-FFF2-40B4-BE49-F238E27FC236}">
                <a16:creationId xmlns:a16="http://schemas.microsoft.com/office/drawing/2014/main" id="{012BE3D0-2FB1-5966-17D3-93AA7DD423BE}"/>
              </a:ext>
            </a:extLst>
          </p:cNvPr>
          <p:cNvSpPr/>
          <p:nvPr/>
        </p:nvSpPr>
        <p:spPr>
          <a:xfrm>
            <a:off x="294553" y="1835486"/>
            <a:ext cx="5578378" cy="2524796"/>
          </a:xfrm>
          <a:prstGeom prst="roundRect">
            <a:avLst>
              <a:gd name="adj" fmla="val 7110"/>
            </a:avLst>
          </a:prstGeom>
          <a:gradFill>
            <a:gsLst>
              <a:gs pos="0">
                <a:srgbClr val="D7EC49"/>
              </a:gs>
              <a:gs pos="39000">
                <a:srgbClr val="B7E84C"/>
              </a:gs>
              <a:gs pos="83000">
                <a:srgbClr val="64DE4E"/>
              </a:gs>
              <a:gs pos="100000">
                <a:srgbClr val="1ED94F"/>
              </a:gs>
            </a:gsLst>
            <a:lin ang="5400000" scaled="1"/>
          </a:gra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9" name="TextBox 8">
            <a:extLst>
              <a:ext uri="{FF2B5EF4-FFF2-40B4-BE49-F238E27FC236}">
                <a16:creationId xmlns:a16="http://schemas.microsoft.com/office/drawing/2014/main" id="{EEA25867-247B-202B-5AF0-BC7C58EEC1C5}"/>
              </a:ext>
            </a:extLst>
          </p:cNvPr>
          <p:cNvSpPr txBox="1"/>
          <p:nvPr/>
        </p:nvSpPr>
        <p:spPr>
          <a:xfrm>
            <a:off x="424348" y="1958124"/>
            <a:ext cx="5341780" cy="2308324"/>
          </a:xfrm>
          <a:prstGeom prst="rect">
            <a:avLst/>
          </a:prstGeom>
          <a:noFill/>
        </p:spPr>
        <p:txBody>
          <a:bodyPr wrap="square" rtlCol="0">
            <a:spAutoFit/>
          </a:bodyPr>
          <a:lstStyle/>
          <a:p>
            <a:r>
              <a:rPr lang="en-US" sz="2400" b="1" dirty="0"/>
              <a:t>The shamrock is a St. Patrick’s Day symbol because Saint Patrick used the shamrock to teach the concept of the holy trinity. The three leaves represent the Father, the Son and the Holy Spirit. Three in one. </a:t>
            </a:r>
          </a:p>
        </p:txBody>
      </p:sp>
      <p:sp>
        <p:nvSpPr>
          <p:cNvPr id="7" name="Rounded Rectangle 6">
            <a:extLst>
              <a:ext uri="{FF2B5EF4-FFF2-40B4-BE49-F238E27FC236}">
                <a16:creationId xmlns:a16="http://schemas.microsoft.com/office/drawing/2014/main" id="{B300BB50-D024-4661-A94A-4383B65EEAC0}"/>
              </a:ext>
            </a:extLst>
          </p:cNvPr>
          <p:cNvSpPr/>
          <p:nvPr/>
        </p:nvSpPr>
        <p:spPr>
          <a:xfrm>
            <a:off x="472189" y="5548871"/>
            <a:ext cx="5400742" cy="967145"/>
          </a:xfrm>
          <a:prstGeom prst="roundRect">
            <a:avLst>
              <a:gd name="adj" fmla="val 12587"/>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The green </a:t>
            </a:r>
            <a:r>
              <a:rPr lang="en-US" sz="2400" dirty="0" err="1">
                <a:ln w="12700">
                  <a:noFill/>
                </a:ln>
                <a:solidFill>
                  <a:schemeClr val="tx1"/>
                </a:solidFill>
                <a:latin typeface="Twinkl" pitchFamily="2" charset="77"/>
              </a:rPr>
              <a:t>colour</a:t>
            </a:r>
            <a:r>
              <a:rPr lang="en-US" sz="2400" dirty="0">
                <a:ln w="12700">
                  <a:noFill/>
                </a:ln>
                <a:solidFill>
                  <a:schemeClr val="tx1"/>
                </a:solidFill>
                <a:latin typeface="Twinkl" pitchFamily="2" charset="77"/>
              </a:rPr>
              <a:t> of the shamrock represents Ireland and Saint Patrick.</a:t>
            </a:r>
          </a:p>
        </p:txBody>
      </p:sp>
      <p:pic>
        <p:nvPicPr>
          <p:cNvPr id="5" name="shamrocks" descr="A group of clovers on a black background&#10;&#10;Description automatically generated">
            <a:extLst>
              <a:ext uri="{FF2B5EF4-FFF2-40B4-BE49-F238E27FC236}">
                <a16:creationId xmlns:a16="http://schemas.microsoft.com/office/drawing/2014/main" id="{A7FC7FEB-19CD-B99F-78EB-6E6906A363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5807">
            <a:off x="7029385" y="616414"/>
            <a:ext cx="1422861" cy="1388881"/>
          </a:xfrm>
          <a:prstGeom prst="rect">
            <a:avLst/>
          </a:prstGeom>
        </p:spPr>
      </p:pic>
      <p:sp>
        <p:nvSpPr>
          <p:cNvPr id="10" name="Rounded Rectangle 9">
            <a:extLst>
              <a:ext uri="{FF2B5EF4-FFF2-40B4-BE49-F238E27FC236}">
                <a16:creationId xmlns:a16="http://schemas.microsoft.com/office/drawing/2014/main" id="{A16C7610-CCD8-76AC-1366-CE59849128F4}"/>
              </a:ext>
            </a:extLst>
          </p:cNvPr>
          <p:cNvSpPr/>
          <p:nvPr/>
        </p:nvSpPr>
        <p:spPr>
          <a:xfrm>
            <a:off x="5943764" y="2102853"/>
            <a:ext cx="3603588" cy="781272"/>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3200" b="1" dirty="0">
                <a:ln w="12700">
                  <a:noFill/>
                </a:ln>
                <a:solidFill>
                  <a:schemeClr val="tx1"/>
                </a:solidFill>
                <a:latin typeface="Twinkl" pitchFamily="2" charset="77"/>
              </a:rPr>
              <a:t>The Shamrock</a:t>
            </a:r>
          </a:p>
        </p:txBody>
      </p:sp>
    </p:spTree>
    <p:extLst>
      <p:ext uri="{BB962C8B-B14F-4D97-AF65-F5344CB8AC3E}">
        <p14:creationId xmlns:p14="http://schemas.microsoft.com/office/powerpoint/2010/main" val="2293425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par>
                                <p:cTn id="14" presetID="2" presetClass="entr" presetSubtype="2"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100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par>
                                <p:cTn id="38" presetID="10" presetClass="entr" presetSubtype="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par>
                                <p:cTn id="41" presetID="32" presetClass="emph" presetSubtype="0" repeatCount="indefinite" fill="hold" nodeType="withEffect">
                                  <p:stCondLst>
                                    <p:cond delay="500"/>
                                  </p:stCondLst>
                                  <p:childTnLst>
                                    <p:animRot by="120000">
                                      <p:cBhvr>
                                        <p:cTn id="42" dur="500" fill="hold">
                                          <p:stCondLst>
                                            <p:cond delay="0"/>
                                          </p:stCondLst>
                                        </p:cTn>
                                        <p:tgtEl>
                                          <p:spTgt spid="5"/>
                                        </p:tgtEl>
                                        <p:attrNameLst>
                                          <p:attrName>r</p:attrName>
                                        </p:attrNameLst>
                                      </p:cBhvr>
                                    </p:animRot>
                                    <p:animRot by="-240000">
                                      <p:cBhvr>
                                        <p:cTn id="43" dur="1000" fill="hold">
                                          <p:stCondLst>
                                            <p:cond delay="1000"/>
                                          </p:stCondLst>
                                        </p:cTn>
                                        <p:tgtEl>
                                          <p:spTgt spid="5"/>
                                        </p:tgtEl>
                                        <p:attrNameLst>
                                          <p:attrName>r</p:attrName>
                                        </p:attrNameLst>
                                      </p:cBhvr>
                                    </p:animRot>
                                    <p:animRot by="240000">
                                      <p:cBhvr>
                                        <p:cTn id="44" dur="1000" fill="hold">
                                          <p:stCondLst>
                                            <p:cond delay="2000"/>
                                          </p:stCondLst>
                                        </p:cTn>
                                        <p:tgtEl>
                                          <p:spTgt spid="5"/>
                                        </p:tgtEl>
                                        <p:attrNameLst>
                                          <p:attrName>r</p:attrName>
                                        </p:attrNameLst>
                                      </p:cBhvr>
                                    </p:animRot>
                                    <p:animRot by="-240000">
                                      <p:cBhvr>
                                        <p:cTn id="45" dur="1000" fill="hold">
                                          <p:stCondLst>
                                            <p:cond delay="3000"/>
                                          </p:stCondLst>
                                        </p:cTn>
                                        <p:tgtEl>
                                          <p:spTgt spid="5"/>
                                        </p:tgtEl>
                                        <p:attrNameLst>
                                          <p:attrName>r</p:attrName>
                                        </p:attrNameLst>
                                      </p:cBhvr>
                                    </p:animRot>
                                    <p:animRot by="120000">
                                      <p:cBhvr>
                                        <p:cTn id="46" dur="1000" fill="hold">
                                          <p:stCondLst>
                                            <p:cond delay="400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8" grpId="0" animBg="1"/>
      <p:bldP spid="28" grpId="0" animBg="1"/>
      <p:bldP spid="29" grpId="0" animBg="1"/>
      <p:bldP spid="2" grpId="0" animBg="1"/>
      <p:bldP spid="3" grpId="0" animBg="1"/>
      <p:bldP spid="9" grpId="0"/>
      <p:bldP spid="7"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F7C68-BF3A-2E4C-76B7-EEEF4C2E313A}"/>
            </a:ext>
          </a:extLst>
        </p:cNvPr>
        <p:cNvGrpSpPr/>
        <p:nvPr/>
      </p:nvGrpSpPr>
      <p:grpSpPr>
        <a:xfrm>
          <a:off x="0" y="0"/>
          <a:ext cx="0" cy="0"/>
          <a:chOff x="0" y="0"/>
          <a:chExt cx="0" cy="0"/>
        </a:xfrm>
      </p:grpSpPr>
      <p:sp>
        <p:nvSpPr>
          <p:cNvPr id="18" name="Rounded Rectangle 17">
            <a:extLst>
              <a:ext uri="{FF2B5EF4-FFF2-40B4-BE49-F238E27FC236}">
                <a16:creationId xmlns:a16="http://schemas.microsoft.com/office/drawing/2014/main" id="{C0F5FBEE-1C12-A10E-FC4A-77549E5727FD}"/>
              </a:ext>
            </a:extLst>
          </p:cNvPr>
          <p:cNvSpPr/>
          <p:nvPr/>
        </p:nvSpPr>
        <p:spPr>
          <a:xfrm>
            <a:off x="294553" y="2650603"/>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ounded Rectangle 7">
            <a:extLst>
              <a:ext uri="{FF2B5EF4-FFF2-40B4-BE49-F238E27FC236}">
                <a16:creationId xmlns:a16="http://schemas.microsoft.com/office/drawing/2014/main" id="{0609ACEB-F7C7-FB99-DA0D-5241BB1E9B62}"/>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ounded Rectangle 27">
            <a:extLst>
              <a:ext uri="{FF2B5EF4-FFF2-40B4-BE49-F238E27FC236}">
                <a16:creationId xmlns:a16="http://schemas.microsoft.com/office/drawing/2014/main" id="{5561FB8B-2CC8-307B-E75A-BB0711450006}"/>
              </a:ext>
            </a:extLst>
          </p:cNvPr>
          <p:cNvSpPr/>
          <p:nvPr/>
        </p:nvSpPr>
        <p:spPr>
          <a:xfrm>
            <a:off x="294553" y="3993783"/>
            <a:ext cx="1247689" cy="330093"/>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a:extLst>
              <a:ext uri="{FF2B5EF4-FFF2-40B4-BE49-F238E27FC236}">
                <a16:creationId xmlns:a16="http://schemas.microsoft.com/office/drawing/2014/main" id="{1A6688E2-6784-1B99-98EF-9C66D40177F7}"/>
              </a:ext>
            </a:extLst>
          </p:cNvPr>
          <p:cNvSpPr/>
          <p:nvPr/>
        </p:nvSpPr>
        <p:spPr bwMode="auto">
          <a:xfrm>
            <a:off x="472189" y="479522"/>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13" name="europe map">
            <a:extLst>
              <a:ext uri="{FF2B5EF4-FFF2-40B4-BE49-F238E27FC236}">
                <a16:creationId xmlns:a16="http://schemas.microsoft.com/office/drawing/2014/main" id="{209CCE3E-D933-7844-B62D-0A4CF4358AC5}"/>
              </a:ext>
            </a:extLst>
          </p:cNvPr>
          <p:cNvPicPr>
            <a:picLocks noChangeAspect="1"/>
          </p:cNvPicPr>
          <p:nvPr/>
        </p:nvPicPr>
        <p:blipFill>
          <a:blip r:embed="rId2" cstate="print">
            <a:extLst>
              <a:ext uri="{28A0092B-C50C-407E-A947-70E740481C1C}">
                <a14:useLocalDpi xmlns:a14="http://schemas.microsoft.com/office/drawing/2010/main" val="0"/>
              </a:ext>
            </a:extLst>
          </a:blip>
          <a:srcRect l="-2164" r="-4930"/>
          <a:stretch/>
        </p:blipFill>
        <p:spPr>
          <a:xfrm>
            <a:off x="4102100" y="2421784"/>
            <a:ext cx="5918199" cy="4367382"/>
          </a:xfrm>
          <a:prstGeom prst="roundRect">
            <a:avLst>
              <a:gd name="adj" fmla="val 2383"/>
            </a:avLst>
          </a:prstGeom>
          <a:noFill/>
          <a:ln w="38100">
            <a:noFill/>
          </a:ln>
          <a:effectLst/>
        </p:spPr>
      </p:pic>
      <p:sp>
        <p:nvSpPr>
          <p:cNvPr id="29" name="Rounded Rectangle 28">
            <a:extLst>
              <a:ext uri="{FF2B5EF4-FFF2-40B4-BE49-F238E27FC236}">
                <a16:creationId xmlns:a16="http://schemas.microsoft.com/office/drawing/2014/main" id="{4CAB1177-5392-97E1-DBEF-F083556B717E}"/>
              </a:ext>
            </a:extLst>
          </p:cNvPr>
          <p:cNvSpPr/>
          <p:nvPr/>
        </p:nvSpPr>
        <p:spPr>
          <a:xfrm>
            <a:off x="294553" y="3391520"/>
            <a:ext cx="3591647" cy="846541"/>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Leprechauns are part of Irish mythology</a:t>
            </a:r>
          </a:p>
        </p:txBody>
      </p:sp>
      <p:sp>
        <p:nvSpPr>
          <p:cNvPr id="2" name="Rounded Rectangle 1">
            <a:extLst>
              <a:ext uri="{FF2B5EF4-FFF2-40B4-BE49-F238E27FC236}">
                <a16:creationId xmlns:a16="http://schemas.microsoft.com/office/drawing/2014/main" id="{B138B9B2-EABD-6B9C-F65B-73362F08C094}"/>
              </a:ext>
            </a:extLst>
          </p:cNvPr>
          <p:cNvSpPr/>
          <p:nvPr/>
        </p:nvSpPr>
        <p:spPr>
          <a:xfrm>
            <a:off x="294553" y="604099"/>
            <a:ext cx="6373876"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St. Patrick’s Day Traditions</a:t>
            </a:r>
          </a:p>
        </p:txBody>
      </p:sp>
      <p:sp>
        <p:nvSpPr>
          <p:cNvPr id="3" name="Rounded Rectangle 2">
            <a:extLst>
              <a:ext uri="{FF2B5EF4-FFF2-40B4-BE49-F238E27FC236}">
                <a16:creationId xmlns:a16="http://schemas.microsoft.com/office/drawing/2014/main" id="{85843924-4F8D-4F0C-EA6B-FDBB1C8D84B7}"/>
              </a:ext>
            </a:extLst>
          </p:cNvPr>
          <p:cNvSpPr/>
          <p:nvPr/>
        </p:nvSpPr>
        <p:spPr>
          <a:xfrm>
            <a:off x="294553" y="1857427"/>
            <a:ext cx="5026747" cy="1271716"/>
          </a:xfrm>
          <a:prstGeom prst="roundRect">
            <a:avLst>
              <a:gd name="adj" fmla="val 7110"/>
            </a:avLst>
          </a:prstGeom>
          <a:gradFill>
            <a:gsLst>
              <a:gs pos="0">
                <a:srgbClr val="D7EC49"/>
              </a:gs>
              <a:gs pos="39000">
                <a:srgbClr val="B7E84C"/>
              </a:gs>
              <a:gs pos="83000">
                <a:srgbClr val="64DE4E"/>
              </a:gs>
              <a:gs pos="100000">
                <a:srgbClr val="1ED94F"/>
              </a:gs>
            </a:gsLst>
            <a:lin ang="5400000" scaled="1"/>
          </a:gra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9" name="TextBox 8">
            <a:extLst>
              <a:ext uri="{FF2B5EF4-FFF2-40B4-BE49-F238E27FC236}">
                <a16:creationId xmlns:a16="http://schemas.microsoft.com/office/drawing/2014/main" id="{735F30EA-BF5C-B716-05F4-0451D1537A86}"/>
              </a:ext>
            </a:extLst>
          </p:cNvPr>
          <p:cNvSpPr txBox="1"/>
          <p:nvPr/>
        </p:nvSpPr>
        <p:spPr>
          <a:xfrm>
            <a:off x="424348" y="1893120"/>
            <a:ext cx="5341780" cy="1200329"/>
          </a:xfrm>
          <a:prstGeom prst="rect">
            <a:avLst/>
          </a:prstGeom>
          <a:noFill/>
        </p:spPr>
        <p:txBody>
          <a:bodyPr wrap="square" rtlCol="0">
            <a:spAutoFit/>
          </a:bodyPr>
          <a:lstStyle/>
          <a:p>
            <a:r>
              <a:rPr lang="en-US" sz="2400" b="1" dirty="0"/>
              <a:t>The leprechaun is a type of fairy usually taking the form of an old man who enjoys mischief.</a:t>
            </a:r>
          </a:p>
        </p:txBody>
      </p:sp>
      <p:sp>
        <p:nvSpPr>
          <p:cNvPr id="7" name="Rounded Rectangle 6">
            <a:extLst>
              <a:ext uri="{FF2B5EF4-FFF2-40B4-BE49-F238E27FC236}">
                <a16:creationId xmlns:a16="http://schemas.microsoft.com/office/drawing/2014/main" id="{A599B4DA-38FB-B521-4C3A-95585F4152FC}"/>
              </a:ext>
            </a:extLst>
          </p:cNvPr>
          <p:cNvSpPr/>
          <p:nvPr/>
        </p:nvSpPr>
        <p:spPr>
          <a:xfrm>
            <a:off x="529470" y="4495813"/>
            <a:ext cx="3591648" cy="1740702"/>
          </a:xfrm>
          <a:prstGeom prst="roundRect">
            <a:avLst>
              <a:gd name="adj" fmla="val 12587"/>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2400" dirty="0">
                <a:ln w="12700">
                  <a:noFill/>
                </a:ln>
                <a:solidFill>
                  <a:schemeClr val="tx1"/>
                </a:solidFill>
                <a:latin typeface="Twinkl" pitchFamily="2" charset="77"/>
              </a:rPr>
              <a:t>In stories, they make shoes and store away pots of gold hidden at the end of rainbows.</a:t>
            </a:r>
          </a:p>
        </p:txBody>
      </p:sp>
      <p:pic>
        <p:nvPicPr>
          <p:cNvPr id="5" name="shamrocks" descr="A group of clovers on a black background&#10;&#10;Description automatically generated">
            <a:extLst>
              <a:ext uri="{FF2B5EF4-FFF2-40B4-BE49-F238E27FC236}">
                <a16:creationId xmlns:a16="http://schemas.microsoft.com/office/drawing/2014/main" id="{BAEF80FE-A20C-F1FD-CC8C-F7E1CF2B11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75807">
            <a:off x="3931639" y="5200851"/>
            <a:ext cx="1211528" cy="1182595"/>
          </a:xfrm>
          <a:prstGeom prst="rect">
            <a:avLst/>
          </a:prstGeom>
        </p:spPr>
      </p:pic>
      <p:sp>
        <p:nvSpPr>
          <p:cNvPr id="10" name="Rounded Rectangle 9">
            <a:extLst>
              <a:ext uri="{FF2B5EF4-FFF2-40B4-BE49-F238E27FC236}">
                <a16:creationId xmlns:a16="http://schemas.microsoft.com/office/drawing/2014/main" id="{EA5948AA-CFAD-59EE-FEF2-10A3E1A40DF5}"/>
              </a:ext>
            </a:extLst>
          </p:cNvPr>
          <p:cNvSpPr/>
          <p:nvPr/>
        </p:nvSpPr>
        <p:spPr>
          <a:xfrm>
            <a:off x="6168732" y="5628493"/>
            <a:ext cx="3603588" cy="781272"/>
          </a:xfrm>
          <a:prstGeom prst="roundRect">
            <a:avLst>
              <a:gd name="adj" fmla="val 12587"/>
            </a:avLst>
          </a:prstGeom>
          <a:solidFill>
            <a:schemeClr val="bg1"/>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3200" b="1" dirty="0">
                <a:ln w="12700">
                  <a:noFill/>
                </a:ln>
                <a:solidFill>
                  <a:schemeClr val="tx1"/>
                </a:solidFill>
                <a:latin typeface="Twinkl" pitchFamily="2" charset="77"/>
              </a:rPr>
              <a:t>Leprechauns</a:t>
            </a:r>
          </a:p>
        </p:txBody>
      </p:sp>
      <p:sp>
        <p:nvSpPr>
          <p:cNvPr id="4" name="Oval 3">
            <a:extLst>
              <a:ext uri="{FF2B5EF4-FFF2-40B4-BE49-F238E27FC236}">
                <a16:creationId xmlns:a16="http://schemas.microsoft.com/office/drawing/2014/main" id="{B0AEA30B-85F6-C7DB-42E7-5F16C7F3228E}"/>
              </a:ext>
            </a:extLst>
          </p:cNvPr>
          <p:cNvSpPr/>
          <p:nvPr/>
        </p:nvSpPr>
        <p:spPr>
          <a:xfrm>
            <a:off x="6242480" y="983040"/>
            <a:ext cx="2547261" cy="2547261"/>
          </a:xfrm>
          <a:prstGeom prst="ellipse">
            <a:avLst/>
          </a:prstGeom>
          <a:solidFill>
            <a:srgbClr val="227740"/>
          </a:solidFill>
          <a:ln w="38100">
            <a:solidFill>
              <a:srgbClr val="16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
        <p:nvSpPr>
          <p:cNvPr id="12" name="Rounded Rectangle 11">
            <a:extLst>
              <a:ext uri="{FF2B5EF4-FFF2-40B4-BE49-F238E27FC236}">
                <a16:creationId xmlns:a16="http://schemas.microsoft.com/office/drawing/2014/main" id="{0BD92A99-9725-3442-22E6-424DB81E2356}"/>
              </a:ext>
            </a:extLst>
          </p:cNvPr>
          <p:cNvSpPr/>
          <p:nvPr/>
        </p:nvSpPr>
        <p:spPr>
          <a:xfrm>
            <a:off x="6174764" y="1056834"/>
            <a:ext cx="2680178" cy="2274133"/>
          </a:xfrm>
          <a:prstGeom prst="roundRect">
            <a:avLst>
              <a:gd name="adj" fmla="val 12587"/>
            </a:avLst>
          </a:prstGeom>
          <a:no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US" sz="2400" dirty="0">
                <a:ln w="12700">
                  <a:noFill/>
                </a:ln>
                <a:solidFill>
                  <a:schemeClr val="bg1"/>
                </a:solidFill>
                <a:latin typeface="Twinkl" pitchFamily="2" charset="77"/>
              </a:rPr>
              <a:t>They help </a:t>
            </a:r>
            <a:br>
              <a:rPr lang="en-US" sz="2400" dirty="0">
                <a:ln w="12700">
                  <a:noFill/>
                </a:ln>
                <a:solidFill>
                  <a:schemeClr val="bg1"/>
                </a:solidFill>
                <a:latin typeface="Twinkl" pitchFamily="2" charset="77"/>
              </a:rPr>
            </a:br>
            <a:r>
              <a:rPr lang="en-US" sz="2400" dirty="0">
                <a:ln w="12700">
                  <a:noFill/>
                </a:ln>
                <a:solidFill>
                  <a:schemeClr val="bg1"/>
                </a:solidFill>
                <a:latin typeface="Twinkl" pitchFamily="2" charset="77"/>
              </a:rPr>
              <a:t>to </a:t>
            </a:r>
            <a:r>
              <a:rPr lang="en-US" sz="2400" dirty="0" err="1">
                <a:ln w="12700">
                  <a:noFill/>
                </a:ln>
                <a:solidFill>
                  <a:schemeClr val="bg1"/>
                </a:solidFill>
                <a:latin typeface="Twinkl" pitchFamily="2" charset="77"/>
              </a:rPr>
              <a:t>symbolise</a:t>
            </a:r>
            <a:r>
              <a:rPr lang="en-US" sz="2400" dirty="0">
                <a:ln w="12700">
                  <a:noFill/>
                </a:ln>
                <a:solidFill>
                  <a:schemeClr val="bg1"/>
                </a:solidFill>
                <a:latin typeface="Twinkl" pitchFamily="2" charset="77"/>
              </a:rPr>
              <a:t> </a:t>
            </a:r>
            <a:br>
              <a:rPr lang="en-US" sz="2400" dirty="0">
                <a:ln w="12700">
                  <a:noFill/>
                </a:ln>
                <a:solidFill>
                  <a:schemeClr val="bg1"/>
                </a:solidFill>
                <a:latin typeface="Twinkl" pitchFamily="2" charset="77"/>
              </a:rPr>
            </a:br>
            <a:r>
              <a:rPr lang="en-US" sz="2400" dirty="0">
                <a:ln w="12700">
                  <a:noFill/>
                </a:ln>
                <a:solidFill>
                  <a:schemeClr val="bg1"/>
                </a:solidFill>
                <a:latin typeface="Twinkl" pitchFamily="2" charset="77"/>
              </a:rPr>
              <a:t>St. Patrick’s Day worldwide.</a:t>
            </a:r>
          </a:p>
        </p:txBody>
      </p:sp>
    </p:spTree>
    <p:extLst>
      <p:ext uri="{BB962C8B-B14F-4D97-AF65-F5344CB8AC3E}">
        <p14:creationId xmlns:p14="http://schemas.microsoft.com/office/powerpoint/2010/main" val="302689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par>
                                <p:cTn id="14" presetID="2" presetClass="entr" presetSubtype="2"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100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par>
                                <p:cTn id="38" presetID="10" presetClass="entr" presetSubtype="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par>
                                <p:cTn id="41" presetID="32" presetClass="emph" presetSubtype="0" repeatCount="indefinite" fill="hold" nodeType="withEffect">
                                  <p:stCondLst>
                                    <p:cond delay="500"/>
                                  </p:stCondLst>
                                  <p:childTnLst>
                                    <p:animRot by="120000">
                                      <p:cBhvr>
                                        <p:cTn id="42" dur="500" fill="hold">
                                          <p:stCondLst>
                                            <p:cond delay="0"/>
                                          </p:stCondLst>
                                        </p:cTn>
                                        <p:tgtEl>
                                          <p:spTgt spid="5"/>
                                        </p:tgtEl>
                                        <p:attrNameLst>
                                          <p:attrName>r</p:attrName>
                                        </p:attrNameLst>
                                      </p:cBhvr>
                                    </p:animRot>
                                    <p:animRot by="-240000">
                                      <p:cBhvr>
                                        <p:cTn id="43" dur="1000" fill="hold">
                                          <p:stCondLst>
                                            <p:cond delay="1000"/>
                                          </p:stCondLst>
                                        </p:cTn>
                                        <p:tgtEl>
                                          <p:spTgt spid="5"/>
                                        </p:tgtEl>
                                        <p:attrNameLst>
                                          <p:attrName>r</p:attrName>
                                        </p:attrNameLst>
                                      </p:cBhvr>
                                    </p:animRot>
                                    <p:animRot by="240000">
                                      <p:cBhvr>
                                        <p:cTn id="44" dur="1000" fill="hold">
                                          <p:stCondLst>
                                            <p:cond delay="2000"/>
                                          </p:stCondLst>
                                        </p:cTn>
                                        <p:tgtEl>
                                          <p:spTgt spid="5"/>
                                        </p:tgtEl>
                                        <p:attrNameLst>
                                          <p:attrName>r</p:attrName>
                                        </p:attrNameLst>
                                      </p:cBhvr>
                                    </p:animRot>
                                    <p:animRot by="-240000">
                                      <p:cBhvr>
                                        <p:cTn id="45" dur="1000" fill="hold">
                                          <p:stCondLst>
                                            <p:cond delay="3000"/>
                                          </p:stCondLst>
                                        </p:cTn>
                                        <p:tgtEl>
                                          <p:spTgt spid="5"/>
                                        </p:tgtEl>
                                        <p:attrNameLst>
                                          <p:attrName>r</p:attrName>
                                        </p:attrNameLst>
                                      </p:cBhvr>
                                    </p:animRot>
                                    <p:animRot by="120000">
                                      <p:cBhvr>
                                        <p:cTn id="46" dur="1000" fill="hold">
                                          <p:stCondLst>
                                            <p:cond delay="4000"/>
                                          </p:stCondLst>
                                        </p:cTn>
                                        <p:tgtEl>
                                          <p:spTgt spid="5"/>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fade">
                                      <p:cBhvr>
                                        <p:cTn id="51" dur="500"/>
                                        <p:tgtEl>
                                          <p:spTgt spid="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8" grpId="0" animBg="1"/>
      <p:bldP spid="28" grpId="0" animBg="1"/>
      <p:bldP spid="29" grpId="0" animBg="1"/>
      <p:bldP spid="2" grpId="0" animBg="1"/>
      <p:bldP spid="3" grpId="0" animBg="1"/>
      <p:bldP spid="9" grpId="0"/>
      <p:bldP spid="7" grpId="0" animBg="1"/>
      <p:bldP spid="10" grpId="0" animBg="1"/>
      <p:bldP spid="4"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8EF45-7DCE-9350-822E-8BB89A57D0D6}"/>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2004D677-53EF-37F9-CE62-C57C2702DE05}"/>
              </a:ext>
            </a:extLst>
          </p:cNvPr>
          <p:cNvSpPr/>
          <p:nvPr/>
        </p:nvSpPr>
        <p:spPr>
          <a:xfrm>
            <a:off x="294553" y="1109272"/>
            <a:ext cx="1973590" cy="594616"/>
          </a:xfrm>
          <a:prstGeom prst="roundRect">
            <a:avLst>
              <a:gd name="adj" fmla="val 24790"/>
            </a:avLst>
          </a:prstGeom>
          <a:solidFill>
            <a:srgbClr val="003C13"/>
          </a:solidFill>
          <a:ln w="38100">
            <a:solidFill>
              <a:srgbClr val="003C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ounded Rectangle 10">
            <a:extLst>
              <a:ext uri="{FF2B5EF4-FFF2-40B4-BE49-F238E27FC236}">
                <a16:creationId xmlns:a16="http://schemas.microsoft.com/office/drawing/2014/main" id="{806378F2-666B-FC49-F611-FEC22B57D852}"/>
              </a:ext>
            </a:extLst>
          </p:cNvPr>
          <p:cNvSpPr/>
          <p:nvPr/>
        </p:nvSpPr>
        <p:spPr bwMode="auto">
          <a:xfrm>
            <a:off x="472189" y="479522"/>
            <a:ext cx="8247463" cy="6041199"/>
          </a:xfrm>
          <a:prstGeom prst="roundRect">
            <a:avLst>
              <a:gd name="adj" fmla="val 2649"/>
            </a:avLst>
          </a:prstGeom>
          <a:solidFill>
            <a:srgbClr val="C0DFC3"/>
          </a:solidFill>
          <a:ln w="38100" cap="rnd">
            <a:solidFill>
              <a:srgbClr val="003E1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grpSp>
        <p:nvGrpSpPr>
          <p:cNvPr id="15" name="Group 14">
            <a:extLst>
              <a:ext uri="{FF2B5EF4-FFF2-40B4-BE49-F238E27FC236}">
                <a16:creationId xmlns:a16="http://schemas.microsoft.com/office/drawing/2014/main" id="{33095E98-C4C6-9843-8496-A80A7C5BADBF}"/>
              </a:ext>
            </a:extLst>
          </p:cNvPr>
          <p:cNvGrpSpPr/>
          <p:nvPr/>
        </p:nvGrpSpPr>
        <p:grpSpPr>
          <a:xfrm>
            <a:off x="709720" y="1081667"/>
            <a:ext cx="7772400" cy="5475229"/>
            <a:chOff x="709720" y="903249"/>
            <a:chExt cx="7772400" cy="5475229"/>
          </a:xfrm>
        </p:grpSpPr>
        <p:pic>
          <p:nvPicPr>
            <p:cNvPr id="12" name="Picture 11" descr="A group of kids holding flags&#10;&#10;Description automatically generated">
              <a:extLst>
                <a:ext uri="{FF2B5EF4-FFF2-40B4-BE49-F238E27FC236}">
                  <a16:creationId xmlns:a16="http://schemas.microsoft.com/office/drawing/2014/main" id="{30E09C6C-C996-1B30-2D97-4F739892355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9720" y="1124230"/>
              <a:ext cx="7772400" cy="5254248"/>
            </a:xfrm>
            <a:prstGeom prst="rect">
              <a:avLst/>
            </a:prstGeom>
          </p:spPr>
        </p:pic>
        <p:sp>
          <p:nvSpPr>
            <p:cNvPr id="14" name="Freeform 13">
              <a:extLst>
                <a:ext uri="{FF2B5EF4-FFF2-40B4-BE49-F238E27FC236}">
                  <a16:creationId xmlns:a16="http://schemas.microsoft.com/office/drawing/2014/main" id="{0DA15A75-F6B0-EF04-F9B3-C5A33D069B86}"/>
                </a:ext>
              </a:extLst>
            </p:cNvPr>
            <p:cNvSpPr/>
            <p:nvPr/>
          </p:nvSpPr>
          <p:spPr>
            <a:xfrm>
              <a:off x="1516566" y="903249"/>
              <a:ext cx="6200357" cy="2230244"/>
            </a:xfrm>
            <a:custGeom>
              <a:avLst/>
              <a:gdLst>
                <a:gd name="connsiteX0" fmla="*/ 289932 w 6200357"/>
                <a:gd name="connsiteY0" fmla="*/ 1505414 h 2230244"/>
                <a:gd name="connsiteX1" fmla="*/ 323385 w 6200357"/>
                <a:gd name="connsiteY1" fmla="*/ 1561171 h 2230244"/>
                <a:gd name="connsiteX2" fmla="*/ 323385 w 6200357"/>
                <a:gd name="connsiteY2" fmla="*/ 1717288 h 2230244"/>
                <a:gd name="connsiteX3" fmla="*/ 312234 w 6200357"/>
                <a:gd name="connsiteY3" fmla="*/ 1984917 h 2230244"/>
                <a:gd name="connsiteX4" fmla="*/ 334536 w 6200357"/>
                <a:gd name="connsiteY4" fmla="*/ 2074127 h 2230244"/>
                <a:gd name="connsiteX5" fmla="*/ 367990 w 6200357"/>
                <a:gd name="connsiteY5" fmla="*/ 2096429 h 2230244"/>
                <a:gd name="connsiteX6" fmla="*/ 446049 w 6200357"/>
                <a:gd name="connsiteY6" fmla="*/ 2118731 h 2230244"/>
                <a:gd name="connsiteX7" fmla="*/ 524107 w 6200357"/>
                <a:gd name="connsiteY7" fmla="*/ 2107580 h 2230244"/>
                <a:gd name="connsiteX8" fmla="*/ 557561 w 6200357"/>
                <a:gd name="connsiteY8" fmla="*/ 2096429 h 2230244"/>
                <a:gd name="connsiteX9" fmla="*/ 602166 w 6200357"/>
                <a:gd name="connsiteY9" fmla="*/ 2085278 h 2230244"/>
                <a:gd name="connsiteX10" fmla="*/ 669073 w 6200357"/>
                <a:gd name="connsiteY10" fmla="*/ 2062975 h 2230244"/>
                <a:gd name="connsiteX11" fmla="*/ 769434 w 6200357"/>
                <a:gd name="connsiteY11" fmla="*/ 2040673 h 2230244"/>
                <a:gd name="connsiteX12" fmla="*/ 869795 w 6200357"/>
                <a:gd name="connsiteY12" fmla="*/ 2007219 h 2230244"/>
                <a:gd name="connsiteX13" fmla="*/ 903249 w 6200357"/>
                <a:gd name="connsiteY13" fmla="*/ 1996068 h 2230244"/>
                <a:gd name="connsiteX14" fmla="*/ 1025912 w 6200357"/>
                <a:gd name="connsiteY14" fmla="*/ 1973766 h 2230244"/>
                <a:gd name="connsiteX15" fmla="*/ 1092819 w 6200357"/>
                <a:gd name="connsiteY15" fmla="*/ 2007219 h 2230244"/>
                <a:gd name="connsiteX16" fmla="*/ 1115122 w 6200357"/>
                <a:gd name="connsiteY16" fmla="*/ 2040673 h 2230244"/>
                <a:gd name="connsiteX17" fmla="*/ 1126273 w 6200357"/>
                <a:gd name="connsiteY17" fmla="*/ 2074127 h 2230244"/>
                <a:gd name="connsiteX18" fmla="*/ 1159727 w 6200357"/>
                <a:gd name="connsiteY18" fmla="*/ 2085278 h 2230244"/>
                <a:gd name="connsiteX19" fmla="*/ 1237785 w 6200357"/>
                <a:gd name="connsiteY19" fmla="*/ 2118731 h 2230244"/>
                <a:gd name="connsiteX20" fmla="*/ 1271239 w 6200357"/>
                <a:gd name="connsiteY20" fmla="*/ 2141034 h 2230244"/>
                <a:gd name="connsiteX21" fmla="*/ 1304693 w 6200357"/>
                <a:gd name="connsiteY21" fmla="*/ 2174488 h 2230244"/>
                <a:gd name="connsiteX22" fmla="*/ 1382751 w 6200357"/>
                <a:gd name="connsiteY22" fmla="*/ 2185639 h 2230244"/>
                <a:gd name="connsiteX23" fmla="*/ 1427356 w 6200357"/>
                <a:gd name="connsiteY23" fmla="*/ 2196790 h 2230244"/>
                <a:gd name="connsiteX24" fmla="*/ 1683834 w 6200357"/>
                <a:gd name="connsiteY24" fmla="*/ 2174488 h 2230244"/>
                <a:gd name="connsiteX25" fmla="*/ 1739590 w 6200357"/>
                <a:gd name="connsiteY25" fmla="*/ 2163336 h 2230244"/>
                <a:gd name="connsiteX26" fmla="*/ 1806497 w 6200357"/>
                <a:gd name="connsiteY26" fmla="*/ 2141034 h 2230244"/>
                <a:gd name="connsiteX27" fmla="*/ 1828800 w 6200357"/>
                <a:gd name="connsiteY27" fmla="*/ 2118731 h 2230244"/>
                <a:gd name="connsiteX28" fmla="*/ 1851102 w 6200357"/>
                <a:gd name="connsiteY28" fmla="*/ 2085278 h 2230244"/>
                <a:gd name="connsiteX29" fmla="*/ 1918010 w 6200357"/>
                <a:gd name="connsiteY29" fmla="*/ 2118731 h 2230244"/>
                <a:gd name="connsiteX30" fmla="*/ 1951463 w 6200357"/>
                <a:gd name="connsiteY30" fmla="*/ 2129883 h 2230244"/>
                <a:gd name="connsiteX31" fmla="*/ 2029522 w 6200357"/>
                <a:gd name="connsiteY31" fmla="*/ 2174488 h 2230244"/>
                <a:gd name="connsiteX32" fmla="*/ 2107580 w 6200357"/>
                <a:gd name="connsiteY32" fmla="*/ 2196790 h 2230244"/>
                <a:gd name="connsiteX33" fmla="*/ 2252546 w 6200357"/>
                <a:gd name="connsiteY33" fmla="*/ 2185639 h 2230244"/>
                <a:gd name="connsiteX34" fmla="*/ 2286000 w 6200357"/>
                <a:gd name="connsiteY34" fmla="*/ 2118731 h 2230244"/>
                <a:gd name="connsiteX35" fmla="*/ 2319454 w 6200357"/>
                <a:gd name="connsiteY35" fmla="*/ 2085278 h 2230244"/>
                <a:gd name="connsiteX36" fmla="*/ 2352907 w 6200357"/>
                <a:gd name="connsiteY36" fmla="*/ 2062975 h 2230244"/>
                <a:gd name="connsiteX37" fmla="*/ 2408663 w 6200357"/>
                <a:gd name="connsiteY37" fmla="*/ 2018371 h 2230244"/>
                <a:gd name="connsiteX38" fmla="*/ 2531327 w 6200357"/>
                <a:gd name="connsiteY38" fmla="*/ 2007219 h 2230244"/>
                <a:gd name="connsiteX39" fmla="*/ 2665141 w 6200357"/>
                <a:gd name="connsiteY39" fmla="*/ 2018371 h 2230244"/>
                <a:gd name="connsiteX40" fmla="*/ 2720897 w 6200357"/>
                <a:gd name="connsiteY40" fmla="*/ 2007219 h 2230244"/>
                <a:gd name="connsiteX41" fmla="*/ 2999678 w 6200357"/>
                <a:gd name="connsiteY41" fmla="*/ 1996068 h 2230244"/>
                <a:gd name="connsiteX42" fmla="*/ 3233854 w 6200357"/>
                <a:gd name="connsiteY42" fmla="*/ 1973766 h 2230244"/>
                <a:gd name="connsiteX43" fmla="*/ 3323063 w 6200357"/>
                <a:gd name="connsiteY43" fmla="*/ 1962614 h 2230244"/>
                <a:gd name="connsiteX44" fmla="*/ 3468029 w 6200357"/>
                <a:gd name="connsiteY44" fmla="*/ 1951463 h 2230244"/>
                <a:gd name="connsiteX45" fmla="*/ 3724507 w 6200357"/>
                <a:gd name="connsiteY45" fmla="*/ 1996068 h 2230244"/>
                <a:gd name="connsiteX46" fmla="*/ 3746810 w 6200357"/>
                <a:gd name="connsiteY46" fmla="*/ 2018371 h 2230244"/>
                <a:gd name="connsiteX47" fmla="*/ 3802566 w 6200357"/>
                <a:gd name="connsiteY47" fmla="*/ 2096429 h 2230244"/>
                <a:gd name="connsiteX48" fmla="*/ 3880624 w 6200357"/>
                <a:gd name="connsiteY48" fmla="*/ 2074127 h 2230244"/>
                <a:gd name="connsiteX49" fmla="*/ 3914078 w 6200357"/>
                <a:gd name="connsiteY49" fmla="*/ 2062975 h 2230244"/>
                <a:gd name="connsiteX50" fmla="*/ 4003288 w 6200357"/>
                <a:gd name="connsiteY50" fmla="*/ 2040673 h 2230244"/>
                <a:gd name="connsiteX51" fmla="*/ 4047893 w 6200357"/>
                <a:gd name="connsiteY51" fmla="*/ 2029522 h 2230244"/>
                <a:gd name="connsiteX52" fmla="*/ 4081346 w 6200357"/>
                <a:gd name="connsiteY52" fmla="*/ 2018371 h 2230244"/>
                <a:gd name="connsiteX53" fmla="*/ 4137102 w 6200357"/>
                <a:gd name="connsiteY53" fmla="*/ 2040673 h 2230244"/>
                <a:gd name="connsiteX54" fmla="*/ 4204010 w 6200357"/>
                <a:gd name="connsiteY54" fmla="*/ 2062975 h 2230244"/>
                <a:gd name="connsiteX55" fmla="*/ 4226312 w 6200357"/>
                <a:gd name="connsiteY55" fmla="*/ 2085278 h 2230244"/>
                <a:gd name="connsiteX56" fmla="*/ 4270917 w 6200357"/>
                <a:gd name="connsiteY56" fmla="*/ 2141034 h 2230244"/>
                <a:gd name="connsiteX57" fmla="*/ 4304371 w 6200357"/>
                <a:gd name="connsiteY57" fmla="*/ 2163336 h 2230244"/>
                <a:gd name="connsiteX58" fmla="*/ 4371278 w 6200357"/>
                <a:gd name="connsiteY58" fmla="*/ 2207941 h 2230244"/>
                <a:gd name="connsiteX59" fmla="*/ 4505093 w 6200357"/>
                <a:gd name="connsiteY59" fmla="*/ 2230244 h 2230244"/>
                <a:gd name="connsiteX60" fmla="*/ 4861932 w 6200357"/>
                <a:gd name="connsiteY60" fmla="*/ 2219092 h 2230244"/>
                <a:gd name="connsiteX61" fmla="*/ 4906536 w 6200357"/>
                <a:gd name="connsiteY61" fmla="*/ 2196790 h 2230244"/>
                <a:gd name="connsiteX62" fmla="*/ 5062654 w 6200357"/>
                <a:gd name="connsiteY62" fmla="*/ 2174488 h 2230244"/>
                <a:gd name="connsiteX63" fmla="*/ 5196468 w 6200357"/>
                <a:gd name="connsiteY63" fmla="*/ 2141034 h 2230244"/>
                <a:gd name="connsiteX64" fmla="*/ 5241073 w 6200357"/>
                <a:gd name="connsiteY64" fmla="*/ 2129883 h 2230244"/>
                <a:gd name="connsiteX65" fmla="*/ 5274527 w 6200357"/>
                <a:gd name="connsiteY65" fmla="*/ 2118731 h 2230244"/>
                <a:gd name="connsiteX66" fmla="*/ 5363736 w 6200357"/>
                <a:gd name="connsiteY66" fmla="*/ 2107580 h 2230244"/>
                <a:gd name="connsiteX67" fmla="*/ 5553307 w 6200357"/>
                <a:gd name="connsiteY67" fmla="*/ 2074127 h 2230244"/>
                <a:gd name="connsiteX68" fmla="*/ 5586761 w 6200357"/>
                <a:gd name="connsiteY68" fmla="*/ 2062975 h 2230244"/>
                <a:gd name="connsiteX69" fmla="*/ 5620214 w 6200357"/>
                <a:gd name="connsiteY69" fmla="*/ 2040673 h 2230244"/>
                <a:gd name="connsiteX70" fmla="*/ 5664819 w 6200357"/>
                <a:gd name="connsiteY70" fmla="*/ 2007219 h 2230244"/>
                <a:gd name="connsiteX71" fmla="*/ 5720575 w 6200357"/>
                <a:gd name="connsiteY71" fmla="*/ 1951463 h 2230244"/>
                <a:gd name="connsiteX72" fmla="*/ 5776332 w 6200357"/>
                <a:gd name="connsiteY72" fmla="*/ 1895707 h 2230244"/>
                <a:gd name="connsiteX73" fmla="*/ 5843239 w 6200357"/>
                <a:gd name="connsiteY73" fmla="*/ 1828800 h 2230244"/>
                <a:gd name="connsiteX74" fmla="*/ 5865541 w 6200357"/>
                <a:gd name="connsiteY74" fmla="*/ 1806497 h 2230244"/>
                <a:gd name="connsiteX75" fmla="*/ 5887844 w 6200357"/>
                <a:gd name="connsiteY75" fmla="*/ 1784195 h 2230244"/>
                <a:gd name="connsiteX76" fmla="*/ 5910146 w 6200357"/>
                <a:gd name="connsiteY76" fmla="*/ 1750741 h 2230244"/>
                <a:gd name="connsiteX77" fmla="*/ 5921297 w 6200357"/>
                <a:gd name="connsiteY77" fmla="*/ 1717288 h 2230244"/>
                <a:gd name="connsiteX78" fmla="*/ 5954751 w 6200357"/>
                <a:gd name="connsiteY78" fmla="*/ 1694985 h 2230244"/>
                <a:gd name="connsiteX79" fmla="*/ 6043961 w 6200357"/>
                <a:gd name="connsiteY79" fmla="*/ 1561171 h 2230244"/>
                <a:gd name="connsiteX80" fmla="*/ 6066263 w 6200357"/>
                <a:gd name="connsiteY80" fmla="*/ 1527717 h 2230244"/>
                <a:gd name="connsiteX81" fmla="*/ 6099717 w 6200357"/>
                <a:gd name="connsiteY81" fmla="*/ 1460810 h 2230244"/>
                <a:gd name="connsiteX82" fmla="*/ 6110868 w 6200357"/>
                <a:gd name="connsiteY82" fmla="*/ 1427356 h 2230244"/>
                <a:gd name="connsiteX83" fmla="*/ 6133171 w 6200357"/>
                <a:gd name="connsiteY83" fmla="*/ 1393902 h 2230244"/>
                <a:gd name="connsiteX84" fmla="*/ 6177775 w 6200357"/>
                <a:gd name="connsiteY84" fmla="*/ 1304692 h 2230244"/>
                <a:gd name="connsiteX85" fmla="*/ 6200078 w 6200357"/>
                <a:gd name="connsiteY85" fmla="*/ 1193180 h 2230244"/>
                <a:gd name="connsiteX86" fmla="*/ 6188927 w 6200357"/>
                <a:gd name="connsiteY86" fmla="*/ 1037063 h 2230244"/>
                <a:gd name="connsiteX87" fmla="*/ 6177775 w 6200357"/>
                <a:gd name="connsiteY87" fmla="*/ 1003610 h 2230244"/>
                <a:gd name="connsiteX88" fmla="*/ 6155473 w 6200357"/>
                <a:gd name="connsiteY88" fmla="*/ 925551 h 2230244"/>
                <a:gd name="connsiteX89" fmla="*/ 6122019 w 6200357"/>
                <a:gd name="connsiteY89" fmla="*/ 869795 h 2230244"/>
                <a:gd name="connsiteX90" fmla="*/ 6043961 w 6200357"/>
                <a:gd name="connsiteY90" fmla="*/ 735980 h 2230244"/>
                <a:gd name="connsiteX91" fmla="*/ 5954751 w 6200357"/>
                <a:gd name="connsiteY91" fmla="*/ 646771 h 2230244"/>
                <a:gd name="connsiteX92" fmla="*/ 5921297 w 6200357"/>
                <a:gd name="connsiteY92" fmla="*/ 613317 h 2230244"/>
                <a:gd name="connsiteX93" fmla="*/ 5887844 w 6200357"/>
                <a:gd name="connsiteY93" fmla="*/ 591014 h 2230244"/>
                <a:gd name="connsiteX94" fmla="*/ 5832088 w 6200357"/>
                <a:gd name="connsiteY94" fmla="*/ 546410 h 2230244"/>
                <a:gd name="connsiteX95" fmla="*/ 5742878 w 6200357"/>
                <a:gd name="connsiteY95" fmla="*/ 434897 h 2230244"/>
                <a:gd name="connsiteX96" fmla="*/ 5709424 w 6200357"/>
                <a:gd name="connsiteY96" fmla="*/ 412595 h 2230244"/>
                <a:gd name="connsiteX97" fmla="*/ 5687122 w 6200357"/>
                <a:gd name="connsiteY97" fmla="*/ 390292 h 2230244"/>
                <a:gd name="connsiteX98" fmla="*/ 5653668 w 6200357"/>
                <a:gd name="connsiteY98" fmla="*/ 379141 h 2230244"/>
                <a:gd name="connsiteX99" fmla="*/ 5620214 w 6200357"/>
                <a:gd name="connsiteY99" fmla="*/ 356839 h 2230244"/>
                <a:gd name="connsiteX100" fmla="*/ 5575610 w 6200357"/>
                <a:gd name="connsiteY100" fmla="*/ 345688 h 2230244"/>
                <a:gd name="connsiteX101" fmla="*/ 5542156 w 6200357"/>
                <a:gd name="connsiteY101" fmla="*/ 334536 h 2230244"/>
                <a:gd name="connsiteX102" fmla="*/ 5497551 w 6200357"/>
                <a:gd name="connsiteY102" fmla="*/ 323385 h 2230244"/>
                <a:gd name="connsiteX103" fmla="*/ 5397190 w 6200357"/>
                <a:gd name="connsiteY103" fmla="*/ 289931 h 2230244"/>
                <a:gd name="connsiteX104" fmla="*/ 5218771 w 6200357"/>
                <a:gd name="connsiteY104" fmla="*/ 267629 h 2230244"/>
                <a:gd name="connsiteX105" fmla="*/ 5096107 w 6200357"/>
                <a:gd name="connsiteY105" fmla="*/ 245327 h 2230244"/>
                <a:gd name="connsiteX106" fmla="*/ 4861932 w 6200357"/>
                <a:gd name="connsiteY106" fmla="*/ 223024 h 2230244"/>
                <a:gd name="connsiteX107" fmla="*/ 4705814 w 6200357"/>
                <a:gd name="connsiteY107" fmla="*/ 200722 h 2230244"/>
                <a:gd name="connsiteX108" fmla="*/ 4650058 w 6200357"/>
                <a:gd name="connsiteY108" fmla="*/ 189571 h 2230244"/>
                <a:gd name="connsiteX109" fmla="*/ 4549697 w 6200357"/>
                <a:gd name="connsiteY109" fmla="*/ 178419 h 2230244"/>
                <a:gd name="connsiteX110" fmla="*/ 4482790 w 6200357"/>
                <a:gd name="connsiteY110" fmla="*/ 167268 h 2230244"/>
                <a:gd name="connsiteX111" fmla="*/ 4427034 w 6200357"/>
                <a:gd name="connsiteY111" fmla="*/ 156117 h 2230244"/>
                <a:gd name="connsiteX112" fmla="*/ 4226312 w 6200357"/>
                <a:gd name="connsiteY112" fmla="*/ 133814 h 2230244"/>
                <a:gd name="connsiteX113" fmla="*/ 4125951 w 6200357"/>
                <a:gd name="connsiteY113" fmla="*/ 122663 h 2230244"/>
                <a:gd name="connsiteX114" fmla="*/ 3947532 w 6200357"/>
                <a:gd name="connsiteY114" fmla="*/ 100361 h 2230244"/>
                <a:gd name="connsiteX115" fmla="*/ 3702205 w 6200357"/>
                <a:gd name="connsiteY115" fmla="*/ 66907 h 2230244"/>
                <a:gd name="connsiteX116" fmla="*/ 3423424 w 6200357"/>
                <a:gd name="connsiteY116" fmla="*/ 44605 h 2230244"/>
                <a:gd name="connsiteX117" fmla="*/ 3289610 w 6200357"/>
                <a:gd name="connsiteY117" fmla="*/ 33453 h 2230244"/>
                <a:gd name="connsiteX118" fmla="*/ 2977375 w 6200357"/>
                <a:gd name="connsiteY118" fmla="*/ 11151 h 2230244"/>
                <a:gd name="connsiteX119" fmla="*/ 2263697 w 6200357"/>
                <a:gd name="connsiteY119" fmla="*/ 0 h 2230244"/>
                <a:gd name="connsiteX120" fmla="*/ 1494263 w 6200357"/>
                <a:gd name="connsiteY120" fmla="*/ 22302 h 2230244"/>
                <a:gd name="connsiteX121" fmla="*/ 1338146 w 6200357"/>
                <a:gd name="connsiteY121" fmla="*/ 33453 h 2230244"/>
                <a:gd name="connsiteX122" fmla="*/ 1159727 w 6200357"/>
                <a:gd name="connsiteY122" fmla="*/ 66907 h 2230244"/>
                <a:gd name="connsiteX123" fmla="*/ 1103971 w 6200357"/>
                <a:gd name="connsiteY123" fmla="*/ 78058 h 2230244"/>
                <a:gd name="connsiteX124" fmla="*/ 992458 w 6200357"/>
                <a:gd name="connsiteY124" fmla="*/ 100361 h 2230244"/>
                <a:gd name="connsiteX125" fmla="*/ 925551 w 6200357"/>
                <a:gd name="connsiteY125" fmla="*/ 133814 h 2230244"/>
                <a:gd name="connsiteX126" fmla="*/ 880946 w 6200357"/>
                <a:gd name="connsiteY126" fmla="*/ 144966 h 2230244"/>
                <a:gd name="connsiteX127" fmla="*/ 825190 w 6200357"/>
                <a:gd name="connsiteY127" fmla="*/ 167268 h 2230244"/>
                <a:gd name="connsiteX128" fmla="*/ 780585 w 6200357"/>
                <a:gd name="connsiteY128" fmla="*/ 189571 h 2230244"/>
                <a:gd name="connsiteX129" fmla="*/ 691375 w 6200357"/>
                <a:gd name="connsiteY129" fmla="*/ 211873 h 2230244"/>
                <a:gd name="connsiteX130" fmla="*/ 602166 w 6200357"/>
                <a:gd name="connsiteY130" fmla="*/ 256478 h 2230244"/>
                <a:gd name="connsiteX131" fmla="*/ 501805 w 6200357"/>
                <a:gd name="connsiteY131" fmla="*/ 289931 h 2230244"/>
                <a:gd name="connsiteX132" fmla="*/ 446049 w 6200357"/>
                <a:gd name="connsiteY132" fmla="*/ 323385 h 2230244"/>
                <a:gd name="connsiteX133" fmla="*/ 356839 w 6200357"/>
                <a:gd name="connsiteY133" fmla="*/ 367990 h 2230244"/>
                <a:gd name="connsiteX134" fmla="*/ 312234 w 6200357"/>
                <a:gd name="connsiteY134" fmla="*/ 401444 h 2230244"/>
                <a:gd name="connsiteX135" fmla="*/ 189571 w 6200357"/>
                <a:gd name="connsiteY135" fmla="*/ 468351 h 2230244"/>
                <a:gd name="connsiteX136" fmla="*/ 144966 w 6200357"/>
                <a:gd name="connsiteY136" fmla="*/ 524107 h 2230244"/>
                <a:gd name="connsiteX137" fmla="*/ 100361 w 6200357"/>
                <a:gd name="connsiteY137" fmla="*/ 613317 h 2230244"/>
                <a:gd name="connsiteX138" fmla="*/ 89210 w 6200357"/>
                <a:gd name="connsiteY138" fmla="*/ 646771 h 2230244"/>
                <a:gd name="connsiteX139" fmla="*/ 66907 w 6200357"/>
                <a:gd name="connsiteY139" fmla="*/ 680224 h 2230244"/>
                <a:gd name="connsiteX140" fmla="*/ 55756 w 6200357"/>
                <a:gd name="connsiteY140" fmla="*/ 713678 h 2230244"/>
                <a:gd name="connsiteX141" fmla="*/ 33454 w 6200357"/>
                <a:gd name="connsiteY141" fmla="*/ 758283 h 2230244"/>
                <a:gd name="connsiteX142" fmla="*/ 22302 w 6200357"/>
                <a:gd name="connsiteY142" fmla="*/ 802888 h 2230244"/>
                <a:gd name="connsiteX143" fmla="*/ 11151 w 6200357"/>
                <a:gd name="connsiteY143" fmla="*/ 1092819 h 2230244"/>
                <a:gd name="connsiteX144" fmla="*/ 0 w 6200357"/>
                <a:gd name="connsiteY144" fmla="*/ 1137424 h 2230244"/>
                <a:gd name="connsiteX145" fmla="*/ 22302 w 6200357"/>
                <a:gd name="connsiteY145" fmla="*/ 1271239 h 2230244"/>
                <a:gd name="connsiteX146" fmla="*/ 33454 w 6200357"/>
                <a:gd name="connsiteY146" fmla="*/ 1304692 h 2230244"/>
                <a:gd name="connsiteX147" fmla="*/ 100361 w 6200357"/>
                <a:gd name="connsiteY147" fmla="*/ 1393902 h 2230244"/>
                <a:gd name="connsiteX148" fmla="*/ 122663 w 6200357"/>
                <a:gd name="connsiteY148" fmla="*/ 1427356 h 2230244"/>
                <a:gd name="connsiteX149" fmla="*/ 156117 w 6200357"/>
                <a:gd name="connsiteY149" fmla="*/ 1460810 h 2230244"/>
                <a:gd name="connsiteX150" fmla="*/ 189571 w 6200357"/>
                <a:gd name="connsiteY150" fmla="*/ 1505414 h 2230244"/>
                <a:gd name="connsiteX151" fmla="*/ 211873 w 6200357"/>
                <a:gd name="connsiteY151" fmla="*/ 1527717 h 2230244"/>
                <a:gd name="connsiteX152" fmla="*/ 245327 w 6200357"/>
                <a:gd name="connsiteY152" fmla="*/ 1561171 h 22302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Lst>
              <a:rect l="l" t="t" r="r" b="b"/>
              <a:pathLst>
                <a:path w="6200357" h="2230244">
                  <a:moveTo>
                    <a:pt x="289932" y="1505414"/>
                  </a:moveTo>
                  <a:cubicBezTo>
                    <a:pt x="301083" y="1524000"/>
                    <a:pt x="313692" y="1541785"/>
                    <a:pt x="323385" y="1561171"/>
                  </a:cubicBezTo>
                  <a:cubicBezTo>
                    <a:pt x="349376" y="1613153"/>
                    <a:pt x="329116" y="1654245"/>
                    <a:pt x="323385" y="1717288"/>
                  </a:cubicBezTo>
                  <a:cubicBezTo>
                    <a:pt x="319668" y="1806498"/>
                    <a:pt x="312234" y="1895630"/>
                    <a:pt x="312234" y="1984917"/>
                  </a:cubicBezTo>
                  <a:cubicBezTo>
                    <a:pt x="312234" y="1986999"/>
                    <a:pt x="325737" y="2063128"/>
                    <a:pt x="334536" y="2074127"/>
                  </a:cubicBezTo>
                  <a:cubicBezTo>
                    <a:pt x="342908" y="2084592"/>
                    <a:pt x="356003" y="2090436"/>
                    <a:pt x="367990" y="2096429"/>
                  </a:cubicBezTo>
                  <a:cubicBezTo>
                    <a:pt x="383988" y="2104428"/>
                    <a:pt x="431758" y="2115158"/>
                    <a:pt x="446049" y="2118731"/>
                  </a:cubicBezTo>
                  <a:cubicBezTo>
                    <a:pt x="472068" y="2115014"/>
                    <a:pt x="498334" y="2112735"/>
                    <a:pt x="524107" y="2107580"/>
                  </a:cubicBezTo>
                  <a:cubicBezTo>
                    <a:pt x="535633" y="2105275"/>
                    <a:pt x="546259" y="2099658"/>
                    <a:pt x="557561" y="2096429"/>
                  </a:cubicBezTo>
                  <a:cubicBezTo>
                    <a:pt x="572297" y="2092219"/>
                    <a:pt x="587486" y="2089682"/>
                    <a:pt x="602166" y="2085278"/>
                  </a:cubicBezTo>
                  <a:cubicBezTo>
                    <a:pt x="624683" y="2078523"/>
                    <a:pt x="646021" y="2067585"/>
                    <a:pt x="669073" y="2062975"/>
                  </a:cubicBezTo>
                  <a:cubicBezTo>
                    <a:pt x="700905" y="2056609"/>
                    <a:pt x="737938" y="2050121"/>
                    <a:pt x="769434" y="2040673"/>
                  </a:cubicBezTo>
                  <a:cubicBezTo>
                    <a:pt x="769507" y="2040651"/>
                    <a:pt x="853032" y="2012807"/>
                    <a:pt x="869795" y="2007219"/>
                  </a:cubicBezTo>
                  <a:cubicBezTo>
                    <a:pt x="880946" y="2003502"/>
                    <a:pt x="891845" y="1998919"/>
                    <a:pt x="903249" y="1996068"/>
                  </a:cubicBezTo>
                  <a:cubicBezTo>
                    <a:pt x="973353" y="1978542"/>
                    <a:pt x="932682" y="1987084"/>
                    <a:pt x="1025912" y="1973766"/>
                  </a:cubicBezTo>
                  <a:cubicBezTo>
                    <a:pt x="1053121" y="1982835"/>
                    <a:pt x="1071202" y="1985602"/>
                    <a:pt x="1092819" y="2007219"/>
                  </a:cubicBezTo>
                  <a:cubicBezTo>
                    <a:pt x="1102296" y="2016696"/>
                    <a:pt x="1107688" y="2029522"/>
                    <a:pt x="1115122" y="2040673"/>
                  </a:cubicBezTo>
                  <a:cubicBezTo>
                    <a:pt x="1118839" y="2051824"/>
                    <a:pt x="1117961" y="2065815"/>
                    <a:pt x="1126273" y="2074127"/>
                  </a:cubicBezTo>
                  <a:cubicBezTo>
                    <a:pt x="1134585" y="2082439"/>
                    <a:pt x="1149213" y="2080021"/>
                    <a:pt x="1159727" y="2085278"/>
                  </a:cubicBezTo>
                  <a:cubicBezTo>
                    <a:pt x="1236737" y="2123782"/>
                    <a:pt x="1144951" y="2095523"/>
                    <a:pt x="1237785" y="2118731"/>
                  </a:cubicBezTo>
                  <a:cubicBezTo>
                    <a:pt x="1248936" y="2126165"/>
                    <a:pt x="1260943" y="2132454"/>
                    <a:pt x="1271239" y="2141034"/>
                  </a:cubicBezTo>
                  <a:cubicBezTo>
                    <a:pt x="1283354" y="2151130"/>
                    <a:pt x="1290051" y="2168631"/>
                    <a:pt x="1304693" y="2174488"/>
                  </a:cubicBezTo>
                  <a:cubicBezTo>
                    <a:pt x="1329097" y="2184249"/>
                    <a:pt x="1356891" y="2180937"/>
                    <a:pt x="1382751" y="2185639"/>
                  </a:cubicBezTo>
                  <a:cubicBezTo>
                    <a:pt x="1397830" y="2188381"/>
                    <a:pt x="1412488" y="2193073"/>
                    <a:pt x="1427356" y="2196790"/>
                  </a:cubicBezTo>
                  <a:cubicBezTo>
                    <a:pt x="1594869" y="2186937"/>
                    <a:pt x="1570430" y="2195108"/>
                    <a:pt x="1683834" y="2174488"/>
                  </a:cubicBezTo>
                  <a:cubicBezTo>
                    <a:pt x="1702482" y="2171097"/>
                    <a:pt x="1721304" y="2168323"/>
                    <a:pt x="1739590" y="2163336"/>
                  </a:cubicBezTo>
                  <a:cubicBezTo>
                    <a:pt x="1762270" y="2157150"/>
                    <a:pt x="1806497" y="2141034"/>
                    <a:pt x="1806497" y="2141034"/>
                  </a:cubicBezTo>
                  <a:cubicBezTo>
                    <a:pt x="1813931" y="2133600"/>
                    <a:pt x="1822232" y="2126941"/>
                    <a:pt x="1828800" y="2118731"/>
                  </a:cubicBezTo>
                  <a:cubicBezTo>
                    <a:pt x="1837172" y="2108266"/>
                    <a:pt x="1838659" y="2090255"/>
                    <a:pt x="1851102" y="2085278"/>
                  </a:cubicBezTo>
                  <a:cubicBezTo>
                    <a:pt x="1866674" y="2079049"/>
                    <a:pt x="1909661" y="2114557"/>
                    <a:pt x="1918010" y="2118731"/>
                  </a:cubicBezTo>
                  <a:cubicBezTo>
                    <a:pt x="1928523" y="2123988"/>
                    <a:pt x="1940950" y="2124626"/>
                    <a:pt x="1951463" y="2129883"/>
                  </a:cubicBezTo>
                  <a:cubicBezTo>
                    <a:pt x="2063435" y="2185870"/>
                    <a:pt x="1892696" y="2115847"/>
                    <a:pt x="2029522" y="2174488"/>
                  </a:cubicBezTo>
                  <a:cubicBezTo>
                    <a:pt x="2051918" y="2184087"/>
                    <a:pt x="2084946" y="2191132"/>
                    <a:pt x="2107580" y="2196790"/>
                  </a:cubicBezTo>
                  <a:cubicBezTo>
                    <a:pt x="2155902" y="2193073"/>
                    <a:pt x="2205718" y="2198127"/>
                    <a:pt x="2252546" y="2185639"/>
                  </a:cubicBezTo>
                  <a:cubicBezTo>
                    <a:pt x="2273888" y="2179948"/>
                    <a:pt x="2277172" y="2131972"/>
                    <a:pt x="2286000" y="2118731"/>
                  </a:cubicBezTo>
                  <a:cubicBezTo>
                    <a:pt x="2294748" y="2105609"/>
                    <a:pt x="2307339" y="2095374"/>
                    <a:pt x="2319454" y="2085278"/>
                  </a:cubicBezTo>
                  <a:cubicBezTo>
                    <a:pt x="2329750" y="2076698"/>
                    <a:pt x="2342442" y="2071347"/>
                    <a:pt x="2352907" y="2062975"/>
                  </a:cubicBezTo>
                  <a:cubicBezTo>
                    <a:pt x="2369966" y="2049327"/>
                    <a:pt x="2385227" y="2023393"/>
                    <a:pt x="2408663" y="2018371"/>
                  </a:cubicBezTo>
                  <a:cubicBezTo>
                    <a:pt x="2448808" y="2009768"/>
                    <a:pt x="2490439" y="2010936"/>
                    <a:pt x="2531327" y="2007219"/>
                  </a:cubicBezTo>
                  <a:cubicBezTo>
                    <a:pt x="2575932" y="2010936"/>
                    <a:pt x="2620382" y="2018371"/>
                    <a:pt x="2665141" y="2018371"/>
                  </a:cubicBezTo>
                  <a:cubicBezTo>
                    <a:pt x="2684094" y="2018371"/>
                    <a:pt x="2701986" y="2008480"/>
                    <a:pt x="2720897" y="2007219"/>
                  </a:cubicBezTo>
                  <a:cubicBezTo>
                    <a:pt x="2813692" y="2001032"/>
                    <a:pt x="2906751" y="1999785"/>
                    <a:pt x="2999678" y="1996068"/>
                  </a:cubicBezTo>
                  <a:cubicBezTo>
                    <a:pt x="3077737" y="1988634"/>
                    <a:pt x="3156048" y="1983493"/>
                    <a:pt x="3233854" y="1973766"/>
                  </a:cubicBezTo>
                  <a:cubicBezTo>
                    <a:pt x="3263590" y="1970049"/>
                    <a:pt x="3293230" y="1965455"/>
                    <a:pt x="3323063" y="1962614"/>
                  </a:cubicBezTo>
                  <a:cubicBezTo>
                    <a:pt x="3371309" y="1958019"/>
                    <a:pt x="3419707" y="1955180"/>
                    <a:pt x="3468029" y="1951463"/>
                  </a:cubicBezTo>
                  <a:cubicBezTo>
                    <a:pt x="3602854" y="1964946"/>
                    <a:pt x="3647103" y="1934144"/>
                    <a:pt x="3724507" y="1996068"/>
                  </a:cubicBezTo>
                  <a:cubicBezTo>
                    <a:pt x="3732717" y="2002636"/>
                    <a:pt x="3739376" y="2010937"/>
                    <a:pt x="3746810" y="2018371"/>
                  </a:cubicBezTo>
                  <a:cubicBezTo>
                    <a:pt x="3772829" y="2096429"/>
                    <a:pt x="3746810" y="2077844"/>
                    <a:pt x="3802566" y="2096429"/>
                  </a:cubicBezTo>
                  <a:cubicBezTo>
                    <a:pt x="3882789" y="2069688"/>
                    <a:pt x="3782592" y="2102137"/>
                    <a:pt x="3880624" y="2074127"/>
                  </a:cubicBezTo>
                  <a:cubicBezTo>
                    <a:pt x="3891926" y="2070898"/>
                    <a:pt x="3902738" y="2066068"/>
                    <a:pt x="3914078" y="2062975"/>
                  </a:cubicBezTo>
                  <a:cubicBezTo>
                    <a:pt x="3943650" y="2054910"/>
                    <a:pt x="3973551" y="2048107"/>
                    <a:pt x="4003288" y="2040673"/>
                  </a:cubicBezTo>
                  <a:cubicBezTo>
                    <a:pt x="4018156" y="2036956"/>
                    <a:pt x="4033354" y="2034368"/>
                    <a:pt x="4047893" y="2029522"/>
                  </a:cubicBezTo>
                  <a:lnTo>
                    <a:pt x="4081346" y="2018371"/>
                  </a:lnTo>
                  <a:cubicBezTo>
                    <a:pt x="4099931" y="2025805"/>
                    <a:pt x="4118290" y="2033832"/>
                    <a:pt x="4137102" y="2040673"/>
                  </a:cubicBezTo>
                  <a:cubicBezTo>
                    <a:pt x="4159196" y="2048707"/>
                    <a:pt x="4182983" y="2052461"/>
                    <a:pt x="4204010" y="2062975"/>
                  </a:cubicBezTo>
                  <a:cubicBezTo>
                    <a:pt x="4213414" y="2067677"/>
                    <a:pt x="4219744" y="2077068"/>
                    <a:pt x="4226312" y="2085278"/>
                  </a:cubicBezTo>
                  <a:cubicBezTo>
                    <a:pt x="4252070" y="2117476"/>
                    <a:pt x="4241002" y="2117102"/>
                    <a:pt x="4270917" y="2141034"/>
                  </a:cubicBezTo>
                  <a:cubicBezTo>
                    <a:pt x="4281382" y="2149406"/>
                    <a:pt x="4293906" y="2154964"/>
                    <a:pt x="4304371" y="2163336"/>
                  </a:cubicBezTo>
                  <a:cubicBezTo>
                    <a:pt x="4344410" y="2195368"/>
                    <a:pt x="4307809" y="2184141"/>
                    <a:pt x="4371278" y="2207941"/>
                  </a:cubicBezTo>
                  <a:cubicBezTo>
                    <a:pt x="4408116" y="2221755"/>
                    <a:pt x="4472714" y="2226196"/>
                    <a:pt x="4505093" y="2230244"/>
                  </a:cubicBezTo>
                  <a:cubicBezTo>
                    <a:pt x="4624039" y="2226527"/>
                    <a:pt x="4743339" y="2228975"/>
                    <a:pt x="4861932" y="2219092"/>
                  </a:cubicBezTo>
                  <a:cubicBezTo>
                    <a:pt x="4878498" y="2217712"/>
                    <a:pt x="4890309" y="2200396"/>
                    <a:pt x="4906536" y="2196790"/>
                  </a:cubicBezTo>
                  <a:cubicBezTo>
                    <a:pt x="4957852" y="2185387"/>
                    <a:pt x="5062654" y="2174488"/>
                    <a:pt x="5062654" y="2174488"/>
                  </a:cubicBezTo>
                  <a:cubicBezTo>
                    <a:pt x="5174427" y="2137229"/>
                    <a:pt x="5083851" y="2163557"/>
                    <a:pt x="5196468" y="2141034"/>
                  </a:cubicBezTo>
                  <a:cubicBezTo>
                    <a:pt x="5211496" y="2138028"/>
                    <a:pt x="5226337" y="2134093"/>
                    <a:pt x="5241073" y="2129883"/>
                  </a:cubicBezTo>
                  <a:cubicBezTo>
                    <a:pt x="5252375" y="2126654"/>
                    <a:pt x="5262962" y="2120834"/>
                    <a:pt x="5274527" y="2118731"/>
                  </a:cubicBezTo>
                  <a:cubicBezTo>
                    <a:pt x="5304011" y="2113370"/>
                    <a:pt x="5334100" y="2112025"/>
                    <a:pt x="5363736" y="2107580"/>
                  </a:cubicBezTo>
                  <a:cubicBezTo>
                    <a:pt x="5371409" y="2106429"/>
                    <a:pt x="5513915" y="2083975"/>
                    <a:pt x="5553307" y="2074127"/>
                  </a:cubicBezTo>
                  <a:cubicBezTo>
                    <a:pt x="5564711" y="2071276"/>
                    <a:pt x="5576247" y="2068232"/>
                    <a:pt x="5586761" y="2062975"/>
                  </a:cubicBezTo>
                  <a:cubicBezTo>
                    <a:pt x="5598748" y="2056981"/>
                    <a:pt x="5609308" y="2048463"/>
                    <a:pt x="5620214" y="2040673"/>
                  </a:cubicBezTo>
                  <a:cubicBezTo>
                    <a:pt x="5635338" y="2029870"/>
                    <a:pt x="5650928" y="2019567"/>
                    <a:pt x="5664819" y="2007219"/>
                  </a:cubicBezTo>
                  <a:cubicBezTo>
                    <a:pt x="5684464" y="1989757"/>
                    <a:pt x="5701990" y="1970048"/>
                    <a:pt x="5720575" y="1951463"/>
                  </a:cubicBezTo>
                  <a:lnTo>
                    <a:pt x="5776332" y="1895707"/>
                  </a:lnTo>
                  <a:lnTo>
                    <a:pt x="5843239" y="1828800"/>
                  </a:lnTo>
                  <a:lnTo>
                    <a:pt x="5865541" y="1806497"/>
                  </a:lnTo>
                  <a:cubicBezTo>
                    <a:pt x="5872975" y="1799063"/>
                    <a:pt x="5882012" y="1792943"/>
                    <a:pt x="5887844" y="1784195"/>
                  </a:cubicBezTo>
                  <a:cubicBezTo>
                    <a:pt x="5895278" y="1773044"/>
                    <a:pt x="5904152" y="1762728"/>
                    <a:pt x="5910146" y="1750741"/>
                  </a:cubicBezTo>
                  <a:cubicBezTo>
                    <a:pt x="5915403" y="1740228"/>
                    <a:pt x="5913954" y="1726466"/>
                    <a:pt x="5921297" y="1717288"/>
                  </a:cubicBezTo>
                  <a:cubicBezTo>
                    <a:pt x="5929669" y="1706823"/>
                    <a:pt x="5943600" y="1702419"/>
                    <a:pt x="5954751" y="1694985"/>
                  </a:cubicBezTo>
                  <a:lnTo>
                    <a:pt x="6043961" y="1561171"/>
                  </a:lnTo>
                  <a:cubicBezTo>
                    <a:pt x="6051395" y="1550020"/>
                    <a:pt x="6062025" y="1540431"/>
                    <a:pt x="6066263" y="1527717"/>
                  </a:cubicBezTo>
                  <a:cubicBezTo>
                    <a:pt x="6081652" y="1481549"/>
                    <a:pt x="6070894" y="1504043"/>
                    <a:pt x="6099717" y="1460810"/>
                  </a:cubicBezTo>
                  <a:cubicBezTo>
                    <a:pt x="6103434" y="1449659"/>
                    <a:pt x="6105611" y="1437870"/>
                    <a:pt x="6110868" y="1427356"/>
                  </a:cubicBezTo>
                  <a:cubicBezTo>
                    <a:pt x="6116862" y="1415369"/>
                    <a:pt x="6127728" y="1406149"/>
                    <a:pt x="6133171" y="1393902"/>
                  </a:cubicBezTo>
                  <a:cubicBezTo>
                    <a:pt x="6174175" y="1301643"/>
                    <a:pt x="6131973" y="1350496"/>
                    <a:pt x="6177775" y="1304692"/>
                  </a:cubicBezTo>
                  <a:cubicBezTo>
                    <a:pt x="6185209" y="1267521"/>
                    <a:pt x="6202779" y="1230991"/>
                    <a:pt x="6200078" y="1193180"/>
                  </a:cubicBezTo>
                  <a:cubicBezTo>
                    <a:pt x="6196361" y="1141141"/>
                    <a:pt x="6195023" y="1088877"/>
                    <a:pt x="6188927" y="1037063"/>
                  </a:cubicBezTo>
                  <a:cubicBezTo>
                    <a:pt x="6187554" y="1025389"/>
                    <a:pt x="6181004" y="1014912"/>
                    <a:pt x="6177775" y="1003610"/>
                  </a:cubicBezTo>
                  <a:cubicBezTo>
                    <a:pt x="6173011" y="986937"/>
                    <a:pt x="6164385" y="943375"/>
                    <a:pt x="6155473" y="925551"/>
                  </a:cubicBezTo>
                  <a:cubicBezTo>
                    <a:pt x="6145780" y="906165"/>
                    <a:pt x="6133170" y="888380"/>
                    <a:pt x="6122019" y="869795"/>
                  </a:cubicBezTo>
                  <a:cubicBezTo>
                    <a:pt x="6105340" y="803076"/>
                    <a:pt x="6111607" y="803626"/>
                    <a:pt x="6043961" y="735980"/>
                  </a:cubicBezTo>
                  <a:lnTo>
                    <a:pt x="5954751" y="646771"/>
                  </a:lnTo>
                  <a:cubicBezTo>
                    <a:pt x="5943600" y="635620"/>
                    <a:pt x="5934419" y="622065"/>
                    <a:pt x="5921297" y="613317"/>
                  </a:cubicBezTo>
                  <a:cubicBezTo>
                    <a:pt x="5910146" y="605883"/>
                    <a:pt x="5898309" y="599386"/>
                    <a:pt x="5887844" y="591014"/>
                  </a:cubicBezTo>
                  <a:cubicBezTo>
                    <a:pt x="5808407" y="527464"/>
                    <a:pt x="5935038" y="615043"/>
                    <a:pt x="5832088" y="546410"/>
                  </a:cubicBezTo>
                  <a:cubicBezTo>
                    <a:pt x="5808229" y="510621"/>
                    <a:pt x="5781013" y="460319"/>
                    <a:pt x="5742878" y="434897"/>
                  </a:cubicBezTo>
                  <a:cubicBezTo>
                    <a:pt x="5731727" y="427463"/>
                    <a:pt x="5719889" y="420967"/>
                    <a:pt x="5709424" y="412595"/>
                  </a:cubicBezTo>
                  <a:cubicBezTo>
                    <a:pt x="5701214" y="406027"/>
                    <a:pt x="5696137" y="395701"/>
                    <a:pt x="5687122" y="390292"/>
                  </a:cubicBezTo>
                  <a:cubicBezTo>
                    <a:pt x="5677043" y="384244"/>
                    <a:pt x="5664182" y="384398"/>
                    <a:pt x="5653668" y="379141"/>
                  </a:cubicBezTo>
                  <a:cubicBezTo>
                    <a:pt x="5641681" y="373148"/>
                    <a:pt x="5632533" y="362118"/>
                    <a:pt x="5620214" y="356839"/>
                  </a:cubicBezTo>
                  <a:cubicBezTo>
                    <a:pt x="5606128" y="350802"/>
                    <a:pt x="5590346" y="349898"/>
                    <a:pt x="5575610" y="345688"/>
                  </a:cubicBezTo>
                  <a:cubicBezTo>
                    <a:pt x="5564308" y="342459"/>
                    <a:pt x="5553458" y="337765"/>
                    <a:pt x="5542156" y="334536"/>
                  </a:cubicBezTo>
                  <a:cubicBezTo>
                    <a:pt x="5527420" y="330326"/>
                    <a:pt x="5511901" y="328766"/>
                    <a:pt x="5497551" y="323385"/>
                  </a:cubicBezTo>
                  <a:cubicBezTo>
                    <a:pt x="5421590" y="294900"/>
                    <a:pt x="5485669" y="301729"/>
                    <a:pt x="5397190" y="289931"/>
                  </a:cubicBezTo>
                  <a:cubicBezTo>
                    <a:pt x="5224590" y="266917"/>
                    <a:pt x="5345883" y="290740"/>
                    <a:pt x="5218771" y="267629"/>
                  </a:cubicBezTo>
                  <a:cubicBezTo>
                    <a:pt x="5177189" y="260069"/>
                    <a:pt x="5138352" y="250021"/>
                    <a:pt x="5096107" y="245327"/>
                  </a:cubicBezTo>
                  <a:cubicBezTo>
                    <a:pt x="5018175" y="236668"/>
                    <a:pt x="4938821" y="238401"/>
                    <a:pt x="4861932" y="223024"/>
                  </a:cubicBezTo>
                  <a:cubicBezTo>
                    <a:pt x="4735877" y="197814"/>
                    <a:pt x="4891238" y="227211"/>
                    <a:pt x="4705814" y="200722"/>
                  </a:cubicBezTo>
                  <a:cubicBezTo>
                    <a:pt x="4687051" y="198042"/>
                    <a:pt x="4668821" y="192251"/>
                    <a:pt x="4650058" y="189571"/>
                  </a:cubicBezTo>
                  <a:cubicBezTo>
                    <a:pt x="4616737" y="184811"/>
                    <a:pt x="4583061" y="182868"/>
                    <a:pt x="4549697" y="178419"/>
                  </a:cubicBezTo>
                  <a:cubicBezTo>
                    <a:pt x="4527285" y="175431"/>
                    <a:pt x="4505035" y="171313"/>
                    <a:pt x="4482790" y="167268"/>
                  </a:cubicBezTo>
                  <a:cubicBezTo>
                    <a:pt x="4464142" y="163878"/>
                    <a:pt x="4445828" y="158568"/>
                    <a:pt x="4427034" y="156117"/>
                  </a:cubicBezTo>
                  <a:cubicBezTo>
                    <a:pt x="4360280" y="147410"/>
                    <a:pt x="4293219" y="141248"/>
                    <a:pt x="4226312" y="133814"/>
                  </a:cubicBezTo>
                  <a:cubicBezTo>
                    <a:pt x="4192858" y="130097"/>
                    <a:pt x="4159272" y="127423"/>
                    <a:pt x="4125951" y="122663"/>
                  </a:cubicBezTo>
                  <a:cubicBezTo>
                    <a:pt x="4014572" y="106752"/>
                    <a:pt x="4074016" y="114414"/>
                    <a:pt x="3947532" y="100361"/>
                  </a:cubicBezTo>
                  <a:cubicBezTo>
                    <a:pt x="3846617" y="75133"/>
                    <a:pt x="3878632" y="81021"/>
                    <a:pt x="3702205" y="66907"/>
                  </a:cubicBezTo>
                  <a:lnTo>
                    <a:pt x="3423424" y="44605"/>
                  </a:lnTo>
                  <a:lnTo>
                    <a:pt x="3289610" y="33453"/>
                  </a:lnTo>
                  <a:cubicBezTo>
                    <a:pt x="3166112" y="21104"/>
                    <a:pt x="3117286" y="14563"/>
                    <a:pt x="2977375" y="11151"/>
                  </a:cubicBezTo>
                  <a:lnTo>
                    <a:pt x="2263697" y="0"/>
                  </a:lnTo>
                  <a:cubicBezTo>
                    <a:pt x="1950314" y="44768"/>
                    <a:pt x="2274648" y="1766"/>
                    <a:pt x="1494263" y="22302"/>
                  </a:cubicBezTo>
                  <a:cubicBezTo>
                    <a:pt x="1442109" y="23674"/>
                    <a:pt x="1390185" y="29736"/>
                    <a:pt x="1338146" y="33453"/>
                  </a:cubicBezTo>
                  <a:cubicBezTo>
                    <a:pt x="1233848" y="50837"/>
                    <a:pt x="1293410" y="40171"/>
                    <a:pt x="1159727" y="66907"/>
                  </a:cubicBezTo>
                  <a:cubicBezTo>
                    <a:pt x="1141142" y="70624"/>
                    <a:pt x="1122358" y="73461"/>
                    <a:pt x="1103971" y="78058"/>
                  </a:cubicBezTo>
                  <a:cubicBezTo>
                    <a:pt x="1037431" y="94694"/>
                    <a:pt x="1074483" y="86690"/>
                    <a:pt x="992458" y="100361"/>
                  </a:cubicBezTo>
                  <a:cubicBezTo>
                    <a:pt x="851506" y="147345"/>
                    <a:pt x="1076859" y="68968"/>
                    <a:pt x="925551" y="133814"/>
                  </a:cubicBezTo>
                  <a:cubicBezTo>
                    <a:pt x="911464" y="139851"/>
                    <a:pt x="895485" y="140119"/>
                    <a:pt x="880946" y="144966"/>
                  </a:cubicBezTo>
                  <a:cubicBezTo>
                    <a:pt x="861956" y="151296"/>
                    <a:pt x="843482" y="159138"/>
                    <a:pt x="825190" y="167268"/>
                  </a:cubicBezTo>
                  <a:cubicBezTo>
                    <a:pt x="809999" y="174019"/>
                    <a:pt x="796355" y="184314"/>
                    <a:pt x="780585" y="189571"/>
                  </a:cubicBezTo>
                  <a:cubicBezTo>
                    <a:pt x="722231" y="209022"/>
                    <a:pt x="737273" y="191010"/>
                    <a:pt x="691375" y="211873"/>
                  </a:cubicBezTo>
                  <a:cubicBezTo>
                    <a:pt x="661109" y="225630"/>
                    <a:pt x="634420" y="248415"/>
                    <a:pt x="602166" y="256478"/>
                  </a:cubicBezTo>
                  <a:cubicBezTo>
                    <a:pt x="559576" y="267125"/>
                    <a:pt x="543795" y="268936"/>
                    <a:pt x="501805" y="289931"/>
                  </a:cubicBezTo>
                  <a:cubicBezTo>
                    <a:pt x="482419" y="299624"/>
                    <a:pt x="465132" y="313109"/>
                    <a:pt x="446049" y="323385"/>
                  </a:cubicBezTo>
                  <a:cubicBezTo>
                    <a:pt x="416776" y="339147"/>
                    <a:pt x="383436" y="348042"/>
                    <a:pt x="356839" y="367990"/>
                  </a:cubicBezTo>
                  <a:cubicBezTo>
                    <a:pt x="341971" y="379141"/>
                    <a:pt x="328288" y="392079"/>
                    <a:pt x="312234" y="401444"/>
                  </a:cubicBezTo>
                  <a:cubicBezTo>
                    <a:pt x="265409" y="428759"/>
                    <a:pt x="228769" y="436993"/>
                    <a:pt x="189571" y="468351"/>
                  </a:cubicBezTo>
                  <a:cubicBezTo>
                    <a:pt x="171059" y="483160"/>
                    <a:pt x="156186" y="503537"/>
                    <a:pt x="144966" y="524107"/>
                  </a:cubicBezTo>
                  <a:cubicBezTo>
                    <a:pt x="129046" y="553294"/>
                    <a:pt x="110874" y="581776"/>
                    <a:pt x="100361" y="613317"/>
                  </a:cubicBezTo>
                  <a:cubicBezTo>
                    <a:pt x="96644" y="624468"/>
                    <a:pt x="94467" y="636257"/>
                    <a:pt x="89210" y="646771"/>
                  </a:cubicBezTo>
                  <a:cubicBezTo>
                    <a:pt x="83216" y="658758"/>
                    <a:pt x="74341" y="669073"/>
                    <a:pt x="66907" y="680224"/>
                  </a:cubicBezTo>
                  <a:cubicBezTo>
                    <a:pt x="63190" y="691375"/>
                    <a:pt x="60386" y="702874"/>
                    <a:pt x="55756" y="713678"/>
                  </a:cubicBezTo>
                  <a:cubicBezTo>
                    <a:pt x="49208" y="728957"/>
                    <a:pt x="39291" y="742718"/>
                    <a:pt x="33454" y="758283"/>
                  </a:cubicBezTo>
                  <a:cubicBezTo>
                    <a:pt x="28073" y="772633"/>
                    <a:pt x="26019" y="788020"/>
                    <a:pt x="22302" y="802888"/>
                  </a:cubicBezTo>
                  <a:cubicBezTo>
                    <a:pt x="18585" y="899532"/>
                    <a:pt x="17584" y="996318"/>
                    <a:pt x="11151" y="1092819"/>
                  </a:cubicBezTo>
                  <a:cubicBezTo>
                    <a:pt x="10132" y="1108111"/>
                    <a:pt x="0" y="1122098"/>
                    <a:pt x="0" y="1137424"/>
                  </a:cubicBezTo>
                  <a:cubicBezTo>
                    <a:pt x="0" y="1178146"/>
                    <a:pt x="10558" y="1230135"/>
                    <a:pt x="22302" y="1271239"/>
                  </a:cubicBezTo>
                  <a:cubicBezTo>
                    <a:pt x="25531" y="1282541"/>
                    <a:pt x="27746" y="1294417"/>
                    <a:pt x="33454" y="1304692"/>
                  </a:cubicBezTo>
                  <a:cubicBezTo>
                    <a:pt x="104201" y="1432038"/>
                    <a:pt x="51137" y="1332373"/>
                    <a:pt x="100361" y="1393902"/>
                  </a:cubicBezTo>
                  <a:cubicBezTo>
                    <a:pt x="108733" y="1404367"/>
                    <a:pt x="114083" y="1417060"/>
                    <a:pt x="122663" y="1427356"/>
                  </a:cubicBezTo>
                  <a:cubicBezTo>
                    <a:pt x="132759" y="1439471"/>
                    <a:pt x="145854" y="1448836"/>
                    <a:pt x="156117" y="1460810"/>
                  </a:cubicBezTo>
                  <a:cubicBezTo>
                    <a:pt x="168212" y="1474921"/>
                    <a:pt x="177673" y="1491136"/>
                    <a:pt x="189571" y="1505414"/>
                  </a:cubicBezTo>
                  <a:cubicBezTo>
                    <a:pt x="196302" y="1513491"/>
                    <a:pt x="203663" y="1521149"/>
                    <a:pt x="211873" y="1527717"/>
                  </a:cubicBezTo>
                  <a:cubicBezTo>
                    <a:pt x="248420" y="1556955"/>
                    <a:pt x="245327" y="1535265"/>
                    <a:pt x="245327" y="1561171"/>
                  </a:cubicBezTo>
                </a:path>
              </a:pathLst>
            </a:cu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grpSp>
      <p:pic>
        <p:nvPicPr>
          <p:cNvPr id="5" name="Picture 4" descr="A green rectangle with a black background&#10;&#10;Description automatically generated">
            <a:extLst>
              <a:ext uri="{FF2B5EF4-FFF2-40B4-BE49-F238E27FC236}">
                <a16:creationId xmlns:a16="http://schemas.microsoft.com/office/drawing/2014/main" id="{9FBA0F92-A311-00AB-81F5-17DF44CB5A0C}"/>
              </a:ext>
            </a:extLst>
          </p:cNvPr>
          <p:cNvPicPr>
            <a:picLocks noChangeAspect="1"/>
          </p:cNvPicPr>
          <p:nvPr/>
        </p:nvPicPr>
        <p:blipFill>
          <a:blip r:embed="rId3" cstate="print">
            <a:extLst>
              <a:ext uri="{28A0092B-C50C-407E-A947-70E740481C1C}">
                <a14:useLocalDpi xmlns:a14="http://schemas.microsoft.com/office/drawing/2010/main" val="0"/>
              </a:ext>
            </a:extLst>
          </a:blip>
          <a:srcRect l="28277" t="27698" r="24811" b="17816"/>
          <a:stretch/>
        </p:blipFill>
        <p:spPr>
          <a:xfrm>
            <a:off x="1388977" y="862672"/>
            <a:ext cx="3379099" cy="2665140"/>
          </a:xfrm>
          <a:prstGeom prst="rect">
            <a:avLst/>
          </a:prstGeom>
        </p:spPr>
      </p:pic>
      <p:sp>
        <p:nvSpPr>
          <p:cNvPr id="8" name="TextBox 7">
            <a:extLst>
              <a:ext uri="{FF2B5EF4-FFF2-40B4-BE49-F238E27FC236}">
                <a16:creationId xmlns:a16="http://schemas.microsoft.com/office/drawing/2014/main" id="{D10B9A3E-ECCC-ABCA-616E-2A701F8D395D}"/>
              </a:ext>
            </a:extLst>
          </p:cNvPr>
          <p:cNvSpPr txBox="1"/>
          <p:nvPr/>
        </p:nvSpPr>
        <p:spPr>
          <a:xfrm>
            <a:off x="1649880" y="1801397"/>
            <a:ext cx="2846554" cy="830997"/>
          </a:xfrm>
          <a:prstGeom prst="rect">
            <a:avLst/>
          </a:prstGeom>
          <a:noFill/>
        </p:spPr>
        <p:txBody>
          <a:bodyPr wrap="square" rtlCol="0">
            <a:spAutoFit/>
          </a:bodyPr>
          <a:lstStyle/>
          <a:p>
            <a:r>
              <a:rPr lang="en-US" sz="2400" b="1" dirty="0"/>
              <a:t>What traditions do you have at home? </a:t>
            </a:r>
          </a:p>
        </p:txBody>
      </p:sp>
      <p:sp>
        <p:nvSpPr>
          <p:cNvPr id="3" name="Rounded Rectangle 2">
            <a:extLst>
              <a:ext uri="{FF2B5EF4-FFF2-40B4-BE49-F238E27FC236}">
                <a16:creationId xmlns:a16="http://schemas.microsoft.com/office/drawing/2014/main" id="{F049F81D-8277-2DAF-4F16-CB5F795B8229}"/>
              </a:ext>
            </a:extLst>
          </p:cNvPr>
          <p:cNvSpPr/>
          <p:nvPr/>
        </p:nvSpPr>
        <p:spPr>
          <a:xfrm>
            <a:off x="294553" y="604099"/>
            <a:ext cx="4613964" cy="934397"/>
          </a:xfrm>
          <a:prstGeom prst="roundRect">
            <a:avLst>
              <a:gd name="adj" fmla="val 12587"/>
            </a:avLst>
          </a:prstGeom>
          <a:solidFill>
            <a:srgbClr val="007740"/>
          </a:solidFill>
          <a:ln w="38100">
            <a:solidFill>
              <a:srgbClr val="003C1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n w="12700">
                  <a:noFill/>
                </a:ln>
                <a:solidFill>
                  <a:schemeClr val="bg1"/>
                </a:solidFill>
                <a:latin typeface="+mj-lt"/>
              </a:rPr>
              <a:t>Reflection</a:t>
            </a:r>
          </a:p>
        </p:txBody>
      </p:sp>
      <p:pic>
        <p:nvPicPr>
          <p:cNvPr id="7" name="Picture 6" descr="A blue rectangle with a black background&#10;&#10;Description automatically generated">
            <a:extLst>
              <a:ext uri="{FF2B5EF4-FFF2-40B4-BE49-F238E27FC236}">
                <a16:creationId xmlns:a16="http://schemas.microsoft.com/office/drawing/2014/main" id="{BDCB4789-441E-67D2-5E31-725B319732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91694" y="-927100"/>
            <a:ext cx="7966806" cy="5633257"/>
          </a:xfrm>
          <a:prstGeom prst="rect">
            <a:avLst/>
          </a:prstGeom>
        </p:spPr>
      </p:pic>
      <p:sp>
        <p:nvSpPr>
          <p:cNvPr id="9" name="TextBox 8">
            <a:extLst>
              <a:ext uri="{FF2B5EF4-FFF2-40B4-BE49-F238E27FC236}">
                <a16:creationId xmlns:a16="http://schemas.microsoft.com/office/drawing/2014/main" id="{21650723-4B36-0EC3-F312-053D0333A0E8}"/>
              </a:ext>
            </a:extLst>
          </p:cNvPr>
          <p:cNvSpPr txBox="1"/>
          <p:nvPr/>
        </p:nvSpPr>
        <p:spPr>
          <a:xfrm>
            <a:off x="5215756" y="919058"/>
            <a:ext cx="3355853" cy="1569660"/>
          </a:xfrm>
          <a:prstGeom prst="rect">
            <a:avLst/>
          </a:prstGeom>
          <a:noFill/>
        </p:spPr>
        <p:txBody>
          <a:bodyPr wrap="square" rtlCol="0">
            <a:spAutoFit/>
          </a:bodyPr>
          <a:lstStyle/>
          <a:p>
            <a:r>
              <a:rPr lang="en-US" sz="2400" b="1" dirty="0"/>
              <a:t>Why is it important to learn about different celebrations from around the world? </a:t>
            </a:r>
          </a:p>
        </p:txBody>
      </p:sp>
    </p:spTree>
    <p:extLst>
      <p:ext uri="{BB962C8B-B14F-4D97-AF65-F5344CB8AC3E}">
        <p14:creationId xmlns:p14="http://schemas.microsoft.com/office/powerpoint/2010/main" val="2782989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nodeType="withEffect">
                                  <p:stCondLst>
                                    <p:cond delay="5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50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50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P spid="3" grpId="0"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C4151-27C4-4910-CB80-103030A3FF0F}"/>
              </a:ext>
            </a:extLst>
          </p:cNvPr>
          <p:cNvSpPr>
            <a:spLocks noGrp="1"/>
          </p:cNvSpPr>
          <p:nvPr>
            <p:ph type="title"/>
          </p:nvPr>
        </p:nvSpPr>
        <p:spPr>
          <a:xfrm>
            <a:off x="457197" y="438151"/>
            <a:ext cx="8220075" cy="994306"/>
          </a:xfrm>
        </p:spPr>
        <p:txBody>
          <a:bodyPr/>
          <a:lstStyle/>
          <a:p>
            <a:r>
              <a:rPr lang="en-GB" dirty="0"/>
              <a:t>Mission:</a:t>
            </a:r>
          </a:p>
        </p:txBody>
      </p:sp>
      <p:sp>
        <p:nvSpPr>
          <p:cNvPr id="4" name="TextBox 3">
            <a:extLst>
              <a:ext uri="{FF2B5EF4-FFF2-40B4-BE49-F238E27FC236}">
                <a16:creationId xmlns:a16="http://schemas.microsoft.com/office/drawing/2014/main" id="{E6C90129-E864-3F88-6CC3-66D5A9D98D1C}"/>
              </a:ext>
            </a:extLst>
          </p:cNvPr>
          <p:cNvSpPr txBox="1"/>
          <p:nvPr/>
        </p:nvSpPr>
        <p:spPr>
          <a:xfrm>
            <a:off x="230320" y="438151"/>
            <a:ext cx="8570068" cy="4401205"/>
          </a:xfrm>
          <a:prstGeom prst="rect">
            <a:avLst/>
          </a:prstGeom>
          <a:noFill/>
        </p:spPr>
        <p:txBody>
          <a:bodyPr wrap="square">
            <a:spAutoFit/>
          </a:bodyPr>
          <a:lstStyle/>
          <a:p>
            <a:pPr algn="l"/>
            <a:r>
              <a:rPr lang="en-US" sz="4000" b="0" i="0" dirty="0">
                <a:solidFill>
                  <a:srgbClr val="000000"/>
                </a:solidFill>
                <a:effectLst/>
                <a:latin typeface="Arial" panose="020B0604020202020204" pitchFamily="34" charset="0"/>
                <a:cs typeface="Arial" panose="020B0604020202020204" pitchFamily="34" charset="0"/>
              </a:rPr>
              <a:t>John 13:34-35</a:t>
            </a:r>
          </a:p>
          <a:p>
            <a:pPr algn="l"/>
            <a:endParaRPr lang="en-US" sz="4000" b="0" i="0" dirty="0">
              <a:solidFill>
                <a:srgbClr val="000000"/>
              </a:solidFill>
              <a:effectLst/>
              <a:latin typeface="Arial" panose="020B0604020202020204" pitchFamily="34" charset="0"/>
              <a:cs typeface="Arial" panose="020B0604020202020204" pitchFamily="34" charset="0"/>
            </a:endParaRPr>
          </a:p>
          <a:p>
            <a:pPr algn="l"/>
            <a:r>
              <a:rPr lang="en-US" sz="4000" b="1" i="0" baseline="30000" dirty="0">
                <a:solidFill>
                  <a:srgbClr val="000000"/>
                </a:solidFill>
                <a:effectLst/>
                <a:latin typeface="Arial" panose="020B0604020202020204" pitchFamily="34" charset="0"/>
                <a:cs typeface="Arial" panose="020B0604020202020204" pitchFamily="34" charset="0"/>
              </a:rPr>
              <a:t>34 </a:t>
            </a:r>
            <a:r>
              <a:rPr lang="en-US" sz="4000" b="0" i="0" dirty="0">
                <a:solidFill>
                  <a:srgbClr val="000000"/>
                </a:solidFill>
                <a:effectLst/>
                <a:latin typeface="Arial" panose="020B0604020202020204" pitchFamily="34" charset="0"/>
                <a:cs typeface="Arial" panose="020B0604020202020204" pitchFamily="34" charset="0"/>
              </a:rPr>
              <a:t>“A new </a:t>
            </a:r>
            <a:r>
              <a:rPr lang="en-US" sz="4000" b="1" i="0" u="sng" dirty="0">
                <a:solidFill>
                  <a:srgbClr val="FFFF00"/>
                </a:solidFill>
                <a:effectLst/>
                <a:latin typeface="Arial" panose="020B0604020202020204" pitchFamily="34" charset="0"/>
                <a:cs typeface="Arial" panose="020B0604020202020204" pitchFamily="34" charset="0"/>
              </a:rPr>
              <a:t>command </a:t>
            </a:r>
            <a:r>
              <a:rPr lang="en-US" sz="4000" b="0" i="0" dirty="0">
                <a:solidFill>
                  <a:srgbClr val="000000"/>
                </a:solidFill>
                <a:effectLst/>
                <a:latin typeface="Arial" panose="020B0604020202020204" pitchFamily="34" charset="0"/>
                <a:cs typeface="Arial" panose="020B0604020202020204" pitchFamily="34" charset="0"/>
              </a:rPr>
              <a:t>I give you: Love one another. As I have loved you, so you must love one another. </a:t>
            </a:r>
            <a:r>
              <a:rPr lang="en-US" sz="4000" b="1" i="0" baseline="30000" dirty="0">
                <a:solidFill>
                  <a:srgbClr val="000000"/>
                </a:solidFill>
                <a:effectLst/>
                <a:latin typeface="Arial" panose="020B0604020202020204" pitchFamily="34" charset="0"/>
                <a:cs typeface="Arial" panose="020B0604020202020204" pitchFamily="34" charset="0"/>
              </a:rPr>
              <a:t>35 </a:t>
            </a:r>
            <a:r>
              <a:rPr lang="en-US" sz="4000" b="0" i="0" dirty="0">
                <a:solidFill>
                  <a:srgbClr val="000000"/>
                </a:solidFill>
                <a:effectLst/>
                <a:latin typeface="Arial" panose="020B0604020202020204" pitchFamily="34" charset="0"/>
                <a:cs typeface="Arial" panose="020B0604020202020204" pitchFamily="34" charset="0"/>
              </a:rPr>
              <a:t>By this everyone will know that you are my disciples, if you love one another.”</a:t>
            </a:r>
          </a:p>
        </p:txBody>
      </p:sp>
      <p:pic>
        <p:nvPicPr>
          <p:cNvPr id="6" name="Picture 5">
            <a:extLst>
              <a:ext uri="{FF2B5EF4-FFF2-40B4-BE49-F238E27FC236}">
                <a16:creationId xmlns:a16="http://schemas.microsoft.com/office/drawing/2014/main" id="{A188CC7F-8F3D-B440-FB34-00CCA9774A77}"/>
              </a:ext>
            </a:extLst>
          </p:cNvPr>
          <p:cNvPicPr>
            <a:picLocks noChangeAspect="1"/>
          </p:cNvPicPr>
          <p:nvPr/>
        </p:nvPicPr>
        <p:blipFill>
          <a:blip r:embed="rId2"/>
          <a:stretch>
            <a:fillRect/>
          </a:stretch>
        </p:blipFill>
        <p:spPr>
          <a:xfrm>
            <a:off x="1537067" y="4904318"/>
            <a:ext cx="5956573" cy="1780566"/>
          </a:xfrm>
          <a:prstGeom prst="rect">
            <a:avLst/>
          </a:prstGeom>
        </p:spPr>
      </p:pic>
    </p:spTree>
    <p:extLst>
      <p:ext uri="{BB962C8B-B14F-4D97-AF65-F5344CB8AC3E}">
        <p14:creationId xmlns:p14="http://schemas.microsoft.com/office/powerpoint/2010/main" val="31564828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9024D13-F0DC-8066-E8E8-FCA93C5689C0}"/>
              </a:ext>
            </a:extLst>
          </p:cNvPr>
          <p:cNvSpPr txBox="1"/>
          <p:nvPr/>
        </p:nvSpPr>
        <p:spPr>
          <a:xfrm>
            <a:off x="483141" y="1102468"/>
            <a:ext cx="8333362" cy="5262979"/>
          </a:xfrm>
          <a:prstGeom prst="rect">
            <a:avLst/>
          </a:prstGeom>
          <a:noFill/>
        </p:spPr>
        <p:txBody>
          <a:bodyPr wrap="square">
            <a:spAutoFit/>
          </a:bodyPr>
          <a:lstStyle/>
          <a:p>
            <a:r>
              <a:rPr lang="en-US" sz="2800" b="0" i="0" dirty="0">
                <a:solidFill>
                  <a:srgbClr val="111111"/>
                </a:solidFill>
                <a:effectLst/>
                <a:latin typeface="Roboto" panose="02000000000000000000" pitchFamily="2" charset="0"/>
              </a:rPr>
              <a:t>Dear God, </a:t>
            </a:r>
          </a:p>
          <a:p>
            <a:endParaRPr lang="en-US" sz="2800" b="0" i="0" dirty="0">
              <a:solidFill>
                <a:srgbClr val="111111"/>
              </a:solidFill>
              <a:effectLst/>
              <a:latin typeface="Roboto" panose="02000000000000000000" pitchFamily="2" charset="0"/>
            </a:endParaRPr>
          </a:p>
          <a:p>
            <a:r>
              <a:rPr lang="en-US" sz="2800" b="0" i="0" dirty="0">
                <a:solidFill>
                  <a:srgbClr val="111111"/>
                </a:solidFill>
                <a:effectLst/>
                <a:latin typeface="Roboto" panose="02000000000000000000" pitchFamily="2" charset="0"/>
              </a:rPr>
              <a:t>I pray that You would help me to love and accept others</a:t>
            </a:r>
            <a:r>
              <a:rPr lang="en-US" sz="2800" b="1" i="0" dirty="0">
                <a:solidFill>
                  <a:srgbClr val="111111"/>
                </a:solidFill>
                <a:effectLst/>
                <a:latin typeface="Roboto" panose="02000000000000000000" pitchFamily="2" charset="0"/>
              </a:rPr>
              <a:t>,</a:t>
            </a:r>
            <a:r>
              <a:rPr lang="en-US" sz="2800" b="0" i="0" dirty="0">
                <a:solidFill>
                  <a:srgbClr val="111111"/>
                </a:solidFill>
                <a:effectLst/>
                <a:latin typeface="Roboto" panose="02000000000000000000" pitchFamily="2" charset="0"/>
              </a:rPr>
              <a:t> just as You have loved and accepted me. </a:t>
            </a:r>
          </a:p>
          <a:p>
            <a:endParaRPr lang="en-US" sz="2800" b="0" i="0" dirty="0">
              <a:solidFill>
                <a:srgbClr val="111111"/>
              </a:solidFill>
              <a:effectLst/>
              <a:latin typeface="Roboto" panose="02000000000000000000" pitchFamily="2" charset="0"/>
            </a:endParaRPr>
          </a:p>
          <a:p>
            <a:r>
              <a:rPr lang="en-US" sz="2800" b="0" i="0" dirty="0">
                <a:solidFill>
                  <a:srgbClr val="111111"/>
                </a:solidFill>
                <a:effectLst/>
                <a:latin typeface="Roboto" panose="02000000000000000000" pitchFamily="2" charset="0"/>
              </a:rPr>
              <a:t>Please open my eyes to see people through Your eyes, with compassion and understanding.</a:t>
            </a:r>
            <a:endParaRPr lang="en-US" sz="2800" dirty="0">
              <a:solidFill>
                <a:srgbClr val="111111"/>
              </a:solidFill>
              <a:latin typeface="Roboto" panose="02000000000000000000" pitchFamily="2" charset="0"/>
            </a:endParaRPr>
          </a:p>
          <a:p>
            <a:endParaRPr lang="en-US" sz="2800" b="0" i="0" dirty="0">
              <a:solidFill>
                <a:srgbClr val="111111"/>
              </a:solidFill>
              <a:effectLst/>
              <a:latin typeface="Roboto" panose="02000000000000000000" pitchFamily="2" charset="0"/>
            </a:endParaRPr>
          </a:p>
          <a:p>
            <a:r>
              <a:rPr lang="en-US" sz="2800" b="0" i="0" dirty="0">
                <a:solidFill>
                  <a:srgbClr val="111111"/>
                </a:solidFill>
                <a:effectLst/>
                <a:latin typeface="Roboto" panose="02000000000000000000" pitchFamily="2" charset="0"/>
              </a:rPr>
              <a:t>Help me to extend grace and to those who may have hurt me or caused me pain.</a:t>
            </a:r>
          </a:p>
          <a:p>
            <a:endParaRPr lang="en-US" sz="2800" dirty="0">
              <a:solidFill>
                <a:srgbClr val="111111"/>
              </a:solidFill>
              <a:latin typeface="Roboto" panose="02000000000000000000" pitchFamily="2" charset="0"/>
            </a:endParaRPr>
          </a:p>
          <a:p>
            <a:r>
              <a:rPr lang="en-US" sz="2800" dirty="0">
                <a:solidFill>
                  <a:srgbClr val="111111"/>
                </a:solidFill>
                <a:latin typeface="Roboto" panose="02000000000000000000" pitchFamily="2" charset="0"/>
              </a:rPr>
              <a:t>Amen.</a:t>
            </a:r>
            <a:endParaRPr lang="en-GB" sz="2800" dirty="0"/>
          </a:p>
        </p:txBody>
      </p:sp>
      <p:pic>
        <p:nvPicPr>
          <p:cNvPr id="6" name="Picture 5">
            <a:extLst>
              <a:ext uri="{FF2B5EF4-FFF2-40B4-BE49-F238E27FC236}">
                <a16:creationId xmlns:a16="http://schemas.microsoft.com/office/drawing/2014/main" id="{A66C40B8-F11C-91DB-B47F-B63749AFA9AF}"/>
              </a:ext>
            </a:extLst>
          </p:cNvPr>
          <p:cNvPicPr>
            <a:picLocks noChangeAspect="1"/>
          </p:cNvPicPr>
          <p:nvPr/>
        </p:nvPicPr>
        <p:blipFill>
          <a:blip r:embed="rId2"/>
          <a:stretch>
            <a:fillRect/>
          </a:stretch>
        </p:blipFill>
        <p:spPr>
          <a:xfrm>
            <a:off x="7189461" y="168614"/>
            <a:ext cx="1101748" cy="1640732"/>
          </a:xfrm>
          <a:prstGeom prst="rect">
            <a:avLst/>
          </a:prstGeom>
        </p:spPr>
      </p:pic>
    </p:spTree>
    <p:extLst>
      <p:ext uri="{BB962C8B-B14F-4D97-AF65-F5344CB8AC3E}">
        <p14:creationId xmlns:p14="http://schemas.microsoft.com/office/powerpoint/2010/main" val="5296194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1A8D24EE-85CA-95B2-7CC6-082EF3D344CE}"/>
              </a:ext>
            </a:extLst>
          </p:cNvPr>
          <p:cNvSpPr/>
          <p:nvPr/>
        </p:nvSpPr>
        <p:spPr>
          <a:xfrm>
            <a:off x="994787" y="200967"/>
            <a:ext cx="2401556" cy="1401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S"/>
          </a:p>
        </p:txBody>
      </p:sp>
    </p:spTree>
    <p:extLst>
      <p:ext uri="{BB962C8B-B14F-4D97-AF65-F5344CB8AC3E}">
        <p14:creationId xmlns:p14="http://schemas.microsoft.com/office/powerpoint/2010/main" val="1114017482"/>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Slide Layouts</Template>
  <TotalTime>4861</TotalTime>
  <Words>770</Words>
  <Application>Microsoft Office PowerPoint</Application>
  <PresentationFormat>On-screen Show (4:3)</PresentationFormat>
  <Paragraphs>95</Paragraphs>
  <Slides>19</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Roboto</vt:lpstr>
      <vt:lpstr>Twinkl</vt:lpstr>
      <vt:lpstr>Calibri</vt:lpstr>
      <vt:lpstr>Twinkl ExtraBold</vt:lpstr>
      <vt:lpstr>Slide Layouts</vt:lpstr>
      <vt:lpstr>Disclaimers/Guidance</vt:lpstr>
      <vt:lpstr>Celebration of the Word  Thursday 20th March 2025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Mission: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 Office</dc:creator>
  <cp:lastModifiedBy>Claire Oyinloye</cp:lastModifiedBy>
  <cp:revision>10</cp:revision>
  <dcterms:created xsi:type="dcterms:W3CDTF">2022-05-06T14:47:01Z</dcterms:created>
  <dcterms:modified xsi:type="dcterms:W3CDTF">2025-03-19T21:31:21Z</dcterms:modified>
</cp:coreProperties>
</file>