
<file path=[Content_Types].xml><?xml version="1.0" encoding="utf-8"?>
<Types xmlns="http://schemas.openxmlformats.org/package/2006/content-types">
  <Default Extension="png" ContentType="image/png"/>
  <Default Extension="wma" ContentType="audio/x-ms-wma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5"/>
  </p:notesMasterIdLst>
  <p:sldIdLst>
    <p:sldId id="299" r:id="rId2"/>
    <p:sldId id="301" r:id="rId3"/>
    <p:sldId id="271" r:id="rId4"/>
    <p:sldId id="302" r:id="rId5"/>
    <p:sldId id="292" r:id="rId6"/>
    <p:sldId id="293" r:id="rId7"/>
    <p:sldId id="303" r:id="rId8"/>
    <p:sldId id="305" r:id="rId9"/>
    <p:sldId id="306" r:id="rId10"/>
    <p:sldId id="304" r:id="rId11"/>
    <p:sldId id="297" r:id="rId12"/>
    <p:sldId id="267" r:id="rId13"/>
    <p:sldId id="300" r:id="rId1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18" d="100"/>
          <a:sy n="118" d="100"/>
        </p:scale>
        <p:origin x="-1434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820A381-2AEE-4A65-97B2-033DE3ABE64E}" type="datetimeFigureOut">
              <a:rPr lang="en-GB" smtClean="0"/>
              <a:t>06/11/2020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FF277A7-6CB7-4B19-8DCC-4A21DBE344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37957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WORD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F277A7-6CB7-4B19-8DCC-4A21DBE34424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286413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SYMBOLIC ACTION – FIRST AND LAST IN THE QUEUE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F277A7-6CB7-4B19-8DCC-4A21DBE34424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977739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33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 smtClean="0"/>
          </a:p>
        </p:txBody>
      </p:sp>
      <p:sp>
        <p:nvSpPr>
          <p:cNvPr id="31747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17DA329-282F-49CB-816B-234C1E135538}" type="slidenum">
              <a:rPr lang="en-GB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11</a:t>
            </a:fld>
            <a:endParaRPr lang="en-GB">
              <a:cs typeface="Arial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GO FORTH - MISSION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F277A7-6CB7-4B19-8DCC-4A21DBE34424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002990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06/11/2020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16421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06/11/2020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71871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06/11/2020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9565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06/11/2020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33910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06/11/2020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56983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06/11/2020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09313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06/11/2020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676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06/11/2020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59652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06/11/2020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78250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06/11/2020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78953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06/11/2020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06260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B3A014-E3C9-4CBA-9332-93628C8D897A}" type="datetimeFigureOut">
              <a:rPr lang="en-GB" smtClean="0"/>
              <a:t>06/11/2020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19099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ma"/><Relationship Id="rId1" Type="http://schemas.microsoft.com/office/2007/relationships/media" Target="../media/media1.wma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hyperlink" Target="https://www.google.co.uk/url?q=https://www.catholic.org/saints/saint.php?saint_id%3D329&amp;sa=U&amp;ved=2ahUKEwjTnZ6_h-TsAhWEh1wKHQTvDaAQqoUBMAV6BAgOEAE&amp;usg=AOvVaw00-HpfiSfYHetZA0254zaX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ma"/><Relationship Id="rId1" Type="http://schemas.microsoft.com/office/2007/relationships/media" Target="../media/media1.wma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04 Circle song.wm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6533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851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10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1" descr="C:\Users\sch8753525\AppData\Local\Microsoft\Windows\Temporary Internet Files\Content.IE5\JVF62O3J\2741759137_5660c35764_z[1]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860283" y="2060848"/>
            <a:ext cx="5308673" cy="3528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153300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2" descr="C:\Users\sch8753525\AppData\Local\Microsoft\Windows\Temporary Internet Files\Content.IE5\036YOBRD\SundayGospel_225[1].jpg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5575" y="1600446"/>
            <a:ext cx="4644697" cy="43866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113849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chemeClr val="accent1"/>
                </a:solidFill>
              </a:rPr>
              <a:t>The Beatitudes</a:t>
            </a:r>
            <a:endParaRPr lang="en-GB" dirty="0">
              <a:solidFill>
                <a:schemeClr val="accent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sz="2800" dirty="0">
                <a:solidFill>
                  <a:schemeClr val="accent1"/>
                </a:solidFill>
              </a:rPr>
              <a:t>“What does it mean to be </a:t>
            </a:r>
            <a:r>
              <a:rPr lang="en-GB" sz="2800" dirty="0" smtClean="0">
                <a:solidFill>
                  <a:schemeClr val="accent1"/>
                </a:solidFill>
              </a:rPr>
              <a:t>“blessed</a:t>
            </a:r>
            <a:r>
              <a:rPr lang="en-GB" sz="2800" dirty="0">
                <a:solidFill>
                  <a:schemeClr val="accent1"/>
                </a:solidFill>
              </a:rPr>
              <a:t>”? To be</a:t>
            </a:r>
          </a:p>
          <a:p>
            <a:pPr marL="0" indent="0">
              <a:buNone/>
            </a:pPr>
            <a:r>
              <a:rPr lang="en-GB" sz="2800" dirty="0">
                <a:solidFill>
                  <a:schemeClr val="accent1"/>
                </a:solidFill>
              </a:rPr>
              <a:t>blessed means to be happy.” </a:t>
            </a:r>
            <a:r>
              <a:rPr lang="en-GB" sz="2800" i="1" dirty="0">
                <a:solidFill>
                  <a:schemeClr val="accent1"/>
                </a:solidFill>
              </a:rPr>
              <a:t>Pope </a:t>
            </a:r>
            <a:r>
              <a:rPr lang="en-GB" sz="2800" i="1" dirty="0" smtClean="0">
                <a:solidFill>
                  <a:schemeClr val="accent1"/>
                </a:solidFill>
              </a:rPr>
              <a:t>Francis</a:t>
            </a:r>
          </a:p>
          <a:p>
            <a:pPr marL="0" indent="0">
              <a:buNone/>
            </a:pPr>
            <a:endParaRPr lang="en-GB" i="1" dirty="0">
              <a:solidFill>
                <a:schemeClr val="tx2"/>
              </a:solidFill>
            </a:endParaRPr>
          </a:p>
          <a:p>
            <a:pPr marL="0" indent="0">
              <a:buNone/>
            </a:pPr>
            <a:endParaRPr lang="en-GB" i="1" dirty="0">
              <a:solidFill>
                <a:schemeClr val="tx2"/>
              </a:solidFill>
            </a:endParaRPr>
          </a:p>
          <a:p>
            <a:pPr marL="0" indent="0">
              <a:buNone/>
            </a:pPr>
            <a:endParaRPr lang="en-GB" i="1" dirty="0" smtClean="0">
              <a:solidFill>
                <a:schemeClr val="tx2"/>
              </a:solidFill>
            </a:endParaRPr>
          </a:p>
          <a:p>
            <a:pPr marL="0" indent="0">
              <a:buNone/>
            </a:pPr>
            <a:endParaRPr lang="en-GB" i="1" dirty="0" smtClean="0">
              <a:solidFill>
                <a:schemeClr val="tx2"/>
              </a:solidFill>
            </a:endParaRPr>
          </a:p>
          <a:p>
            <a:pPr marL="0" indent="0">
              <a:buNone/>
            </a:pPr>
            <a:r>
              <a:rPr lang="en-GB" sz="2800" i="1" dirty="0" smtClean="0">
                <a:solidFill>
                  <a:schemeClr val="accent1"/>
                </a:solidFill>
              </a:rPr>
              <a:t>In today’s Gospel, the blessings which promise happiness are called the BEATITUDES and they show us the path that will lead us closer to God.</a:t>
            </a:r>
            <a:endParaRPr lang="en-GB" sz="2800" dirty="0">
              <a:solidFill>
                <a:schemeClr val="accent1"/>
              </a:solidFill>
            </a:endParaRPr>
          </a:p>
        </p:txBody>
      </p:sp>
      <p:pic>
        <p:nvPicPr>
          <p:cNvPr id="5" name="Picture 4" descr="C:\Users\sch8753525\AppData\Local\Microsoft\Windows\Temporary Internet Files\Content.IE5\LSBKVJLQ\happy-text[1]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2636912"/>
            <a:ext cx="4464496" cy="187220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14634338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rgbClr val="0070C0"/>
                </a:solidFill>
              </a:rPr>
              <a:t>Matthew 5:1-12</a:t>
            </a:r>
            <a:endParaRPr lang="en-GB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4000" i="1" dirty="0" smtClean="0">
                <a:solidFill>
                  <a:srgbClr val="0070C0"/>
                </a:solidFill>
              </a:rPr>
              <a:t>The Lord be with you.</a:t>
            </a:r>
          </a:p>
          <a:p>
            <a:r>
              <a:rPr lang="en-GB" sz="4000" b="1" dirty="0" smtClean="0">
                <a:solidFill>
                  <a:srgbClr val="0070C0"/>
                </a:solidFill>
              </a:rPr>
              <a:t>And with your spirit</a:t>
            </a:r>
          </a:p>
          <a:p>
            <a:r>
              <a:rPr lang="en-GB" sz="4000" i="1" dirty="0" smtClean="0">
                <a:solidFill>
                  <a:srgbClr val="0070C0"/>
                </a:solidFill>
              </a:rPr>
              <a:t>A reading from the Holy Gospel according to Matthew.</a:t>
            </a:r>
          </a:p>
          <a:p>
            <a:r>
              <a:rPr lang="en-GB" sz="4000" b="1" dirty="0" smtClean="0">
                <a:solidFill>
                  <a:srgbClr val="0070C0"/>
                </a:solidFill>
              </a:rPr>
              <a:t>Glory to you, O Lord.</a:t>
            </a:r>
            <a:endParaRPr lang="en-GB" sz="4000" b="1" dirty="0">
              <a:solidFill>
                <a:srgbClr val="0070C0"/>
              </a:solidFill>
            </a:endParaRPr>
          </a:p>
        </p:txBody>
      </p:sp>
      <p:pic>
        <p:nvPicPr>
          <p:cNvPr id="4" name="Picture 32" descr="C:\Users\sch8753525\AppData\Local\Microsoft\Windows\Temporary Internet Files\Content.IE5\036YOBRD\SundayGospel_225[1].jpg"/>
          <p:cNvPicPr>
            <a:picLocks noGrp="1" noChangeAspect="1" noChangeArrowheads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8238" y="260350"/>
            <a:ext cx="1655762" cy="1368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820206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rgbClr val="0070C0"/>
                </a:solidFill>
              </a:rPr>
              <a:t>Matthew 5:1-12</a:t>
            </a:r>
            <a:endParaRPr lang="en-GB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84784"/>
            <a:ext cx="8229600" cy="4641379"/>
          </a:xfrm>
        </p:spPr>
        <p:txBody>
          <a:bodyPr>
            <a:normAutofit/>
          </a:bodyPr>
          <a:lstStyle/>
          <a:p>
            <a:endParaRPr lang="en-GB" i="1" dirty="0" smtClean="0"/>
          </a:p>
          <a:p>
            <a:endParaRPr lang="en-GB" i="1" dirty="0"/>
          </a:p>
          <a:p>
            <a:endParaRPr lang="en-GB" i="1" dirty="0" smtClean="0"/>
          </a:p>
          <a:p>
            <a:endParaRPr lang="en-GB" sz="4400" i="1" dirty="0" smtClean="0">
              <a:solidFill>
                <a:srgbClr val="0070C0"/>
              </a:solidFill>
            </a:endParaRPr>
          </a:p>
          <a:p>
            <a:pPr marL="0" indent="0">
              <a:buNone/>
            </a:pPr>
            <a:endParaRPr lang="en-GB" sz="4400" i="1" dirty="0" smtClean="0">
              <a:solidFill>
                <a:srgbClr val="0070C0"/>
              </a:solidFill>
            </a:endParaRPr>
          </a:p>
          <a:p>
            <a:pPr marL="0" indent="0" algn="ctr">
              <a:buNone/>
            </a:pPr>
            <a:r>
              <a:rPr lang="en-GB" i="1" dirty="0" smtClean="0">
                <a:solidFill>
                  <a:srgbClr val="0070C0"/>
                </a:solidFill>
              </a:rPr>
              <a:t>  The Gospel of the Lord</a:t>
            </a:r>
          </a:p>
          <a:p>
            <a:pPr marL="0" indent="0" algn="ctr">
              <a:buNone/>
            </a:pPr>
            <a:r>
              <a:rPr lang="en-GB" b="1" dirty="0" smtClean="0">
                <a:solidFill>
                  <a:srgbClr val="0070C0"/>
                </a:solidFill>
              </a:rPr>
              <a:t>       Praise to you, Lord Jesus Christ.</a:t>
            </a:r>
            <a:endParaRPr lang="en-GB" b="1" dirty="0">
              <a:solidFill>
                <a:srgbClr val="0070C0"/>
              </a:solidFill>
            </a:endParaRPr>
          </a:p>
        </p:txBody>
      </p:sp>
      <p:pic>
        <p:nvPicPr>
          <p:cNvPr id="4" name="Picture 32" descr="C:\Users\sch8753525\AppData\Local\Microsoft\Windows\Temporary Internet Files\Content.IE5\036YOBRD\SundayGospel_225[1].jpg"/>
          <p:cNvPicPr>
            <a:picLocks noGrp="1" noChangeAspect="1" noChangeArrowheads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8238" y="260350"/>
            <a:ext cx="1655762" cy="1368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1484784"/>
            <a:ext cx="4104457" cy="338437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6430618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600" dirty="0" smtClean="0">
                <a:solidFill>
                  <a:schemeClr val="accent1"/>
                </a:solidFill>
              </a:rPr>
              <a:t>The Sermon on the Mount</a:t>
            </a:r>
            <a:endParaRPr lang="en-GB" sz="3600" dirty="0">
              <a:solidFill>
                <a:schemeClr val="accent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>
                <a:solidFill>
                  <a:schemeClr val="accent1"/>
                </a:solidFill>
              </a:rPr>
              <a:t>The Sermon on the Mount is on of the Bible’s most well known passages and it has guided saints throughout the ages.</a:t>
            </a:r>
          </a:p>
          <a:p>
            <a:r>
              <a:rPr lang="en-GB" dirty="0" smtClean="0">
                <a:solidFill>
                  <a:schemeClr val="accent1"/>
                </a:solidFill>
              </a:rPr>
              <a:t>Yesterday was “The Feast of All Saints”.</a:t>
            </a:r>
          </a:p>
          <a:p>
            <a:r>
              <a:rPr lang="en-GB" dirty="0" smtClean="0">
                <a:solidFill>
                  <a:schemeClr val="accent1"/>
                </a:solidFill>
              </a:rPr>
              <a:t>What does the word, “saint” mean to you?</a:t>
            </a:r>
          </a:p>
          <a:p>
            <a:r>
              <a:rPr lang="en-GB" dirty="0" smtClean="0">
                <a:solidFill>
                  <a:schemeClr val="accent1"/>
                </a:solidFill>
              </a:rPr>
              <a:t>Were you named after a saint? </a:t>
            </a:r>
          </a:p>
          <a:p>
            <a:r>
              <a:rPr lang="en-GB" dirty="0" smtClean="0">
                <a:solidFill>
                  <a:schemeClr val="accent1"/>
                </a:solidFill>
              </a:rPr>
              <a:t>Who is the patron saint of our school?</a:t>
            </a:r>
            <a:endParaRPr lang="en-GB" dirty="0">
              <a:solidFill>
                <a:schemeClr val="accent1"/>
              </a:solidFill>
            </a:endParaRPr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7816" y="116632"/>
            <a:ext cx="1656184" cy="1512168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4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39684"/>
            <a:ext cx="1656184" cy="151216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5966494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chemeClr val="accent1"/>
                </a:solidFill>
              </a:rPr>
              <a:t>The Feast of All Saints</a:t>
            </a:r>
            <a:endParaRPr lang="en-GB" dirty="0">
              <a:solidFill>
                <a:schemeClr val="accent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>
                <a:solidFill>
                  <a:schemeClr val="accent1"/>
                </a:solidFill>
              </a:rPr>
              <a:t>Yesterday was “The Feast of All Saints</a:t>
            </a:r>
            <a:r>
              <a:rPr lang="en-GB" dirty="0" smtClean="0">
                <a:solidFill>
                  <a:schemeClr val="accent1"/>
                </a:solidFill>
              </a:rPr>
              <a:t>”.</a:t>
            </a:r>
          </a:p>
          <a:p>
            <a:endParaRPr lang="en-GB" dirty="0">
              <a:solidFill>
                <a:schemeClr val="accent1"/>
              </a:solidFill>
            </a:endParaRPr>
          </a:p>
          <a:p>
            <a:pPr marL="0" indent="0">
              <a:buNone/>
            </a:pPr>
            <a:r>
              <a:rPr lang="en-GB" dirty="0">
                <a:solidFill>
                  <a:schemeClr val="accent1"/>
                </a:solidFill>
              </a:rPr>
              <a:t>What does the word, “saint” mean to </a:t>
            </a:r>
            <a:r>
              <a:rPr lang="en-GB" dirty="0" smtClean="0">
                <a:solidFill>
                  <a:schemeClr val="accent1"/>
                </a:solidFill>
              </a:rPr>
              <a:t>you? </a:t>
            </a:r>
          </a:p>
          <a:p>
            <a:endParaRPr lang="en-GB" dirty="0">
              <a:solidFill>
                <a:schemeClr val="accent1"/>
              </a:solidFill>
            </a:endParaRPr>
          </a:p>
          <a:p>
            <a:pPr marL="0" indent="0">
              <a:buNone/>
            </a:pPr>
            <a:r>
              <a:rPr lang="en-GB" dirty="0" smtClean="0">
                <a:solidFill>
                  <a:schemeClr val="accent1"/>
                </a:solidFill>
              </a:rPr>
              <a:t>Were </a:t>
            </a:r>
            <a:r>
              <a:rPr lang="en-GB" dirty="0">
                <a:solidFill>
                  <a:schemeClr val="accent1"/>
                </a:solidFill>
              </a:rPr>
              <a:t>you named after a saint? </a:t>
            </a:r>
            <a:endParaRPr lang="en-GB" dirty="0" smtClean="0">
              <a:solidFill>
                <a:schemeClr val="accent1"/>
              </a:solidFill>
            </a:endParaRPr>
          </a:p>
          <a:p>
            <a:endParaRPr lang="en-GB" dirty="0">
              <a:solidFill>
                <a:schemeClr val="accent1"/>
              </a:solidFill>
            </a:endParaRPr>
          </a:p>
          <a:p>
            <a:pPr marL="0" indent="0">
              <a:buNone/>
            </a:pPr>
            <a:r>
              <a:rPr lang="en-GB" dirty="0" smtClean="0">
                <a:solidFill>
                  <a:schemeClr val="accent1"/>
                </a:solidFill>
              </a:rPr>
              <a:t> Who </a:t>
            </a:r>
            <a:r>
              <a:rPr lang="en-GB" dirty="0">
                <a:solidFill>
                  <a:schemeClr val="accent1"/>
                </a:solidFill>
              </a:rPr>
              <a:t>is the patron saint of our school</a:t>
            </a:r>
            <a:r>
              <a:rPr lang="en-GB" dirty="0" smtClean="0">
                <a:solidFill>
                  <a:schemeClr val="accent1"/>
                </a:solidFill>
              </a:rPr>
              <a:t>?</a:t>
            </a:r>
          </a:p>
          <a:p>
            <a:pPr marL="0" indent="0">
              <a:buNone/>
            </a:pPr>
            <a:endParaRPr lang="en-GB" dirty="0">
              <a:solidFill>
                <a:schemeClr val="accent1"/>
              </a:solidFill>
            </a:endParaRPr>
          </a:p>
          <a:p>
            <a:endParaRPr lang="en-GB" dirty="0"/>
          </a:p>
        </p:txBody>
      </p:sp>
      <p:pic>
        <p:nvPicPr>
          <p:cNvPr id="4" name="Picture 3" descr="https://encrypted-tbn0.gstatic.com/images?q=tbn:ANd9GcQLANvNbC48YoZhGWQC2swRME-PswSno65axzVEIamJ_QzprP9nWoQlLx0Ndw:https://www.catholic.org/files/images/saints/329.jpg&amp;s">
            <a:hlinkClick r:id="rId2"/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4221088"/>
            <a:ext cx="704850" cy="13335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65718630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1700808"/>
            <a:ext cx="2880321" cy="453650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13868247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chemeClr val="accent1"/>
                </a:solidFill>
              </a:rPr>
              <a:t>The Feast of All Souls</a:t>
            </a:r>
            <a:endParaRPr lang="en-GB" dirty="0">
              <a:solidFill>
                <a:schemeClr val="accent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solidFill>
                  <a:schemeClr val="accent1"/>
                </a:solidFill>
              </a:rPr>
              <a:t>Yesterday was “The Feast of All Saints”.</a:t>
            </a:r>
          </a:p>
          <a:p>
            <a:r>
              <a:rPr lang="en-GB" dirty="0" smtClean="0">
                <a:solidFill>
                  <a:schemeClr val="accent1"/>
                </a:solidFill>
              </a:rPr>
              <a:t>Today is “The Feast of All Souls”.</a:t>
            </a:r>
          </a:p>
          <a:p>
            <a:r>
              <a:rPr lang="en-GB" dirty="0" smtClean="0">
                <a:solidFill>
                  <a:schemeClr val="accent1"/>
                </a:solidFill>
              </a:rPr>
              <a:t>We think especially today of all the people who have died and have gone to Heaven and we remember them in our prayers.</a:t>
            </a:r>
          </a:p>
          <a:p>
            <a:endParaRPr lang="en-GB" dirty="0">
              <a:solidFill>
                <a:schemeClr val="accent1"/>
              </a:solidFill>
            </a:endParaRPr>
          </a:p>
        </p:txBody>
      </p:sp>
      <p:pic>
        <p:nvPicPr>
          <p:cNvPr id="4" name="Picture 3" descr="C:\Users\sch8753525\AppData\Local\Microsoft\Windows\Temporary Internet Files\Content.IE5\3AMJI9YX\prayer-candles[1]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4509120"/>
            <a:ext cx="3752850" cy="194386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14893022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en-GB" altLang="en-US" sz="8000" smtClean="0">
                <a:solidFill>
                  <a:srgbClr val="0070C0"/>
                </a:solidFill>
              </a:rPr>
              <a:t>Let us pray.</a:t>
            </a:r>
          </a:p>
        </p:txBody>
      </p:sp>
      <p:sp>
        <p:nvSpPr>
          <p:cNvPr id="1024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Font typeface="Arial" charset="0"/>
              <a:buNone/>
            </a:pPr>
            <a:endParaRPr lang="en-GB" altLang="en-US" dirty="0" smtClean="0"/>
          </a:p>
          <a:p>
            <a:pPr marL="0" indent="0" algn="ctr" eaLnBrk="1" hangingPunct="1">
              <a:buFont typeface="Arial" charset="0"/>
              <a:buNone/>
            </a:pPr>
            <a:r>
              <a:rPr lang="en-GB" altLang="en-US" sz="2800" dirty="0" smtClean="0">
                <a:solidFill>
                  <a:srgbClr val="0070C0"/>
                </a:solidFill>
              </a:rPr>
              <a:t>Dear Lord,</a:t>
            </a:r>
          </a:p>
          <a:p>
            <a:pPr marL="0" indent="0" algn="ctr" eaLnBrk="1" hangingPunct="1">
              <a:buFont typeface="Arial" charset="0"/>
              <a:buNone/>
            </a:pPr>
            <a:r>
              <a:rPr lang="en-GB" altLang="en-US" sz="2800" dirty="0" smtClean="0">
                <a:solidFill>
                  <a:srgbClr val="0070C0"/>
                </a:solidFill>
              </a:rPr>
              <a:t>We remember all the people who have died and have gone to Heaven. </a:t>
            </a:r>
          </a:p>
          <a:p>
            <a:pPr marL="0" indent="0" algn="ctr" eaLnBrk="1" hangingPunct="1">
              <a:buFont typeface="Arial" charset="0"/>
              <a:buNone/>
            </a:pPr>
            <a:r>
              <a:rPr lang="en-GB" altLang="en-US" sz="2800" dirty="0" smtClean="0">
                <a:solidFill>
                  <a:srgbClr val="0070C0"/>
                </a:solidFill>
              </a:rPr>
              <a:t>Please keep them in your love and care.</a:t>
            </a:r>
          </a:p>
          <a:p>
            <a:pPr marL="0" indent="0" algn="ctr" eaLnBrk="1" hangingPunct="1">
              <a:buFont typeface="Arial" charset="0"/>
              <a:buNone/>
            </a:pPr>
            <a:r>
              <a:rPr lang="en-GB" altLang="en-US" sz="2800" dirty="0" smtClean="0">
                <a:solidFill>
                  <a:srgbClr val="0070C0"/>
                </a:solidFill>
              </a:rPr>
              <a:t>Amen.</a:t>
            </a:r>
          </a:p>
          <a:p>
            <a:pPr marL="0" indent="0" eaLnBrk="1" hangingPunct="1"/>
            <a:endParaRPr lang="en-GB" altLang="en-US" dirty="0" smtClean="0"/>
          </a:p>
        </p:txBody>
      </p:sp>
      <p:pic>
        <p:nvPicPr>
          <p:cNvPr id="10244" name="Picture 2" descr="prayer clipar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9925" y="44450"/>
            <a:ext cx="2016125" cy="2117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5" name="Picture 2" descr="prayer clipart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00" y="0"/>
            <a:ext cx="1538288" cy="1614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6" name="Picture 2" descr="prayer clipart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9638" y="5084763"/>
            <a:ext cx="1538287" cy="161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7" name="Picture 2" descr="prayer clipart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7313" y="5300663"/>
            <a:ext cx="1538287" cy="1433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752072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2000" i="1" dirty="0" smtClean="0">
                <a:solidFill>
                  <a:srgbClr val="0070C0"/>
                </a:solidFill>
              </a:rPr>
              <a:t/>
            </a:r>
            <a:br>
              <a:rPr lang="en-GB" sz="2000" i="1" dirty="0" smtClean="0">
                <a:solidFill>
                  <a:srgbClr val="0070C0"/>
                </a:solidFill>
              </a:rPr>
            </a:br>
            <a:r>
              <a:rPr lang="en-GB" sz="2000" dirty="0" smtClean="0">
                <a:solidFill>
                  <a:srgbClr val="0070C0"/>
                </a:solidFill>
              </a:rPr>
              <a:t>Try to find out a little bit more about your own patron saint.</a:t>
            </a:r>
            <a:br>
              <a:rPr lang="en-GB" sz="2000" dirty="0" smtClean="0">
                <a:solidFill>
                  <a:srgbClr val="0070C0"/>
                </a:solidFill>
              </a:rPr>
            </a:br>
            <a:r>
              <a:rPr lang="en-GB" sz="2000" dirty="0" smtClean="0">
                <a:solidFill>
                  <a:srgbClr val="0070C0"/>
                </a:solidFill>
              </a:rPr>
              <a:t>How can you be a blessing to others this week?</a:t>
            </a:r>
            <a:endParaRPr lang="en-GB" sz="2000" i="1" dirty="0">
              <a:solidFill>
                <a:srgbClr val="0070C0"/>
              </a:solidFill>
            </a:endParaRPr>
          </a:p>
        </p:txBody>
      </p:sp>
      <p:pic>
        <p:nvPicPr>
          <p:cNvPr id="3081" name="Picture 9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57200" y="2553761"/>
            <a:ext cx="8229600" cy="26188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4" name="Picture 2" descr="C:\Users\sch8753525\AppData\Local\Microsoft\Windows\Temporary Internet Files\Content.IE5\NY3JE61H\back+to+school[1]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7237" y="3424237"/>
            <a:ext cx="9525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671250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04 Circle song.wm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6533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851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10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537</TotalTime>
  <Words>300</Words>
  <Application>Microsoft Office PowerPoint</Application>
  <PresentationFormat>On-screen Show (4:3)</PresentationFormat>
  <Paragraphs>53</Paragraphs>
  <Slides>13</Slides>
  <Notes>4</Notes>
  <HiddenSlides>0</HiddenSlides>
  <MMClips>2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Office Theme</vt:lpstr>
      <vt:lpstr>PowerPoint Presentation</vt:lpstr>
      <vt:lpstr>PowerPoint Presentation</vt:lpstr>
      <vt:lpstr>PowerPoint Presentation</vt:lpstr>
      <vt:lpstr>The Beatitudes</vt:lpstr>
      <vt:lpstr>Matthew 5:1-12</vt:lpstr>
      <vt:lpstr>Matthew 5:1-12</vt:lpstr>
      <vt:lpstr>The Sermon on the Mount</vt:lpstr>
      <vt:lpstr>The Feast of All Saints</vt:lpstr>
      <vt:lpstr>PowerPoint Presentation</vt:lpstr>
      <vt:lpstr>The Feast of All Souls</vt:lpstr>
      <vt:lpstr>Let us pray.</vt:lpstr>
      <vt:lpstr> Try to find out a little bit more about your own patron saint. How can you be a blessing to others this week?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sch8753525</dc:creator>
  <cp:lastModifiedBy>sch8753525</cp:lastModifiedBy>
  <cp:revision>45</cp:revision>
  <dcterms:created xsi:type="dcterms:W3CDTF">2017-04-26T10:13:58Z</dcterms:created>
  <dcterms:modified xsi:type="dcterms:W3CDTF">2020-11-06T14:45:18Z</dcterms:modified>
</cp:coreProperties>
</file>