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25"/>
  </p:notesMasterIdLst>
  <p:sldIdLst>
    <p:sldId id="412" r:id="rId4"/>
    <p:sldId id="368" r:id="rId5"/>
    <p:sldId id="301" r:id="rId6"/>
    <p:sldId id="355" r:id="rId7"/>
    <p:sldId id="330" r:id="rId8"/>
    <p:sldId id="411" r:id="rId9"/>
    <p:sldId id="271" r:id="rId10"/>
    <p:sldId id="292" r:id="rId11"/>
    <p:sldId id="406" r:id="rId12"/>
    <p:sldId id="407" r:id="rId13"/>
    <p:sldId id="408" r:id="rId14"/>
    <p:sldId id="413" r:id="rId15"/>
    <p:sldId id="414" r:id="rId16"/>
    <p:sldId id="415" r:id="rId17"/>
    <p:sldId id="416" r:id="rId18"/>
    <p:sldId id="417" r:id="rId19"/>
    <p:sldId id="418" r:id="rId20"/>
    <p:sldId id="419" r:id="rId21"/>
    <p:sldId id="420" r:id="rId22"/>
    <p:sldId id="421" r:id="rId23"/>
    <p:sldId id="422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90" autoAdjust="0"/>
    <p:restoredTop sz="94660"/>
  </p:normalViewPr>
  <p:slideViewPr>
    <p:cSldViewPr>
      <p:cViewPr varScale="1">
        <p:scale>
          <a:sx n="88" d="100"/>
          <a:sy n="88" d="100"/>
        </p:scale>
        <p:origin x="140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285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GB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442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60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32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021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353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024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2065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8625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0805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269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715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684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3810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5898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324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775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786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3366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7136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395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129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5549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087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66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80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8.jp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7.jpe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5.jp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18.gif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21.jpe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Good News Assembly </a:t>
            </a:r>
            <a:r>
              <a:rPr lang="en-GB" b="1" dirty="0">
                <a:solidFill>
                  <a:schemeClr val="tx2"/>
                </a:solidFill>
              </a:rPr>
              <a:t>1</a:t>
            </a:r>
            <a:r>
              <a:rPr lang="en-GB" b="1" dirty="0" smtClean="0">
                <a:solidFill>
                  <a:schemeClr val="tx2"/>
                </a:solidFill>
              </a:rPr>
              <a:t>.2.21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 This is the day that the Lord has made!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5900" y="2772572"/>
            <a:ext cx="6172200" cy="196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827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Welcome, everyone!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Wordcloud &lt;strong&gt;Welcome&lt;/strong&gt; Heart 1 Free Stock Photo - Public Domain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167" y="1600200"/>
            <a:ext cx="5857666" cy="4525963"/>
          </a:xfr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3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3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82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84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Jesus the teacher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GIRL TALK: PUT ON &lt;strong&gt;KINDNESS&lt;/strong&gt;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3048000" cy="2438400"/>
          </a:xfrm>
        </p:spPr>
      </p:pic>
      <p:pic>
        <p:nvPicPr>
          <p:cNvPr id="5" name="Picture 4" descr="Heart clip ar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22378"/>
            <a:ext cx="2336064" cy="2164294"/>
          </a:xfrm>
          <a:prstGeom prst="rect">
            <a:avLst/>
          </a:prstGeom>
        </p:spPr>
      </p:pic>
      <p:pic>
        <p:nvPicPr>
          <p:cNvPr id="7" name="Picture 6" descr="&lt;strong&gt;Help&lt;/strong&gt; Information Problem Solution · Free image on Pixab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339479"/>
            <a:ext cx="2239553" cy="2239553"/>
          </a:xfrm>
          <a:prstGeom prst="rect">
            <a:avLst/>
          </a:prstGeom>
        </p:spPr>
      </p:pic>
      <p:pic>
        <p:nvPicPr>
          <p:cNvPr id="8" name="Picture 7" descr="ANG DAKILANG PANGAKO (The Great Promise): &lt;strong&gt;Forgiveness&lt;/strong&gt;: The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2827213" cy="2827213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4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1:21-28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Mark.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63"/>
    </mc:Choice>
    <mc:Fallback xmlns="">
      <p:transition spd="slow" advTm="20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Jesus and his followers went as far as Capernaum, and as soon as the </a:t>
            </a:r>
            <a:r>
              <a:rPr lang="en-GB" dirty="0" err="1">
                <a:solidFill>
                  <a:schemeClr val="tx2"/>
                </a:solidFill>
              </a:rPr>
              <a:t>sabbath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smtClean="0">
                <a:solidFill>
                  <a:schemeClr val="tx2"/>
                </a:solidFill>
              </a:rPr>
              <a:t>came, </a:t>
            </a:r>
            <a:r>
              <a:rPr lang="en-GB" dirty="0">
                <a:solidFill>
                  <a:schemeClr val="tx2"/>
                </a:solidFill>
              </a:rPr>
              <a:t>Jesus went to the synagogue and began to teach. </a:t>
            </a:r>
          </a:p>
        </p:txBody>
      </p:sp>
      <p:pic>
        <p:nvPicPr>
          <p:cNvPr id="4" name="Picture 3" descr="File:&lt;strong&gt;Christ&lt;/strong&gt; Teaching &lt;strong&gt;in the Temple&lt;/strong&gt; 001.JPG - The Work of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140968"/>
            <a:ext cx="2895063" cy="348849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7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Jesus’ teaching made a deep impression on them because, unlike the scribes, he taught them with authority. </a:t>
            </a:r>
            <a:endParaRPr lang="en-GB" dirty="0"/>
          </a:p>
        </p:txBody>
      </p:sp>
      <p:pic>
        <p:nvPicPr>
          <p:cNvPr id="6" name="Picture 5" descr="March | 2008 | Indistinct Union: Christianity, Integral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03881"/>
            <a:ext cx="3810000" cy="2847975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9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While he was teaching, Jesus was interrupted by a very sick man who started to shout wildly and whose body was trembling and </a:t>
            </a:r>
            <a:r>
              <a:rPr lang="en-GB" dirty="0" smtClean="0">
                <a:solidFill>
                  <a:schemeClr val="tx2"/>
                </a:solidFill>
              </a:rPr>
              <a:t>shaking so </a:t>
            </a:r>
            <a:r>
              <a:rPr lang="en-GB" dirty="0">
                <a:solidFill>
                  <a:schemeClr val="tx2"/>
                </a:solidFill>
              </a:rPr>
              <a:t>Jesus paused and healed the sick man in full view of the people. </a:t>
            </a:r>
          </a:p>
        </p:txBody>
      </p:sp>
      <p:pic>
        <p:nvPicPr>
          <p:cNvPr id="4" name="Picture 3" descr="A Catholic Life: May 200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45024"/>
            <a:ext cx="2114550" cy="304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6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The people were so astonished that they started asking each other what it all meant. “Here is a teaching that is new,” they said, “and with authority behind it</a:t>
            </a:r>
            <a:r>
              <a:rPr lang="en-GB" dirty="0" smtClean="0">
                <a:solidFill>
                  <a:schemeClr val="tx2"/>
                </a:solidFill>
              </a:rPr>
              <a:t>.”</a:t>
            </a:r>
            <a:endParaRPr lang="en-GB" dirty="0"/>
          </a:p>
        </p:txBody>
      </p:sp>
      <p:pic>
        <p:nvPicPr>
          <p:cNvPr id="4" name="Picture 3" descr="What About Suffering … from Stress?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045" y="3374995"/>
            <a:ext cx="3402378" cy="247656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02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And his reputation rapidly spread everywhere, through all the surrounding Galilean countryside.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The Sea of &lt;strong&gt;Galilee&lt;/strong&gt; | The Porch of the Lor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0" y="3880247"/>
            <a:ext cx="5562600" cy="15716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9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1:21-28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3300" i="1" dirty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3300" b="1" dirty="0">
                <a:solidFill>
                  <a:srgbClr val="0070C0"/>
                </a:solidFill>
              </a:rPr>
              <a:t>Praise to you, Lord Jesus Christ.</a:t>
            </a: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178" y="1052514"/>
            <a:ext cx="1241822" cy="1026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5" y="2113948"/>
            <a:ext cx="3564395" cy="360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0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5901" y="1011349"/>
            <a:ext cx="1006316" cy="1019175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7815" y="1011349"/>
            <a:ext cx="1006316" cy="1019175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93959" y="982266"/>
            <a:ext cx="1006316" cy="1019175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90103" y="1019463"/>
            <a:ext cx="1062559" cy="966862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6699" y="967149"/>
            <a:ext cx="1006316" cy="1019175"/>
          </a:xfrm>
          <a:prstGeom prst="rect">
            <a:avLst/>
          </a:prstGeom>
          <a:noFill/>
          <a:extLst/>
        </p:spPr>
      </p:pic>
      <p:sp>
        <p:nvSpPr>
          <p:cNvPr id="10" name="Rectangle 9"/>
          <p:cNvSpPr/>
          <p:nvPr/>
        </p:nvSpPr>
        <p:spPr>
          <a:xfrm>
            <a:off x="2465766" y="2978877"/>
            <a:ext cx="46985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1F497D"/>
                </a:solidFill>
              </a:rPr>
              <a:t>Reception - Missy-Bluebell &amp; Lily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1 - Chloe &amp; Noah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2 - Louie &amp; Evie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3 - Eloisa &amp; </a:t>
            </a:r>
            <a:r>
              <a:rPr lang="en-GB" sz="2400" b="1" dirty="0" err="1">
                <a:solidFill>
                  <a:srgbClr val="1F497D"/>
                </a:solidFill>
              </a:rPr>
              <a:t>Oliwia</a:t>
            </a:r>
            <a:r>
              <a:rPr lang="en-GB" sz="2400" b="1" dirty="0">
                <a:solidFill>
                  <a:srgbClr val="1F497D"/>
                </a:solidFill>
              </a:rPr>
              <a:t>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4 - Bo &amp; Jenna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5 - Phoebe &amp; Paul </a:t>
            </a:r>
          </a:p>
          <a:p>
            <a:r>
              <a:rPr lang="en-GB" sz="2400" b="1" dirty="0">
                <a:solidFill>
                  <a:srgbClr val="1F497D"/>
                </a:solidFill>
              </a:rPr>
              <a:t>Year 6 - Abi &amp; Dylan</a:t>
            </a:r>
          </a:p>
        </p:txBody>
      </p:sp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91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6666" y="2740223"/>
            <a:ext cx="5350669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6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Jesus the teacher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GIRL TALK: PUT ON &lt;strong&gt;KINDNESS&lt;/strong&gt;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132856"/>
            <a:ext cx="2286000" cy="1828800"/>
          </a:xfrm>
        </p:spPr>
      </p:pic>
      <p:pic>
        <p:nvPicPr>
          <p:cNvPr id="5" name="Picture 4" descr="Heart clip ar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18" y="4174033"/>
            <a:ext cx="1752048" cy="1623221"/>
          </a:xfrm>
          <a:prstGeom prst="rect">
            <a:avLst/>
          </a:prstGeom>
        </p:spPr>
      </p:pic>
      <p:pic>
        <p:nvPicPr>
          <p:cNvPr id="7" name="Picture 6" descr="&lt;strong&gt;Help&lt;/strong&gt; Information Problem Solution · Free image on Pixab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4111860"/>
            <a:ext cx="1679665" cy="1679665"/>
          </a:xfrm>
          <a:prstGeom prst="rect">
            <a:avLst/>
          </a:prstGeom>
        </p:spPr>
      </p:pic>
      <p:pic>
        <p:nvPicPr>
          <p:cNvPr id="8" name="Picture 7" descr="ANG DAKILANG PANGAKO (The Great Promise): &lt;strong&gt;Forgiveness&lt;/strong&gt;: The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983" y="1808821"/>
            <a:ext cx="2120410" cy="212041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1500" b="1" i="1" dirty="0">
                <a:solidFill>
                  <a:schemeClr val="tx2"/>
                </a:solidFill>
              </a:rPr>
              <a:t/>
            </a:r>
            <a:br>
              <a:rPr lang="en-GB" sz="1500" b="1" i="1" dirty="0">
                <a:solidFill>
                  <a:schemeClr val="tx2"/>
                </a:solidFill>
              </a:rPr>
            </a:br>
            <a:r>
              <a:rPr lang="en-GB" sz="2400" b="1" dirty="0">
                <a:solidFill>
                  <a:schemeClr val="tx2"/>
                </a:solidFill>
              </a:rPr>
              <a:t>How can we show kindness this week ?</a:t>
            </a:r>
            <a:endParaRPr lang="en-GB" sz="2400" b="1" i="1" dirty="0">
              <a:solidFill>
                <a:schemeClr val="tx2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4825" y="3760395"/>
            <a:ext cx="6172200" cy="196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9" y="3425429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GIRL TALK: PUT ON &lt;strong&gt;KINDNESS&lt;/strong&gt;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72" y="1862826"/>
            <a:ext cx="2286000" cy="18288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1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000" b="1" dirty="0">
                <a:solidFill>
                  <a:schemeClr val="tx2"/>
                </a:solidFill>
              </a:rPr>
              <a:t>Dear Lord Jesus, </a:t>
            </a:r>
          </a:p>
          <a:p>
            <a:pPr marL="0" indent="0" algn="ctr">
              <a:buNone/>
            </a:pPr>
            <a:r>
              <a:rPr lang="en-GB" sz="3000" b="1" dirty="0">
                <a:solidFill>
                  <a:schemeClr val="tx2"/>
                </a:solidFill>
              </a:rPr>
              <a:t>Please help us to always be kind to each other, as you have taught us. </a:t>
            </a:r>
          </a:p>
          <a:p>
            <a:pPr marL="0" indent="0" algn="ctr">
              <a:buNone/>
            </a:pPr>
            <a:r>
              <a:rPr lang="en-GB" sz="3000" b="1" dirty="0">
                <a:solidFill>
                  <a:schemeClr val="tx2"/>
                </a:solidFill>
              </a:rPr>
              <a:t>Amen.</a:t>
            </a:r>
          </a:p>
          <a:p>
            <a:pPr marL="0" indent="0" algn="ctr">
              <a:buNone/>
            </a:pPr>
            <a:endParaRPr lang="en-GB" sz="3300" dirty="0">
              <a:solidFill>
                <a:schemeClr val="tx2"/>
              </a:solidFill>
            </a:endParaRPr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650" y="461196"/>
            <a:ext cx="1512094" cy="1588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857250"/>
            <a:ext cx="1153716" cy="1210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259" y="4509121"/>
            <a:ext cx="1153715" cy="1212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4" y="4577581"/>
            <a:ext cx="1153715" cy="1075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89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Thank you for taking part in our Good News Assembly!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85900" y="2772572"/>
            <a:ext cx="6172200" cy="196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0475" y="5610225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48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1758</TotalTime>
  <Words>354</Words>
  <Application>Microsoft Office PowerPoint</Application>
  <PresentationFormat>On-screen Show (4:3)</PresentationFormat>
  <Paragraphs>60</Paragraphs>
  <Slides>21</Slides>
  <Notes>4</Notes>
  <HiddenSlides>0</HiddenSlides>
  <MMClips>21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Office Theme</vt:lpstr>
      <vt:lpstr>1_Office Theme</vt:lpstr>
      <vt:lpstr>2_Office Theme</vt:lpstr>
      <vt:lpstr>Good News Assembly 1.2.21</vt:lpstr>
      <vt:lpstr>Welcome, everyone!</vt:lpstr>
      <vt:lpstr>PowerPoint Presentation</vt:lpstr>
      <vt:lpstr>Hail Mary</vt:lpstr>
      <vt:lpstr>PowerPoint Presentation</vt:lpstr>
      <vt:lpstr>Jesus the teacher</vt:lpstr>
      <vt:lpstr>PowerPoint Presentation</vt:lpstr>
      <vt:lpstr>Mark 1:21-28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Mark 1:21-28</vt:lpstr>
      <vt:lpstr>PowerPoint Presentation</vt:lpstr>
      <vt:lpstr>PowerPoint Presentation</vt:lpstr>
      <vt:lpstr>PowerPoint Presentation</vt:lpstr>
      <vt:lpstr>Jesus the teacher</vt:lpstr>
      <vt:lpstr> How can we show kindness this week ?</vt:lpstr>
      <vt:lpstr>PowerPoint Presentation</vt:lpstr>
      <vt:lpstr>Thank you for taking part in our Good News Assembly!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Home</cp:lastModifiedBy>
  <cp:revision>161</cp:revision>
  <dcterms:created xsi:type="dcterms:W3CDTF">2017-04-26T10:13:58Z</dcterms:created>
  <dcterms:modified xsi:type="dcterms:W3CDTF">2021-02-09T13:51:17Z</dcterms:modified>
</cp:coreProperties>
</file>