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3" r:id="rId3"/>
    <p:sldId id="257" r:id="rId4"/>
    <p:sldId id="259" r:id="rId5"/>
    <p:sldId id="262" r:id="rId6"/>
    <p:sldId id="261" r:id="rId7"/>
    <p:sldId id="258" r:id="rId8"/>
    <p:sldId id="264" r:id="rId9"/>
    <p:sldId id="267" r:id="rId10"/>
    <p:sldId id="266" r:id="rId11"/>
    <p:sldId id="265" r:id="rId12"/>
    <p:sldId id="268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2" autoAdjust="0"/>
    <p:restoredTop sz="94660"/>
  </p:normalViewPr>
  <p:slideViewPr>
    <p:cSldViewPr>
      <p:cViewPr varScale="1">
        <p:scale>
          <a:sx n="69" d="100"/>
          <a:sy n="69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122BC3-F8C3-4F80-BB2F-26FC8491E31E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AE1324-9140-4A89-8102-27876DB04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1577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48BE9-78C7-4BF9-BD53-9D99073A028A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149EB-324F-461D-8495-8FC1CAEA4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938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149EB-324F-461D-8495-8FC1CAEA4E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39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0B16CD9-CEC5-4BDA-8D92-5C55B49C80A2}" type="datetimeFigureOut">
              <a:rPr lang="en-GB" smtClean="0"/>
              <a:t>27/09/2019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7874D1D-429F-4159-A3F7-DEBF7242CF26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 lesson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18.9.19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860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01754" y="1340768"/>
            <a:ext cx="7408333" cy="5517232"/>
          </a:xfrm>
        </p:spPr>
        <p:txBody>
          <a:bodyPr>
            <a:normAutofit fontScale="92500" lnSpcReduction="10000"/>
          </a:bodyPr>
          <a:lstStyle/>
          <a:p>
            <a:endParaRPr lang="en-GB" sz="3600" dirty="0" smtClean="0"/>
          </a:p>
          <a:p>
            <a:r>
              <a:rPr lang="en-GB" sz="3600" dirty="0" smtClean="0">
                <a:solidFill>
                  <a:schemeClr val="tx1"/>
                </a:solidFill>
              </a:rPr>
              <a:t>Who could the people be?</a:t>
            </a:r>
          </a:p>
          <a:p>
            <a:r>
              <a:rPr lang="en-GB" sz="3600" dirty="0">
                <a:solidFill>
                  <a:schemeClr val="tx1"/>
                </a:solidFill>
              </a:rPr>
              <a:t>What is happening in each of the pictures?</a:t>
            </a:r>
          </a:p>
          <a:p>
            <a:r>
              <a:rPr lang="en-GB" sz="3600" dirty="0" smtClean="0">
                <a:solidFill>
                  <a:schemeClr val="tx1"/>
                </a:solidFill>
              </a:rPr>
              <a:t>What does each picture have </a:t>
            </a:r>
            <a:r>
              <a:rPr lang="en-GB" sz="3600" smtClean="0">
                <a:solidFill>
                  <a:schemeClr val="tx1"/>
                </a:solidFill>
              </a:rPr>
              <a:t>in common? </a:t>
            </a:r>
            <a:r>
              <a:rPr lang="en-GB" sz="3600" dirty="0" smtClean="0">
                <a:solidFill>
                  <a:schemeClr val="tx1"/>
                </a:solidFill>
              </a:rPr>
              <a:t>(How are they similar?)</a:t>
            </a:r>
          </a:p>
          <a:p>
            <a:r>
              <a:rPr lang="en-GB" sz="3600" dirty="0" smtClean="0">
                <a:solidFill>
                  <a:schemeClr val="tx1"/>
                </a:solidFill>
              </a:rPr>
              <a:t>Is there anything else you have 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chemeClr val="tx1"/>
                </a:solidFill>
              </a:rPr>
              <a:t>    spotted?</a:t>
            </a: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1"/>
                </a:solidFill>
              </a:rPr>
              <a:t>Write in your jotter books your</a:t>
            </a:r>
          </a:p>
          <a:p>
            <a:pPr marL="0" indent="0">
              <a:buNone/>
            </a:pPr>
            <a:r>
              <a:rPr lang="en-GB" sz="3600" b="1" dirty="0" smtClean="0">
                <a:solidFill>
                  <a:schemeClr val="tx1"/>
                </a:solidFill>
              </a:rPr>
              <a:t>thoughts</a:t>
            </a:r>
          </a:p>
          <a:p>
            <a:pPr marL="0" indent="0">
              <a:buNone/>
            </a:pPr>
            <a:endParaRPr lang="en-GB" sz="3600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is the story of these pictures?</a:t>
            </a:r>
            <a:endParaRPr lang="en-GB" dirty="0"/>
          </a:p>
        </p:txBody>
      </p:sp>
      <p:pic>
        <p:nvPicPr>
          <p:cNvPr id="5122" name="Picture 2" descr="Image result for detective clueso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162" y="4581128"/>
            <a:ext cx="184785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autismodecristocartujath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0" y="0"/>
            <a:ext cx="7637543" cy="1028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2" y="6211669"/>
            <a:ext cx="4068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/>
              <a:t>Juan Sánchez </a:t>
            </a:r>
            <a:r>
              <a:rPr lang="en-GB" sz="3600" dirty="0" err="1"/>
              <a:t>Cotán</a:t>
            </a:r>
            <a:endParaRPr lang="en-GB" sz="3600" dirty="0"/>
          </a:p>
        </p:txBody>
      </p:sp>
      <p:pic>
        <p:nvPicPr>
          <p:cNvPr id="4102" name="Picture 6" descr="Der TÃ¤ufer - panoram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255" y="116632"/>
            <a:ext cx="5337321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08956" y="6027002"/>
            <a:ext cx="24634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Der </a:t>
            </a:r>
            <a:r>
              <a:rPr lang="en-GB" sz="3200" dirty="0" err="1"/>
              <a:t>Täufer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0291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aptism-of-Chri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"/>
            <a:ext cx="8474087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785718" y="6309320"/>
            <a:ext cx="17223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Dave </a:t>
            </a:r>
            <a:r>
              <a:rPr lang="en-GB" b="1" dirty="0" err="1"/>
              <a:t>Zelenka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0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1640" y="332656"/>
            <a:ext cx="6417734" cy="939801"/>
          </a:xfrm>
        </p:spPr>
        <p:txBody>
          <a:bodyPr>
            <a:noAutofit/>
          </a:bodyPr>
          <a:lstStyle/>
          <a:p>
            <a:r>
              <a:rPr lang="en-GB" sz="6000" dirty="0" smtClean="0">
                <a:solidFill>
                  <a:schemeClr val="tx1"/>
                </a:solidFill>
              </a:rPr>
              <a:t>Baptism</a:t>
            </a:r>
            <a:endParaRPr lang="en-GB" sz="6000" dirty="0">
              <a:solidFill>
                <a:schemeClr val="tx1"/>
              </a:solidFill>
            </a:endParaRPr>
          </a:p>
        </p:txBody>
      </p:sp>
      <p:pic>
        <p:nvPicPr>
          <p:cNvPr id="3074" name="Picture 2" descr="Image result for Children being baptised in catholic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4" y="1248156"/>
            <a:ext cx="4288153" cy="286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Image result for Children being baptised in catholic chur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Children being baptised in catholic church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Children being baptised in catholic church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2" name="Picture 10" descr="Image result for older Children being baptised in catholic chur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127" y="3833664"/>
            <a:ext cx="454787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7974" y="4941168"/>
            <a:ext cx="38319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What is the history behind baptism?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860032" y="1284815"/>
            <a:ext cx="38319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Why are we baptised?</a:t>
            </a:r>
          </a:p>
        </p:txBody>
      </p:sp>
    </p:spTree>
    <p:extLst>
      <p:ext uri="{BB962C8B-B14F-4D97-AF65-F5344CB8AC3E}">
        <p14:creationId xmlns:p14="http://schemas.microsoft.com/office/powerpoint/2010/main" val="28087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John the Baptist who was h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 descr="Image result for John the Baptist who was h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196752"/>
            <a:ext cx="864095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0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1640" y="260648"/>
            <a:ext cx="6417734" cy="939801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chemeClr val="tx1"/>
                </a:solidFill>
              </a:rPr>
              <a:t>Interesting facts</a:t>
            </a:r>
            <a:endParaRPr lang="en-GB" sz="4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Image result for mary and elizabeth the bi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17711"/>
            <a:ext cx="38100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mary and elizabeth the bib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94372"/>
            <a:ext cx="4577073" cy="343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74054" y="4686074"/>
            <a:ext cx="47880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Related to Jesus – John the Baptist was known </a:t>
            </a:r>
          </a:p>
          <a:p>
            <a:r>
              <a:rPr lang="en-GB" sz="3600" dirty="0"/>
              <a:t>t</a:t>
            </a:r>
            <a:r>
              <a:rPr lang="en-GB" sz="3600" dirty="0" smtClean="0"/>
              <a:t>o be Jesus’s cousin.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0875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1640" y="260648"/>
            <a:ext cx="6417734" cy="939801"/>
          </a:xfrm>
        </p:spPr>
        <p:txBody>
          <a:bodyPr>
            <a:normAutofit fontScale="70000" lnSpcReduction="20000"/>
          </a:bodyPr>
          <a:lstStyle/>
          <a:p>
            <a:r>
              <a:rPr lang="en-GB" sz="4800" dirty="0" smtClean="0">
                <a:solidFill>
                  <a:schemeClr val="tx1"/>
                </a:solidFill>
              </a:rPr>
              <a:t>Interesting facts – John the Baptist</a:t>
            </a:r>
            <a:endParaRPr lang="en-GB" sz="4800" dirty="0">
              <a:solidFill>
                <a:schemeClr val="tx1"/>
              </a:solidFill>
            </a:endParaRPr>
          </a:p>
        </p:txBody>
      </p:sp>
      <p:pic>
        <p:nvPicPr>
          <p:cNvPr id="7170" name="Picture 2" descr="John the Baptist preaches about repent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37" y="1196752"/>
            <a:ext cx="9122715" cy="426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756" y="5537262"/>
            <a:ext cx="91227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John the Baptist </a:t>
            </a:r>
            <a:r>
              <a:rPr lang="en-GB" sz="2800" dirty="0" smtClean="0"/>
              <a:t>was a great </a:t>
            </a:r>
            <a:r>
              <a:rPr lang="en-GB" sz="2800" dirty="0"/>
              <a:t>prophet and </a:t>
            </a:r>
            <a:r>
              <a:rPr lang="en-GB" sz="2800" dirty="0" smtClean="0"/>
              <a:t>he prepared </a:t>
            </a:r>
            <a:r>
              <a:rPr lang="en-GB" sz="2800" dirty="0"/>
              <a:t>the way for </a:t>
            </a:r>
            <a:r>
              <a:rPr lang="en-GB" sz="2800" dirty="0" smtClean="0"/>
              <a:t>Jesus, </a:t>
            </a:r>
            <a:r>
              <a:rPr lang="en-GB" sz="2800" dirty="0"/>
              <a:t>and preached </a:t>
            </a:r>
            <a:r>
              <a:rPr lang="en-GB" sz="2800" dirty="0" smtClean="0"/>
              <a:t>about the importance of being sorry for your sins and repenting.  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9546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7772400" cy="1524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1640" y="260649"/>
            <a:ext cx="6417734" cy="504056"/>
          </a:xfrm>
        </p:spPr>
        <p:txBody>
          <a:bodyPr>
            <a:normAutofit fontScale="62500" lnSpcReduction="20000"/>
          </a:bodyPr>
          <a:lstStyle/>
          <a:p>
            <a:r>
              <a:rPr lang="en-GB" sz="4800" dirty="0" smtClean="0">
                <a:solidFill>
                  <a:schemeClr val="tx1"/>
                </a:solidFill>
              </a:rPr>
              <a:t>Interesting facts – John the Baptist</a:t>
            </a:r>
            <a:endParaRPr lang="en-GB" sz="4800" dirty="0">
              <a:solidFill>
                <a:schemeClr val="tx1"/>
              </a:solidFill>
            </a:endParaRPr>
          </a:p>
        </p:txBody>
      </p:sp>
      <p:pic>
        <p:nvPicPr>
          <p:cNvPr id="6" name="Picture 4" descr="Baptism-of-Chri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84355"/>
            <a:ext cx="4811854" cy="345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14464" y="404664"/>
            <a:ext cx="8964488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 smtClean="0"/>
          </a:p>
          <a:p>
            <a:endParaRPr lang="en-GB" sz="3200" dirty="0"/>
          </a:p>
          <a:p>
            <a:r>
              <a:rPr lang="en-GB" sz="3200" dirty="0" smtClean="0"/>
              <a:t>   John baptised many </a:t>
            </a:r>
          </a:p>
          <a:p>
            <a:r>
              <a:rPr lang="en-GB" sz="3200" dirty="0" smtClean="0"/>
              <a:t>    people.</a:t>
            </a:r>
          </a:p>
          <a:p>
            <a:endParaRPr lang="en-GB" sz="3200" dirty="0"/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/>
              <a:t>Water is used for cleaning/cleansing and the water was used as a sign of washing away peoples old ways of living, washing away their sins and starting a new life with God.</a:t>
            </a:r>
          </a:p>
          <a:p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33030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3133" y="260648"/>
            <a:ext cx="6417734" cy="939801"/>
          </a:xfrm>
        </p:spPr>
        <p:txBody>
          <a:bodyPr/>
          <a:lstStyle/>
          <a:p>
            <a:r>
              <a:rPr lang="en-GB" dirty="0" smtClean="0"/>
              <a:t>John the Baptist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1736229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He had his own disciples</a:t>
            </a:r>
          </a:p>
          <a:p>
            <a:endParaRPr lang="en-GB" sz="3600" dirty="0" smtClean="0"/>
          </a:p>
          <a:p>
            <a:r>
              <a:rPr lang="en-GB" sz="3600" dirty="0" smtClean="0"/>
              <a:t>He preached in the lower </a:t>
            </a:r>
          </a:p>
          <a:p>
            <a:r>
              <a:rPr lang="en-GB" sz="3600" dirty="0" smtClean="0"/>
              <a:t>Jordan Valley and had many </a:t>
            </a:r>
          </a:p>
          <a:p>
            <a:r>
              <a:rPr lang="en-GB" sz="3600" dirty="0"/>
              <a:t>f</a:t>
            </a:r>
            <a:r>
              <a:rPr lang="en-GB" sz="3600" dirty="0" smtClean="0"/>
              <a:t>ollowers</a:t>
            </a:r>
            <a:r>
              <a:rPr lang="en-GB" sz="3600" dirty="0"/>
              <a:t>.</a:t>
            </a:r>
            <a:endParaRPr lang="en-GB" sz="3600" dirty="0" smtClean="0"/>
          </a:p>
          <a:p>
            <a:endParaRPr lang="en-GB" sz="3600" dirty="0" smtClean="0"/>
          </a:p>
          <a:p>
            <a:r>
              <a:rPr lang="en-GB" sz="3600" dirty="0" smtClean="0"/>
              <a:t>“He who is coming after me is mightier than I.  I baptise you with water… he will baptise you with the Holy Spirit and with fire.”</a:t>
            </a:r>
            <a:br>
              <a:rPr lang="en-GB" sz="3600" dirty="0" smtClean="0"/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sz="3600" dirty="0"/>
          </a:p>
        </p:txBody>
      </p:sp>
      <p:pic>
        <p:nvPicPr>
          <p:cNvPr id="9218" name="Picture 2" descr="Image result for John the Baptist preach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3709"/>
            <a:ext cx="3042289" cy="4305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92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Map of river jord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76"/>
            <a:ext cx="4716016" cy="676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Image result for picture of river jord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8" name="Picture 6" descr="Image result for picture of river jord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912" y="7937"/>
            <a:ext cx="4484088" cy="299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350100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251 km long!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59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Image result for israel on a world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870"/>
            <a:ext cx="6264696" cy="685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8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1230</TotalTime>
  <Words>229</Words>
  <Application>Microsoft Office PowerPoint</Application>
  <PresentationFormat>On-screen Show (4:3)</PresentationFormat>
  <Paragraphs>43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Waveform</vt:lpstr>
      <vt:lpstr>RE lesson </vt:lpstr>
      <vt:lpstr>What is the story of these pictures?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 lesson</dc:title>
  <dc:creator>Paula</dc:creator>
  <cp:lastModifiedBy>PSmith</cp:lastModifiedBy>
  <cp:revision>18</cp:revision>
  <cp:lastPrinted>2019-09-18T07:07:23Z</cp:lastPrinted>
  <dcterms:created xsi:type="dcterms:W3CDTF">2019-09-15T05:29:24Z</dcterms:created>
  <dcterms:modified xsi:type="dcterms:W3CDTF">2019-09-27T17:37:19Z</dcterms:modified>
</cp:coreProperties>
</file>