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handoutMasterIdLst>
    <p:handoutMasterId r:id="rId41"/>
  </p:handoutMasterIdLst>
  <p:sldIdLst>
    <p:sldId id="339" r:id="rId2"/>
    <p:sldId id="515" r:id="rId3"/>
    <p:sldId id="340" r:id="rId4"/>
    <p:sldId id="390" r:id="rId5"/>
    <p:sldId id="508" r:id="rId6"/>
    <p:sldId id="647" r:id="rId7"/>
    <p:sldId id="322" r:id="rId8"/>
    <p:sldId id="639" r:id="rId9"/>
    <p:sldId id="645" r:id="rId10"/>
    <p:sldId id="335" r:id="rId11"/>
    <p:sldId id="630" r:id="rId12"/>
    <p:sldId id="631" r:id="rId13"/>
    <p:sldId id="342" r:id="rId14"/>
    <p:sldId id="632" r:id="rId15"/>
    <p:sldId id="633" r:id="rId16"/>
    <p:sldId id="343" r:id="rId17"/>
    <p:sldId id="634" r:id="rId18"/>
    <p:sldId id="344" r:id="rId19"/>
    <p:sldId id="635" r:id="rId20"/>
    <p:sldId id="636" r:id="rId21"/>
    <p:sldId id="389" r:id="rId22"/>
    <p:sldId id="637" r:id="rId23"/>
    <p:sldId id="638" r:id="rId24"/>
    <p:sldId id="346" r:id="rId25"/>
    <p:sldId id="644" r:id="rId26"/>
    <p:sldId id="648" r:id="rId27"/>
    <p:sldId id="347" r:id="rId28"/>
    <p:sldId id="649" r:id="rId29"/>
    <p:sldId id="650" r:id="rId30"/>
    <p:sldId id="554" r:id="rId31"/>
    <p:sldId id="273" r:id="rId32"/>
    <p:sldId id="462" r:id="rId33"/>
    <p:sldId id="371" r:id="rId34"/>
    <p:sldId id="274" r:id="rId35"/>
    <p:sldId id="646" r:id="rId36"/>
    <p:sldId id="642" r:id="rId37"/>
    <p:sldId id="643" r:id="rId38"/>
    <p:sldId id="341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4" autoAdjust="0"/>
    <p:restoredTop sz="95012" autoAdjust="0"/>
  </p:normalViewPr>
  <p:slideViewPr>
    <p:cSldViewPr>
      <p:cViewPr varScale="1">
        <p:scale>
          <a:sx n="110" d="100"/>
          <a:sy n="110" d="100"/>
        </p:scale>
        <p:origin x="166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3736897-12C2-4B1C-9715-B966542B0FBB}" type="slidenum">
              <a:rPr lang="en-GB" altLang="en-US" smtClean="0"/>
              <a:pPr>
                <a:spcBef>
                  <a:spcPct val="0"/>
                </a:spcBef>
              </a:pPr>
              <a:t>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553948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AC1CBB-8329-488E-8F30-038903DFAA4F}" type="slidenum">
              <a:rPr lang="en-GB" altLang="en-US" smtClean="0">
                <a:latin typeface="Calibri" panose="020F0502020204030204" pitchFamily="34" charset="0"/>
              </a:rPr>
              <a:pPr/>
              <a:t>8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224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B47799F-4F52-4FE2-9C4C-28EE2859E5D7}" type="slidenum">
              <a:rPr lang="en-GB" altLang="en-US" smtClean="0">
                <a:latin typeface="Calibri" panose="020F0502020204030204" pitchFamily="34" charset="0"/>
              </a:rPr>
              <a:pPr/>
              <a:t>9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56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71DAD07-0F8C-4BD3-A9AB-9C9B97830412}" type="slidenum">
              <a:rPr lang="en-GB" altLang="en-US" smtClean="0"/>
              <a:pPr>
                <a:spcBef>
                  <a:spcPct val="0"/>
                </a:spcBef>
              </a:pPr>
              <a:t>35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9189739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Adapted from </a:t>
            </a:r>
            <a:r>
              <a:rPr lang="en-US" altLang="en-US" smtClean="0">
                <a:solidFill>
                  <a:srgbClr val="FFFFFF"/>
                </a:solidFill>
                <a:latin typeface="Montserrat"/>
              </a:rPr>
              <a:t>a prayer written by the Catholic Bishops’ Conference of England and Wales (CBCEW) working in partnership with CAFOD, to encourage people to pray for the leaders meeting at COP26 in November.</a:t>
            </a:r>
            <a:endParaRPr lang="en-GB" alt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A49BBF0-4673-4C95-A4BF-350B985A088A}" type="slidenum">
              <a:rPr lang="en-US" altLang="en-US" smtClean="0">
                <a:latin typeface="Calibri" panose="020F0502020204030204" pitchFamily="34" charset="0"/>
              </a:rPr>
              <a:pPr/>
              <a:t>36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495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8EAEAB5-C591-44E8-ABCB-AA7EEE7E052A}" type="slidenum">
              <a:rPr lang="en-GB" altLang="en-US" smtClean="0"/>
              <a:pPr>
                <a:spcBef>
                  <a:spcPct val="0"/>
                </a:spcBef>
              </a:pPr>
              <a:t>37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40325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5</a:t>
            </a:r>
            <a:r>
              <a:rPr lang="en-GB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November 2021</a:t>
            </a:r>
            <a:endParaRPr lang="en-GB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179388" y="1647825"/>
            <a:ext cx="8229600" cy="4525963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Dear Lord Jesus,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Please help me to see and admire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the saintly qualities in others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and help me to grow more like you each day.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chemeClr val="tx2"/>
                </a:solidFill>
              </a:rPr>
              <a:t>Amen</a:t>
            </a:r>
            <a:endParaRPr lang="en-GB" altLang="en-US" b="1" smtClean="0"/>
          </a:p>
        </p:txBody>
      </p:sp>
      <p:pic>
        <p:nvPicPr>
          <p:cNvPr id="49156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4450"/>
            <a:ext cx="16557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564063"/>
            <a:ext cx="1754188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4581525"/>
            <a:ext cx="18542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61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1004888"/>
          </a:xfrm>
        </p:spPr>
        <p:txBody>
          <a:bodyPr/>
          <a:lstStyle/>
          <a:p>
            <a:endParaRPr lang="en-GB" altLang="en-US" dirty="0" smtClean="0">
              <a:solidFill>
                <a:schemeClr val="tx2"/>
              </a:solidFill>
            </a:endParaRPr>
          </a:p>
        </p:txBody>
      </p:sp>
      <p:pic>
        <p:nvPicPr>
          <p:cNvPr id="10243" name="Picture Placeholder 5"/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09" b="13609"/>
          <a:stretch>
            <a:fillRect/>
          </a:stretch>
        </p:blipFill>
        <p:spPr/>
      </p:pic>
      <p:sp>
        <p:nvSpPr>
          <p:cNvPr id="10244" name="Text Placeholder 1"/>
          <p:cNvSpPr>
            <a:spLocks noGrp="1"/>
          </p:cNvSpPr>
          <p:nvPr>
            <p:ph type="body" sz="half" idx="2"/>
          </p:nvPr>
        </p:nvSpPr>
        <p:spPr>
          <a:xfrm>
            <a:off x="1792288" y="4941168"/>
            <a:ext cx="5486400" cy="1512020"/>
          </a:xfrm>
        </p:spPr>
        <p:txBody>
          <a:bodyPr/>
          <a:lstStyle/>
          <a:p>
            <a:r>
              <a:rPr lang="en-GB" altLang="en-US" sz="3200" b="1" dirty="0" smtClean="0">
                <a:solidFill>
                  <a:schemeClr val="tx2"/>
                </a:solidFill>
              </a:rPr>
              <a:t>    </a:t>
            </a:r>
            <a:r>
              <a:rPr lang="en-GB" altLang="en-US" dirty="0" smtClean="0"/>
              <a:t>“</a:t>
            </a:r>
            <a:r>
              <a:rPr lang="en-GB" altLang="en-US" sz="2400" b="1" dirty="0" smtClean="0">
                <a:solidFill>
                  <a:schemeClr val="tx2"/>
                </a:solidFill>
              </a:rPr>
              <a:t>Blessed are the poor in spirit,</a:t>
            </a:r>
            <a:br>
              <a:rPr lang="en-GB" altLang="en-US" sz="2400" b="1" dirty="0" smtClean="0">
                <a:solidFill>
                  <a:schemeClr val="tx2"/>
                </a:solidFill>
              </a:rPr>
            </a:br>
            <a:r>
              <a:rPr lang="en-GB" altLang="en-US" sz="2400" b="1" dirty="0" smtClean="0">
                <a:solidFill>
                  <a:schemeClr val="tx2"/>
                </a:solidFill>
              </a:rPr>
              <a:t>    for theirs is the kingdom of heaven.” </a:t>
            </a:r>
          </a:p>
        </p:txBody>
      </p:sp>
    </p:spTree>
    <p:extLst>
      <p:ext uri="{BB962C8B-B14F-4D97-AF65-F5344CB8AC3E}">
        <p14:creationId xmlns:p14="http://schemas.microsoft.com/office/powerpoint/2010/main" val="374002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sp>
        <p:nvSpPr>
          <p:cNvPr id="15363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6092825" cy="1446212"/>
          </a:xfrm>
        </p:spPr>
        <p:txBody>
          <a:bodyPr/>
          <a:lstStyle/>
          <a:p>
            <a:r>
              <a:rPr lang="en-GB" altLang="en-US" sz="2400" b="1" smtClean="0">
                <a:solidFill>
                  <a:schemeClr val="tx2"/>
                </a:solidFill>
              </a:rPr>
              <a:t>“Blessed are those who hunger and thirst for righteousness,</a:t>
            </a:r>
            <a:br>
              <a:rPr lang="en-GB" altLang="en-US" sz="2400" b="1" smtClean="0">
                <a:solidFill>
                  <a:schemeClr val="tx2"/>
                </a:solidFill>
              </a:rPr>
            </a:br>
            <a:r>
              <a:rPr lang="en-GB" altLang="en-US" sz="2400" b="1" smtClean="0">
                <a:solidFill>
                  <a:schemeClr val="tx2"/>
                </a:solidFill>
              </a:rPr>
              <a:t>    for they will be satisfied.”</a:t>
            </a:r>
          </a:p>
        </p:txBody>
      </p:sp>
      <p:pic>
        <p:nvPicPr>
          <p:cNvPr id="15364" name="Picture Placeholder 4"/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r="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3588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:\celebration assembly\Celebration Assembly 2021-22\5.11.21\Reception\IMG_30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48" y="914400"/>
            <a:ext cx="3978773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P:\celebration assembly\Celebration Assembly 2021-22\5.11.21\Reception\IMG_30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26525" y="3501008"/>
            <a:ext cx="3978773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420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:\celebration assembly\Celebration Assembly 2021-22\5.11.21\Reception\IMG_306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5" t="7051"/>
          <a:stretch/>
        </p:blipFill>
        <p:spPr bwMode="auto">
          <a:xfrm>
            <a:off x="4563078" y="3212976"/>
            <a:ext cx="4347735" cy="318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P:\celebration assembly\Celebration Assembly 2021-22\5.11.21\Reception\IMG_30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424192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3099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55576" y="4059005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570" y="4059005"/>
            <a:ext cx="8188886" cy="2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\Celebration Assembly 2021-22\5.11.21\Y1\IMG_0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8949"/>
            <a:ext cx="5113845" cy="38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P:\celebration assembly\Celebration Assembly 2021-22\5.11.21\Y1\IMG_0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165" y="764704"/>
            <a:ext cx="3819600" cy="511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900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\Celebration Assembly 2021-22\5.11.21\Y1\IMG_00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2" r="11852"/>
          <a:stretch/>
        </p:blipFill>
        <p:spPr bwMode="auto">
          <a:xfrm>
            <a:off x="1639144" y="873263"/>
            <a:ext cx="5710416" cy="564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287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\Celebration Assembly 2021-22\5.11.21\Y2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48580" y="944724"/>
            <a:ext cx="604867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P:\celebration assembly\Celebration Assembly 2021-22\5.11.21\Y2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58678" y="944725"/>
            <a:ext cx="6048673" cy="4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558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55576" y="4149080"/>
            <a:ext cx="763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\Celebration Assembly 2021-22\5.11.21\Y3\IMG_3669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43"/>
          <a:stretch/>
        </p:blipFill>
        <p:spPr bwMode="auto">
          <a:xfrm>
            <a:off x="539552" y="548680"/>
            <a:ext cx="8199984" cy="566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764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\Celebration Assembly 2021-22\5.11.21\Y3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0" r="9083" b="9990"/>
          <a:stretch/>
        </p:blipFill>
        <p:spPr bwMode="auto">
          <a:xfrm>
            <a:off x="1953360" y="260648"/>
            <a:ext cx="4994904" cy="617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158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\Celebration Assembly 2021-22\5.11.21\Y4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2851"/>
            <a:ext cx="4950296" cy="660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5143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\Celebration Assembly 2021-22\5.11.21\Y4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4" b="19716"/>
          <a:stretch/>
        </p:blipFill>
        <p:spPr bwMode="auto">
          <a:xfrm>
            <a:off x="2195736" y="404664"/>
            <a:ext cx="4679249" cy="630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2046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5.11.21\Y5\Gregory\Sian's COP26 Pledg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7488831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01374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\Celebration Assembly 2021-22\5.11.21\Y5\20211105_0830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69152" cy="59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443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\Celebration Assembly 2021-22\5.11.21\Y6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16"/>
          <a:stretch/>
        </p:blipFill>
        <p:spPr bwMode="auto">
          <a:xfrm>
            <a:off x="1763688" y="67225"/>
            <a:ext cx="5616624" cy="660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0866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0" b="3614"/>
          <a:stretch/>
        </p:blipFill>
        <p:spPr bwMode="auto">
          <a:xfrm>
            <a:off x="251520" y="476672"/>
            <a:ext cx="8532440" cy="5950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95209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02349"/>
            <a:ext cx="6400800" cy="675282"/>
          </a:xfrm>
        </p:spPr>
        <p:txBody>
          <a:bodyPr>
            <a:normAutofit lnSpcReduction="10000"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SPORTING SUPERSTARS!!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35696" y="453879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Football A &amp; B Teams at home against Kings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261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323850" y="1654175"/>
            <a:ext cx="8229600" cy="4525963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800" b="1" smtClean="0">
                <a:solidFill>
                  <a:schemeClr val="tx2"/>
                </a:solidFill>
              </a:rPr>
              <a:t>Dear Lord Jesus,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800" b="1" smtClean="0">
                <a:solidFill>
                  <a:schemeClr val="tx2"/>
                </a:solidFill>
              </a:rPr>
              <a:t>Help us to always hunger and thirst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800" b="1" smtClean="0">
                <a:solidFill>
                  <a:schemeClr val="tx2"/>
                </a:solidFill>
              </a:rPr>
              <a:t>for what is right.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800" b="1" smtClean="0">
                <a:solidFill>
                  <a:schemeClr val="tx2"/>
                </a:solidFill>
              </a:rPr>
              <a:t>Help us to have the courage to do the right thing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800" b="1" smtClean="0">
                <a:solidFill>
                  <a:schemeClr val="tx2"/>
                </a:solidFill>
              </a:rPr>
              <a:t>And help the world leaders to do the right thing at COP26.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2800" b="1" smtClean="0">
                <a:solidFill>
                  <a:schemeClr val="tx2"/>
                </a:solidFill>
              </a:rPr>
              <a:t>Amen</a:t>
            </a:r>
            <a:endParaRPr lang="en-GB" altLang="en-US" sz="2800" b="1" smtClean="0"/>
          </a:p>
        </p:txBody>
      </p:sp>
      <p:pic>
        <p:nvPicPr>
          <p:cNvPr id="22532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4450"/>
            <a:ext cx="16557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763" y="4778375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949825"/>
            <a:ext cx="1538287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1562100"/>
            <a:ext cx="9215438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Box 8"/>
          <p:cNvSpPr txBox="1">
            <a:spLocks noChangeArrowheads="1"/>
          </p:cNvSpPr>
          <p:nvPr/>
        </p:nvSpPr>
        <p:spPr bwMode="auto">
          <a:xfrm>
            <a:off x="1076325" y="1733550"/>
            <a:ext cx="8067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563"/>
              </a:spcAft>
              <a:buFontTx/>
              <a:buNone/>
            </a:pPr>
            <a:endParaRPr lang="en-GB" altLang="en-US" sz="180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51204" name="TextBox 2"/>
          <p:cNvSpPr txBox="1">
            <a:spLocks noChangeArrowheads="1"/>
          </p:cNvSpPr>
          <p:nvPr/>
        </p:nvSpPr>
        <p:spPr bwMode="auto">
          <a:xfrm>
            <a:off x="2349500" y="990600"/>
            <a:ext cx="35528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100" b="1">
                <a:latin typeface="Century Gothic" panose="020B0502020202020204" pitchFamily="34" charset="0"/>
              </a:rPr>
              <a:t>A prayer for COP26</a:t>
            </a:r>
          </a:p>
        </p:txBody>
      </p:sp>
      <p:sp>
        <p:nvSpPr>
          <p:cNvPr id="51205" name="TextBox 3"/>
          <p:cNvSpPr txBox="1">
            <a:spLocks noChangeArrowheads="1"/>
          </p:cNvSpPr>
          <p:nvPr/>
        </p:nvSpPr>
        <p:spPr bwMode="auto">
          <a:xfrm>
            <a:off x="874713" y="2079625"/>
            <a:ext cx="8269287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Loving God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>
              <a:latin typeface="Century Gothic" panose="020B0502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You are present in the whole universe, and in the smallest of creatures.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We all have a part to play in looking after the earth.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May the Holy Spirit inspire all political leaders at COP26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as they make decisions for the planet and its people.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Give them the courage to think of fairer solutions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for the poorest and most vulnerable people,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so that every nation cares for our common home.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74613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smtClean="0">
                <a:solidFill>
                  <a:schemeClr val="tx2"/>
                </a:solidFill>
              </a:rPr>
              <a:t/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Pray for wise and courageous decisions </a:t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at COP26 this week!</a:t>
            </a:r>
            <a:endParaRPr lang="en-GB" altLang="en-US" sz="2800" b="1" i="1" smtClean="0">
              <a:solidFill>
                <a:schemeClr val="tx2"/>
              </a:solidFill>
            </a:endParaRPr>
          </a:p>
        </p:txBody>
      </p:sp>
      <p:pic>
        <p:nvPicPr>
          <p:cNvPr id="5325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5325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4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2832</TotalTime>
  <Words>406</Words>
  <Application>Microsoft Office PowerPoint</Application>
  <PresentationFormat>On-screen Show (4:3)</PresentationFormat>
  <Paragraphs>86</Paragraphs>
  <Slides>38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Century Gothic</vt:lpstr>
      <vt:lpstr>Comic Sans MS</vt:lpstr>
      <vt:lpstr>Curlz MT</vt:lpstr>
      <vt:lpstr>Montserrat</vt:lpstr>
      <vt:lpstr>Times New Roman</vt:lpstr>
      <vt:lpstr>Office Theme</vt:lpstr>
      <vt:lpstr>PowerPoint Presentation</vt:lpstr>
      <vt:lpstr>This is the day that the Lord has made!</vt:lpstr>
      <vt:lpstr>PowerPoint Presentation</vt:lpstr>
      <vt:lpstr>Hail Mary</vt:lpstr>
      <vt:lpstr>Our Father</vt:lpstr>
      <vt:lpstr>Let us pray.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pray.</vt:lpstr>
      <vt:lpstr>PowerPoint Presentation</vt:lpstr>
      <vt:lpstr> Pray for wise and courageous decisions  at COP26 this week!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222</cp:revision>
  <cp:lastPrinted>2020-12-11T14:27:00Z</cp:lastPrinted>
  <dcterms:created xsi:type="dcterms:W3CDTF">2017-04-26T10:13:58Z</dcterms:created>
  <dcterms:modified xsi:type="dcterms:W3CDTF">2021-11-15T09:56:44Z</dcterms:modified>
</cp:coreProperties>
</file>