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eg" ContentType="image/jpeg"/>
  <Default Extension="fntdata" ContentType="application/x-fontdata"/>
  <Default Extension="png" ContentType="image/png"/>
  <Override PartName="/docProps/app.xml" ContentType="application/vnd.openxmlformats-officedocument.extended-properties+xml"/>
  <Override PartName="/docProps/core.xml" ContentType="application/vnd.openxmlformats-package.core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/Relationships>
</file>

<file path=ppt/presentation.xml><?xml version="1.0" encoding="utf-8"?>
<!--Generated by Aspose.Slides for .NET 23.10-->
<p:presentation xmlns:r="http://schemas.openxmlformats.org/officeDocument/2006/relationships" xmlns:a="http://schemas.openxmlformats.org/drawingml/2006/main" xmlns:p="http://schemas.openxmlformats.org/presentationml/2006/main" strictFirstAndLastChars="0" embedTrueTypeFonts="1" saveSubsetFonts="1" autoCompressPictures="0">
  <p:sldMasterIdLst>
    <p:sldMasterId id="2147483665" r:id="rId1"/>
    <p:sldMasterId id="2147483666" r:id="rId2"/>
  </p:sldMasterIdLst>
  <p:notesMasterIdLst>
    <p:notesMasterId r:id="rId3"/>
  </p:notesMasterIdLst>
  <p:sldIdLst>
    <p:sldId id="256" r:id="rId4"/>
    <p:sldId id="257" r:id="rId5"/>
  </p:sldIdLst>
  <p:sldSz cx="7560000" cy="10692000"/>
  <p:notesSz cx="6858000" cy="9144000"/>
  <p:embeddedFontLst>
    <p:embeddedFont>
      <p:font typeface="Lexend" panose="00000000000000000000"/>
      <p:regular r:id="rId7"/>
    </p:embeddedFont>
    <p:embeddedFont>
      <p:font typeface="Kalam" panose="02000000000000000000"/>
      <p:regular r:id="rId8"/>
    </p:embeddedFont>
    <p:embeddedFont>
      <p:font typeface="Lexend Medium" panose="00000000000000000000"/>
      <p:regular r:id="rId9"/>
    </p:embeddedFont>
    <p:embeddedFont>
      <p:font typeface="Lexend Light" panose="00000000000000000000"/>
      <p:regular r:id="rId10"/>
    </p:embeddedFont>
  </p:embeddedFontLst>
  <p:custDataLst>
    <p:tags r:id="rId6"/>
  </p:custDataLst>
  <p:defaultTextStyle>
    <a:defPPr marR="0" lvl="0" algn="l" rtl="0">
      <a:lnSpc>
        <a:spcPct val="100000"/>
      </a:lnSpc>
      <a:spcBef>
        <a:spcPct val="0"/>
      </a:spcBef>
      <a:spcAft>
        <a:spcPct val="0"/>
      </a:spcAft>
    </a:defPPr>
    <a:lvl1pPr marR="0" lvl="0" algn="l" rtl="0">
      <a:lnSpc>
        <a:spcPct val="100000"/>
      </a:lnSpc>
      <a:spcBef>
        <a:spcPct val="0"/>
      </a:spcBef>
      <a:spcAft>
        <a:spcPct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ct val="0"/>
      </a:spcBef>
      <a:spcAft>
        <a:spcPct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ct val="0"/>
      </a:spcBef>
      <a:spcAft>
        <a:spcPct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ct val="0"/>
      </a:spcBef>
      <a:spcAft>
        <a:spcPct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ct val="0"/>
      </a:spcBef>
      <a:spcAft>
        <a:spcPct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ct val="0"/>
      </a:spcBef>
      <a:spcAft>
        <a:spcPct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ct val="0"/>
      </a:spcBef>
      <a:spcAft>
        <a:spcPct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ct val="0"/>
      </a:spcBef>
      <a:spcAft>
        <a:spcPct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ct val="0"/>
      </a:spcBef>
      <a:spcAft>
        <a:spcPct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</p:presentation>
</file>

<file path=ppt/presProps.xml><?xml version="1.0" encoding="utf-8"?>
<p:presentationPr xmlns:r="http://schemas.openxmlformats.org/officeDocument/2006/relationships" xmlns:a="http://schemas.openxmlformats.org/drawingml/2006/main" xmlns:p="http://schemas.openxmlformats.org/presentationml/2006/main">
  <p:showPr showNarration="1">
    <p:present/>
    <p:extLs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0"/>
    </p:ext>
  </p:extLst>
</p:presentationPr>
</file>

<file path=ppt/tableStyles.xml><?xml version="1.0" encoding="utf-8"?>
<a:tblStyleLst xmlns:r="http://schemas.openxmlformats.org/officeDocument/2006/relationships" xmlns:a="http://schemas.openxmlformats.org/drawingml/2006/main" def="{6AE8F441-14A2-4716-A52F-0DF8C60AF4F7}">
  <a:tblStyle styleId="{6AE8F441-14A2-4716-A52F-0DF8C60AF4F7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6000"/>
    <p:restoredTop sz="0"/>
  </p:normalViewPr>
  <p:slideViewPr>
    <p:cSldViewPr>
      <p:cViewPr>
        <p:scale>
          <a:sx n="73" d="100"/>
          <a:sy n="73" d="100"/>
        </p:scale>
        <p:origin x="0" y="0"/>
      </p:cViewPr>
    </p:cSldViewPr>
  </p:slideViewPr>
  <p:notesViewPr>
    <p:cSldViewPr>
      <p:cViewPr>
        <p:scale>
          <a:sx n="1" d="100"/>
          <a:sy n="1" d="100"/>
        </p:scale>
        <p:origin x="0" y="0"/>
      </p:cViewPr>
    </p:cSldViewPr>
  </p:notesViewPr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font" Target="fonts/font4.fntdata" /><Relationship Id="rId11" Type="http://schemas.openxmlformats.org/officeDocument/2006/relationships/presProps" Target="presProps.xml" /><Relationship Id="rId12" Type="http://schemas.openxmlformats.org/officeDocument/2006/relationships/viewProps" Target="viewProps.xml" /><Relationship Id="rId13" Type="http://schemas.openxmlformats.org/officeDocument/2006/relationships/theme" Target="theme/theme1.xml" /><Relationship Id="rId14" Type="http://schemas.openxmlformats.org/officeDocument/2006/relationships/tableStyles" Target="tableStyles.xml" /><Relationship Id="rId2" Type="http://schemas.openxmlformats.org/officeDocument/2006/relationships/slideMaster" Target="slideMasters/slideMaster2.xml" /><Relationship Id="rId3" Type="http://schemas.openxmlformats.org/officeDocument/2006/relationships/notesMaster" Target="notesMasters/notesMaster1.xml" /><Relationship Id="rId4" Type="http://schemas.openxmlformats.org/officeDocument/2006/relationships/slide" Target="slides/slide1.xml" /><Relationship Id="rId5" Type="http://schemas.openxmlformats.org/officeDocument/2006/relationships/slide" Target="slides/slide2.xml" /><Relationship Id="rId6" Type="http://schemas.openxmlformats.org/officeDocument/2006/relationships/tags" Target="tags/tag1.xml" /><Relationship Id="rId7" Type="http://schemas.openxmlformats.org/officeDocument/2006/relationships/font" Target="fonts/font1.fntdata" /><Relationship Id="rId8" Type="http://schemas.openxmlformats.org/officeDocument/2006/relationships/font" Target="fonts/font2.fntdata" /><Relationship Id="rId9" Type="http://schemas.openxmlformats.org/officeDocument/2006/relationships/font" Target="fonts/font3.fntdata" /></Relationships>
</file>

<file path=ppt/notesMasters/_rels/notesMaster1.xml.rels>&#65279;<?xml version="1.0" encoding="utf-8" standalone="yes"?><Relationships xmlns="http://schemas.openxmlformats.org/package/2006/relationships"><Relationship Id="rId1" Type="http://schemas.openxmlformats.org/officeDocument/2006/relationships/theme" Target="../theme/theme3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2" name="Shape 2"/>
        <p:cNvGrpSpPr/>
        <p:nvPr/>
      </p:nvGrpSpPr>
      <p:grpSpPr>
        <a:xfrm>
          <a:off x="0" y="0"/>
          <a:ext cx="0" cy="0"/>
        </a:xfrm>
      </p:grpSpPr>
      <p:sp>
        <p:nvSpPr>
          <p:cNvPr id="3" name="Google Shape;3;n"/>
          <p:cNvSpPr/>
          <p:nvPr>
            <p:ph type="sldImg" idx="2"/>
          </p:nvPr>
        </p:nvSpPr>
        <p:spPr>
          <a:xfrm>
            <a:off x="2217050" y="685800"/>
            <a:ext cx="2424600" cy="3429000"/>
          </a:xfrm>
          <a:custGeom>
            <a:rect l="l" t="t" r="r" b="b"/>
            <a:pathLst>
              <a:path w="119999" h="119999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/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298450" algn="l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98450" algn="l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98450" algn="l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98450" algn="l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98450" algn="l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98450" algn="l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98450" algn="l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98450" algn="l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98450" algn="l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ct val="0"/>
      </a:spcBef>
      <a:spcAft>
        <a:spcPct val="0"/>
      </a:spcAft>
    </a:defPPr>
    <a:lvl1pPr marR="0" lvl="0" algn="l" rtl="0">
      <a:lnSpc>
        <a:spcPct val="100000"/>
      </a:lnSpc>
      <a:spcBef>
        <a:spcPct val="0"/>
      </a:spcBef>
      <a:spcAft>
        <a:spcPct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ct val="0"/>
      </a:spcBef>
      <a:spcAft>
        <a:spcPct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ct val="0"/>
      </a:spcBef>
      <a:spcAft>
        <a:spcPct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ct val="0"/>
      </a:spcBef>
      <a:spcAft>
        <a:spcPct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ct val="0"/>
      </a:spcBef>
      <a:spcAft>
        <a:spcPct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ct val="0"/>
      </a:spcBef>
      <a:spcAft>
        <a:spcPct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ct val="0"/>
      </a:spcBef>
      <a:spcAft>
        <a:spcPct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ct val="0"/>
      </a:spcBef>
      <a:spcAft>
        <a:spcPct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ct val="0"/>
      </a:spcBef>
      <a:spcAft>
        <a:spcPct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.xml" /><Relationship Id="rId2" Type="http://schemas.openxmlformats.org/officeDocument/2006/relationships/notesMaster" Target="../notesMasters/notesMaster1.xml" /></Relationships>
</file>

<file path=ppt/notesSlides/_rels/notesSlide2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.xml" /><Relationship Id="rId2" Type="http://schemas.openxmlformats.org/officeDocument/2006/relationships/notesMaster" Target="../notesMasters/notesMaster1.xml" /></Relationships>
</file>

<file path=ppt/notesSlides/notesSlide1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 showMasterSp="0" showMasterPhAnim="0">
  <p:cSld name="">
    <p:spTree>
      <p:nvGrpSpPr>
        <p:cNvPr id="157" name="Shape 157"/>
        <p:cNvGrpSpPr/>
        <p:nvPr/>
      </p:nvGrpSpPr>
      <p:grpSpPr>
        <a:xfrm>
          <a:off x="0" y="0"/>
          <a:ext cx="0" cy="0"/>
        </a:xfrm>
      </p:grpSpPr>
      <p:sp>
        <p:nvSpPr>
          <p:cNvPr id="158" name="Google Shape;158;g27996905f60_0_125:notes"/>
          <p:cNvSpPr/>
          <p:nvPr>
            <p:ph type="sldImg" idx="2"/>
          </p:nvPr>
        </p:nvSpPr>
        <p:spPr>
          <a:xfrm>
            <a:off x="2217050" y="685800"/>
            <a:ext cx="2424600" cy="3429000"/>
          </a:xfrm>
          <a:custGeom>
            <a:rect l="l" t="t" r="r" b="b"/>
            <a:pathLst>
              <a:path w="119999" h="119999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9" name="Google Shape;159;g27996905f60_0_125:notes"/>
          <p:cNvSpPr txBox="1"/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 showMasterSp="0" showMasterPhAnim="0">
  <p:cSld name="">
    <p:spTree>
      <p:nvGrpSpPr>
        <p:cNvPr id="256" name="Shape 256"/>
        <p:cNvGrpSpPr/>
        <p:nvPr/>
      </p:nvGrpSpPr>
      <p:grpSpPr>
        <a:xfrm>
          <a:off x="0" y="0"/>
          <a:ext cx="0" cy="0"/>
        </a:xfrm>
      </p:grpSpPr>
      <p:sp>
        <p:nvSpPr>
          <p:cNvPr id="257" name="Google Shape;257;g27996905f60_0_130:notes"/>
          <p:cNvSpPr/>
          <p:nvPr>
            <p:ph type="sldImg" idx="2"/>
          </p:nvPr>
        </p:nvSpPr>
        <p:spPr>
          <a:xfrm>
            <a:off x="2217050" y="685800"/>
            <a:ext cx="2424600" cy="3429000"/>
          </a:xfrm>
          <a:custGeom>
            <a:rect l="l" t="t" r="r" b="b"/>
            <a:pathLst>
              <a:path w="119999" h="119999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58" name="Google Shape;258;g27996905f60_0_130:notes"/>
          <p:cNvSpPr txBox="1"/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.png" /><Relationship Id="rId2" Type="http://schemas.openxmlformats.org/officeDocument/2006/relationships/image" Target="../media/image2.png" /><Relationship Id="rId3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.png" /><Relationship Id="rId2" Type="http://schemas.openxmlformats.org/officeDocument/2006/relationships/image" Target="../media/image2.png" /><Relationship Id="rId3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.png" /><Relationship Id="rId2" Type="http://schemas.openxmlformats.org/officeDocument/2006/relationships/slideMaster" Target="../slideMasters/slideMaster1.xml" /></Relationships>
</file>

<file path=ppt/slideLayouts/_rels/slideLayout4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.png" /><Relationship Id="rId2" Type="http://schemas.openxmlformats.org/officeDocument/2006/relationships/slideMaster" Target="../slideMasters/slideMaster1.xml" /></Relationships>
</file>

<file path=ppt/slideLayouts/_rels/slideLayout5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.png" /><Relationship Id="rId2" Type="http://schemas.openxmlformats.org/officeDocument/2006/relationships/slideMaster" Target="../slideMasters/slideMaster1.xml" /></Relationships>
</file>

<file path=ppt/slideLayouts/_rels/slideLayout6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.png" /><Relationship Id="rId2" Type="http://schemas.openxmlformats.org/officeDocument/2006/relationships/slideMaster" Target="../slideMasters/slideMaster1.xml" /></Relationships>
</file>

<file path=ppt/slideLayouts/_rels/slideLayout7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.png" /><Relationship Id="rId2" Type="http://schemas.openxmlformats.org/officeDocument/2006/relationships/slideMaster" Target="../slideMasters/slideMaster1.xml" /></Relationships>
</file>

<file path=ppt/slideLayouts/_rels/slideLayout8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.png" /><Relationship Id="rId2" Type="http://schemas.openxmlformats.org/officeDocument/2006/relationships/image" Target="../media/image3.png" /><Relationship Id="rId3" Type="http://schemas.openxmlformats.org/officeDocument/2006/relationships/image" Target="../media/image4.png" /><Relationship Id="rId4" Type="http://schemas.openxmlformats.org/officeDocument/2006/relationships/slideMaster" Target="../slideMasters/slideMaster2.xml" /></Relationships>
</file>

<file path=ppt/slideLayouts/_rels/slideLayout9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.png" /><Relationship Id="rId2" Type="http://schemas.openxmlformats.org/officeDocument/2006/relationships/image" Target="../media/image4.png" /><Relationship Id="rId3" Type="http://schemas.openxmlformats.org/officeDocument/2006/relationships/image" Target="../media/image3.png" /><Relationship Id="rId4" Type="http://schemas.openxmlformats.org/officeDocument/2006/relationships/slideMaster" Target="../slideMasters/slideMaster2.xml" /></Relationships>
</file>

<file path=ppt/slideLayouts/_rels/slideLayout10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.png" /><Relationship Id="rId2" Type="http://schemas.openxmlformats.org/officeDocument/2006/relationships/slideMaster" Target="../slideMasters/slideMaster2.xml" /></Relationships>
</file>

<file path=ppt/slideLayouts/_rels/slideLayout11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.png" /><Relationship Id="rId2" Type="http://schemas.openxmlformats.org/officeDocument/2006/relationships/hyperlink" Target="https://www.nationalarchives.gov.uk/doc/open-government-licence/version/3/" TargetMode="External" /><Relationship Id="rId3" Type="http://schemas.openxmlformats.org/officeDocument/2006/relationships/hyperlink" Target="https://www.thenational.academy/legal/terms-and-conditions" TargetMode="External" /><Relationship Id="rId4" Type="http://schemas.openxmlformats.org/officeDocument/2006/relationships/slideMaster" Target="../slideMasters/slideMaster2.xml" /></Relationships>
</file>

<file path=ppt/slideLayouts/_rels/slideLayout12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.png" /><Relationship Id="rId2" Type="http://schemas.openxmlformats.org/officeDocument/2006/relationships/image" Target="../media/image4.png" /><Relationship Id="rId3" Type="http://schemas.openxmlformats.org/officeDocument/2006/relationships/image" Target="../media/image3.png" /><Relationship Id="rId4" Type="http://schemas.openxmlformats.org/officeDocument/2006/relationships/hyperlink" Target="https://www.nationalarchives.gov.uk/doc/open-government-licence/version/3/" TargetMode="External" /><Relationship Id="rId5" Type="http://schemas.openxmlformats.org/officeDocument/2006/relationships/hyperlink" Target="https://www.thenational.academy/legal/terms-and-conditions" TargetMode="External" /><Relationship Id="rId6" Type="http://schemas.openxmlformats.org/officeDocument/2006/relationships/slideMaster" Target="../slideMasters/slideMaster2.xml" /></Relationships>
</file>

<file path=ppt/slideLayouts/_rels/slideLayout13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.png" /><Relationship Id="rId2" Type="http://schemas.openxmlformats.org/officeDocument/2006/relationships/image" Target="../media/image4.png" /><Relationship Id="rId3" Type="http://schemas.openxmlformats.org/officeDocument/2006/relationships/image" Target="../media/image3.png" /><Relationship Id="rId4" Type="http://schemas.openxmlformats.org/officeDocument/2006/relationships/hyperlink" Target="https://www.nationalarchives.gov.uk/doc/open-government-licence/version/3/" TargetMode="External" /><Relationship Id="rId5" Type="http://schemas.openxmlformats.org/officeDocument/2006/relationships/hyperlink" Target="https://www.thenational.academy/legal/terms-and-conditions" TargetMode="External" /><Relationship Id="rId6" Type="http://schemas.openxmlformats.org/officeDocument/2006/relationships/slideMaster" Target="../slideMasters/slideMaster2.xml" /></Relationships>
</file>

<file path=ppt/slideLayouts/_rels/slideLayout14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.png" /><Relationship Id="rId2" Type="http://schemas.openxmlformats.org/officeDocument/2006/relationships/image" Target="../media/image4.png" /><Relationship Id="rId3" Type="http://schemas.openxmlformats.org/officeDocument/2006/relationships/image" Target="../media/image3.png" /><Relationship Id="rId4" Type="http://schemas.openxmlformats.org/officeDocument/2006/relationships/slideMaster" Target="../slideMasters/slideMaster2.xml" /></Relationships>
</file>

<file path=ppt/slideLayouts/_rels/slideLayout15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.png" /><Relationship Id="rId2" Type="http://schemas.openxmlformats.org/officeDocument/2006/relationships/slideMaster" Target="../slideMasters/slideMaster2.xml" /></Relationships>
</file>

<file path=ppt/slideLayouts/_rels/slideLayout16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.png" /><Relationship Id="rId2" Type="http://schemas.openxmlformats.org/officeDocument/2006/relationships/hyperlink" Target="https://www.nationalarchives.gov.uk/doc/open-government-licence/version/3/" TargetMode="External" /><Relationship Id="rId3" Type="http://schemas.openxmlformats.org/officeDocument/2006/relationships/hyperlink" Target="https://www.thenational.academy/legal/terms-and-conditions" TargetMode="External" /><Relationship Id="rId4" Type="http://schemas.openxmlformats.org/officeDocument/2006/relationships/slideMaster" Target="../slideMasters/slideMaster2.xml" /></Relationships>
</file>

<file path=ppt/slideLayouts/_rels/slideLayout17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.png" /><Relationship Id="rId2" Type="http://schemas.openxmlformats.org/officeDocument/2006/relationships/image" Target="../media/image4.png" /><Relationship Id="rId3" Type="http://schemas.openxmlformats.org/officeDocument/2006/relationships/image" Target="../media/image3.png" /><Relationship Id="rId4" Type="http://schemas.openxmlformats.org/officeDocument/2006/relationships/hyperlink" Target="https://www.nationalarchives.gov.uk/doc/open-government-licence/version/3/" TargetMode="External" /><Relationship Id="rId5" Type="http://schemas.openxmlformats.org/officeDocument/2006/relationships/hyperlink" Target="https://www.thenational.academy/legal/terms-and-conditions" TargetMode="External" /><Relationship Id="rId6" Type="http://schemas.openxmlformats.org/officeDocument/2006/relationships/slideMaster" Target="../slideMasters/slideMaster2.xml" /></Relationships>
</file>

<file path=ppt/slideLayouts/slideLayout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matchingName="SEC FRONT COL 1">
  <p:cSld name="SECTION_HEADER_1_1_1_1_1_1_1_1_1">
    <p:spTree>
      <p:nvGrpSpPr>
        <p:cNvPr id="9" name="Shape 9"/>
        <p:cNvGrpSpPr/>
        <p:nvPr/>
      </p:nvGrpSpPr>
      <p:grpSpPr>
        <a:xfrm>
          <a:off x="0" y="0"/>
          <a:ext cx="0" cy="0"/>
        </a:xfrm>
      </p:grpSpPr>
      <p:sp>
        <p:nvSpPr>
          <p:cNvPr id="10" name="Google Shape;10;p2"/>
          <p:cNvSpPr txBox="1"/>
          <p:nvPr>
            <p:ph type="title"/>
          </p:nvPr>
        </p:nvSpPr>
        <p:spPr>
          <a:xfrm>
            <a:off x="468000" y="266700"/>
            <a:ext cx="6624000" cy="432000"/>
          </a:xfrm>
          <a:prstGeom prst="rect">
            <a:avLst/>
          </a:prstGeom>
        </p:spPr>
        <p:txBody>
          <a:bodyPr spcFirstLastPara="1" wrap="square" lIns="0" tIns="91425" rIns="91425" bIns="91425" anchor="t" anchorCtr="0">
            <a:normAutofit/>
          </a:bodyPr>
          <a:lstStyle>
            <a:lvl1pPr lvl="0" rtl="0">
              <a:spcBef>
                <a:spcPct val="0"/>
              </a:spcBef>
              <a:spcAft>
                <a:spcPct val="0"/>
              </a:spcAft>
              <a:buSzPts val="1800"/>
              <a:buFont typeface="Lexend"/>
              <a:buNone/>
              <a:defRPr sz="1800" b="1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2pPr>
            <a:lvl3pPr lvl="2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3pPr>
            <a:lvl4pPr lvl="3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4pPr>
            <a:lvl5pPr lvl="4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5pPr>
            <a:lvl6pPr lvl="5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6pPr>
            <a:lvl7pPr lvl="6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7pPr>
            <a:lvl8pPr lvl="7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8pPr>
            <a:lvl9pPr lvl="8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1" name="Google Shape;11;p2"/>
          <p:cNvSpPr txBox="1"/>
          <p:nvPr>
            <p:ph type="subTitle" idx="1"/>
          </p:nvPr>
        </p:nvSpPr>
        <p:spPr>
          <a:xfrm>
            <a:off x="468000" y="9981175"/>
            <a:ext cx="5898900" cy="3600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rmAutofit/>
          </a:bodyPr>
          <a:lstStyle>
            <a:lvl1pPr lvl="0" rtl="0">
              <a:spcBef>
                <a:spcPct val="0"/>
              </a:spcBef>
              <a:spcAft>
                <a:spcPct val="0"/>
              </a:spcAft>
              <a:buSzPts val="900"/>
              <a:buFont typeface="Lexend"/>
              <a:buNone/>
              <a:defRPr sz="9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ct val="0"/>
              </a:spcBef>
              <a:spcAft>
                <a:spcPct val="0"/>
              </a:spcAft>
              <a:buSzPts val="1400"/>
              <a:buNone/>
              <a:defRPr/>
            </a:lvl2pPr>
            <a:lvl3pPr lvl="2" rtl="0">
              <a:spcBef>
                <a:spcPct val="0"/>
              </a:spcBef>
              <a:spcAft>
                <a:spcPct val="0"/>
              </a:spcAft>
              <a:buSzPts val="1400"/>
              <a:buNone/>
              <a:defRPr/>
            </a:lvl3pPr>
            <a:lvl4pPr lvl="3" rtl="0">
              <a:spcBef>
                <a:spcPct val="0"/>
              </a:spcBef>
              <a:spcAft>
                <a:spcPct val="0"/>
              </a:spcAft>
              <a:buSzPts val="1400"/>
              <a:buNone/>
              <a:defRPr/>
            </a:lvl4pPr>
            <a:lvl5pPr lvl="4" rtl="0">
              <a:spcBef>
                <a:spcPct val="0"/>
              </a:spcBef>
              <a:spcAft>
                <a:spcPct val="0"/>
              </a:spcAft>
              <a:buSzPts val="1400"/>
              <a:buNone/>
              <a:defRPr/>
            </a:lvl5pPr>
            <a:lvl6pPr lvl="5" rtl="0">
              <a:spcBef>
                <a:spcPct val="0"/>
              </a:spcBef>
              <a:spcAft>
                <a:spcPct val="0"/>
              </a:spcAft>
              <a:buSzPts val="1400"/>
              <a:buNone/>
              <a:defRPr/>
            </a:lvl6pPr>
            <a:lvl7pPr lvl="6" rtl="0">
              <a:spcBef>
                <a:spcPct val="0"/>
              </a:spcBef>
              <a:spcAft>
                <a:spcPct val="0"/>
              </a:spcAft>
              <a:buSzPts val="1400"/>
              <a:buNone/>
              <a:defRPr/>
            </a:lvl7pPr>
            <a:lvl8pPr lvl="7" rtl="0">
              <a:spcBef>
                <a:spcPct val="0"/>
              </a:spcBef>
              <a:spcAft>
                <a:spcPct val="0"/>
              </a:spcAft>
              <a:buSzPts val="1400"/>
              <a:buNone/>
              <a:defRPr/>
            </a:lvl8pPr>
            <a:lvl9pPr lvl="8" rtl="0">
              <a:spcBef>
                <a:spcPct val="0"/>
              </a:spcBef>
              <a:spcAft>
                <a:spcPct val="0"/>
              </a:spcAft>
              <a:buSzPts val="1400"/>
              <a:buNone/>
              <a:defRPr/>
            </a:lvl9pPr>
          </a:lstStyle>
          <a:p/>
        </p:txBody>
      </p:sp>
      <p:pic>
        <p:nvPicPr>
          <p:cNvPr id="12" name="Google Shape;12;p2"/>
          <p:cNvPicPr preferRelativeResize="0"/>
          <p:nvPr/>
        </p:nvPicPr>
        <p:blipFill>
          <a:blip r:embed="rId1">
            <a:alphaModFix/>
          </a:blip>
          <a:stretch>
            <a:fillRect/>
          </a:stretch>
        </p:blipFill>
        <p:spPr>
          <a:xfrm>
            <a:off x="6886512" y="10041210"/>
            <a:ext cx="181075" cy="246288"/>
          </a:xfrm>
          <a:prstGeom prst="rect">
            <a:avLst/>
          </a:prstGeom>
          <a:noFill/>
          <a:ln>
            <a:noFill/>
          </a:ln>
        </p:spPr>
      </p:pic>
      <p:pic>
        <p:nvPicPr>
          <p:cNvPr id="13" name="Google Shape;13;p2"/>
          <p:cNvPicPr preferRelativeResize="0"/>
          <p:nvPr/>
        </p:nvPicPr>
        <p:blipFill>
          <a:blip r:embed="rId2">
            <a:alphaModFix/>
          </a:blip>
          <a:srcRect l="4603" r="4603"/>
          <a:stretch>
            <a:fillRect/>
          </a:stretch>
        </p:blipFill>
        <p:spPr>
          <a:xfrm>
            <a:off x="466825" y="698750"/>
            <a:ext cx="6623999" cy="7560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4" name="Google Shape;14;p2"/>
          <p:cNvGrpSpPr/>
          <p:nvPr/>
        </p:nvGrpSpPr>
        <p:grpSpPr>
          <a:xfrm>
            <a:off x="466900" y="962525"/>
            <a:ext cx="2953057" cy="162000"/>
            <a:chOff x="466900" y="962525"/>
            <a:chExt cx="2953057" cy="162000"/>
          </a:xfrm>
        </p:grpSpPr>
        <p:sp>
          <p:nvSpPr>
            <p:cNvPr id="15" name="Google Shape;15;p2"/>
            <p:cNvSpPr txBox="1"/>
            <p:nvPr/>
          </p:nvSpPr>
          <p:spPr>
            <a:xfrm>
              <a:off x="466900" y="962525"/>
              <a:ext cx="2953057" cy="1539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spAutoFit/>
            </a:bodyPr>
            <a:lstStyle/>
            <a:p>
              <a:pPr marL="0" lvl="0" indent="0" algn="l" rtl="0">
                <a:spcBef>
                  <a:spcPct val="0"/>
                </a:spcBef>
                <a:spcAft>
                  <a:spcPct val="0"/>
                </a:spcAft>
                <a:buNone/>
              </a:pPr>
              <a:r>
                <a:rPr lang="en-GB" sz="1000" b="1">
                  <a:solidFill>
                    <a:schemeClr val="dk2"/>
                  </a:solidFill>
                  <a:latin typeface="Lexend"/>
                  <a:ea typeface="Lexend"/>
                  <a:cs typeface="Lexend"/>
                  <a:sym typeface="Lexend"/>
                </a:rPr>
                <a:t>Name: </a:t>
              </a:r>
              <a:endParaRPr sz="1000" b="1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  <p:cxnSp>
          <p:nvCxnSpPr>
            <p:cNvPr id="16" name="Google Shape;16;p2"/>
            <p:cNvCxnSpPr/>
            <p:nvPr/>
          </p:nvCxnSpPr>
          <p:spPr>
            <a:xfrm rot="10800000" flipH="1">
              <a:off x="943904" y="1116425"/>
              <a:ext cx="1998900" cy="8100"/>
            </a:xfrm>
            <a:prstGeom prst="straightConnector1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med" len="med"/>
              <a:tailEnd type="none" w="med" len="med"/>
            </a:ln>
          </p:spPr>
        </p:cxnSp>
      </p:grpSp>
    </p:spTree>
  </p:cSld>
  <p:clrMapOvr>
    <a:masterClrMapping/>
  </p:clrMapOvr>
  <p:transition/>
  <p:timing/>
  <p:extLst>
    <p:ext uri="{DCECCB84-F9BA-43D5-87BE-67443E8EF086}">
      <p15:sldGuideLst xmlns:p15="http://schemas.microsoft.com/office/powerpoint/2012/main">
        <p15:guide id="1" orient="horz" pos="488">
          <p15:clr>
            <a:srgbClr val="D9D9D9"/>
          </p15:clr>
        </p15:guide>
        <p15:guide id="2" orient="horz" pos="544">
          <p15:clr>
            <a:srgbClr val="D9D9D9"/>
          </p15:clr>
        </p15:guide>
        <p15:guide id="3" orient="horz" pos="1916">
          <p15:clr>
            <a:srgbClr val="D9D9D9"/>
          </p15:clr>
        </p15:guide>
        <p15:guide id="4" orient="horz" pos="3368">
          <p15:clr>
            <a:srgbClr val="D9D9D9"/>
          </p15:clr>
        </p15:guide>
        <p15:guide id="5" orient="horz" pos="4762">
          <p15:clr>
            <a:srgbClr val="D9D9D9"/>
          </p15:clr>
        </p15:guide>
        <p15:guide id="6" pos="295">
          <p15:clr>
            <a:srgbClr val="FF0000"/>
          </p15:clr>
        </p15:guide>
        <p15:guide id="7" pos="4467">
          <p15:clr>
            <a:srgbClr val="FF0000"/>
          </p15:clr>
        </p15:guide>
        <p15:guide id="8" pos="1519">
          <p15:clr>
            <a:srgbClr val="D9D9D9"/>
          </p15:clr>
        </p15:guide>
        <p15:guide id="9" pos="1764">
          <p15:clr>
            <a:srgbClr val="D9D9D9"/>
          </p15:clr>
        </p15:guide>
        <p15:guide id="10" pos="3243">
          <p15:clr>
            <a:srgbClr val="D9D9D9"/>
          </p15:clr>
        </p15:guide>
        <p15:guide id="11" pos="2998">
          <p15:clr>
            <a:srgbClr val="D9D9D9"/>
          </p15:clr>
        </p15:guide>
        <p15:guide id="12" pos="3120">
          <p15:clr>
            <a:srgbClr val="D9D9D9"/>
          </p15:clr>
        </p15:guide>
        <p15:guide id="13" pos="1642">
          <p15:clr>
            <a:srgbClr val="D9D9D9"/>
          </p15:clr>
        </p15:guide>
        <p15:guide id="14" pos="2381">
          <p15:clr>
            <a:srgbClr val="D9D9D9"/>
          </p15:clr>
        </p15:guide>
        <p15:guide id="15" pos="2154">
          <p15:clr>
            <a:srgbClr val="FF0000"/>
          </p15:clr>
        </p15:guide>
        <p15:guide id="16" pos="2608">
          <p15:clr>
            <a:srgbClr val="FF0000"/>
          </p15:clr>
        </p15:guide>
        <p15:guide id="17" orient="horz" pos="227">
          <p15:clr>
            <a:srgbClr val="FF000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matchingName="SEC FRONT COL 1 1">
  <p:cSld name="SECTION_HEADER_1_1_1_1_1_1_1_1_1_3">
    <p:spTree>
      <p:nvGrpSpPr>
        <p:cNvPr id="17" name="Shape 17"/>
        <p:cNvGrpSpPr/>
        <p:nvPr/>
      </p:nvGrpSpPr>
      <p:grpSpPr>
        <a:xfrm>
          <a:off x="0" y="0"/>
          <a:ext cx="0" cy="0"/>
        </a:xfrm>
      </p:grpSpPr>
      <p:sp>
        <p:nvSpPr>
          <p:cNvPr id="18" name="Google Shape;18;p3"/>
          <p:cNvSpPr txBox="1"/>
          <p:nvPr>
            <p:ph type="title"/>
          </p:nvPr>
        </p:nvSpPr>
        <p:spPr>
          <a:xfrm>
            <a:off x="468000" y="266700"/>
            <a:ext cx="6624000" cy="432000"/>
          </a:xfrm>
          <a:prstGeom prst="rect">
            <a:avLst/>
          </a:prstGeom>
        </p:spPr>
        <p:txBody>
          <a:bodyPr spcFirstLastPara="1" wrap="square" lIns="0" tIns="91425" rIns="91425" bIns="91425" anchor="t" anchorCtr="0">
            <a:normAutofit/>
          </a:bodyPr>
          <a:lstStyle>
            <a:lvl1pPr lvl="0" rtl="0">
              <a:spcBef>
                <a:spcPct val="0"/>
              </a:spcBef>
              <a:spcAft>
                <a:spcPct val="0"/>
              </a:spcAft>
              <a:buSzPts val="1800"/>
              <a:buFont typeface="Lexend"/>
              <a:buNone/>
              <a:defRPr sz="1800" b="1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2pPr>
            <a:lvl3pPr lvl="2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3pPr>
            <a:lvl4pPr lvl="3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4pPr>
            <a:lvl5pPr lvl="4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5pPr>
            <a:lvl6pPr lvl="5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6pPr>
            <a:lvl7pPr lvl="6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7pPr>
            <a:lvl8pPr lvl="7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8pPr>
            <a:lvl9pPr lvl="8" rtl="0">
              <a:spcBef>
                <a:spcPct val="0"/>
              </a:spcBef>
              <a:spcAft>
                <a:spcPct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9" name="Google Shape;19;p3"/>
          <p:cNvSpPr txBox="1"/>
          <p:nvPr>
            <p:ph type="subTitle" idx="1"/>
          </p:nvPr>
        </p:nvSpPr>
        <p:spPr>
          <a:xfrm>
            <a:off x="466825" y="1780150"/>
            <a:ext cx="6624000" cy="360000"/>
          </a:xfrm>
          <a:prstGeom prst="rect">
            <a:avLst/>
          </a:prstGeom>
          <a:ln w="9525" cap="flat" cmpd="sng">
            <a:solidFill>
              <a:srgbClr val="B7B7B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0" rIns="0" bIns="0" anchor="t" anchorCtr="0">
            <a:normAutofit/>
          </a:bodyPr>
          <a:lstStyle>
            <a:lvl1pPr lvl="0" rtl="0">
              <a:spcBef>
                <a:spcPct val="0"/>
              </a:spcBef>
              <a:spcAft>
                <a:spcPct val="0"/>
              </a:spcAft>
              <a:buSzPts val="1200"/>
              <a:buFont typeface="Lexend"/>
              <a:buNone/>
              <a:defRPr sz="1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ct val="0"/>
              </a:spcBef>
              <a:spcAft>
                <a:spcPct val="0"/>
              </a:spcAft>
              <a:buSzPts val="1400"/>
              <a:buNone/>
              <a:defRPr/>
            </a:lvl2pPr>
            <a:lvl3pPr lvl="2" rtl="0">
              <a:spcBef>
                <a:spcPct val="0"/>
              </a:spcBef>
              <a:spcAft>
                <a:spcPct val="0"/>
              </a:spcAft>
              <a:buSzPts val="1400"/>
              <a:buNone/>
              <a:defRPr/>
            </a:lvl3pPr>
            <a:lvl4pPr lvl="3" rtl="0">
              <a:spcBef>
                <a:spcPct val="0"/>
              </a:spcBef>
              <a:spcAft>
                <a:spcPct val="0"/>
              </a:spcAft>
              <a:buSzPts val="1400"/>
              <a:buNone/>
              <a:defRPr/>
            </a:lvl4pPr>
            <a:lvl5pPr lvl="4" rtl="0">
              <a:spcBef>
                <a:spcPct val="0"/>
              </a:spcBef>
              <a:spcAft>
                <a:spcPct val="0"/>
              </a:spcAft>
              <a:buSzPts val="1400"/>
              <a:buNone/>
              <a:defRPr/>
            </a:lvl5pPr>
            <a:lvl6pPr lvl="5" rtl="0">
              <a:spcBef>
                <a:spcPct val="0"/>
              </a:spcBef>
              <a:spcAft>
                <a:spcPct val="0"/>
              </a:spcAft>
              <a:buSzPts val="1400"/>
              <a:buNone/>
              <a:defRPr/>
            </a:lvl6pPr>
            <a:lvl7pPr lvl="6" rtl="0">
              <a:spcBef>
                <a:spcPct val="0"/>
              </a:spcBef>
              <a:spcAft>
                <a:spcPct val="0"/>
              </a:spcAft>
              <a:buSzPts val="1400"/>
              <a:buNone/>
              <a:defRPr/>
            </a:lvl7pPr>
            <a:lvl8pPr lvl="7" rtl="0">
              <a:spcBef>
                <a:spcPct val="0"/>
              </a:spcBef>
              <a:spcAft>
                <a:spcPct val="0"/>
              </a:spcAft>
              <a:buSzPts val="1400"/>
              <a:buNone/>
              <a:defRPr/>
            </a:lvl8pPr>
            <a:lvl9pPr lvl="8" rtl="0">
              <a:spcBef>
                <a:spcPct val="0"/>
              </a:spcBef>
              <a:spcAft>
                <a:spcPct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0" name="Google Shape;20;p3"/>
          <p:cNvSpPr txBox="1"/>
          <p:nvPr>
            <p:ph type="subTitle" idx="2"/>
          </p:nvPr>
        </p:nvSpPr>
        <p:spPr>
          <a:xfrm>
            <a:off x="2807400" y="4759500"/>
            <a:ext cx="1945200" cy="360000"/>
          </a:xfrm>
          <a:prstGeom prst="rect">
            <a:avLst/>
          </a:prstGeom>
          <a:ln w="9525" cap="flat" cmpd="sng">
            <a:solidFill>
              <a:srgbClr val="B7B7B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0" rIns="0" bIns="0" anchor="t" anchorCtr="0">
            <a:normAutofit/>
          </a:bodyPr>
          <a:lstStyle>
            <a:lvl1pPr lvl="0" rtl="0">
              <a:spcBef>
                <a:spcPct val="0"/>
              </a:spcBef>
              <a:spcAft>
                <a:spcPct val="0"/>
              </a:spcAft>
              <a:buSzPts val="1200"/>
              <a:buFont typeface="Lexend"/>
              <a:buNone/>
              <a:defRPr sz="1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ct val="0"/>
              </a:spcBef>
              <a:spcAft>
                <a:spcPct val="0"/>
              </a:spcAft>
              <a:buSzPts val="1400"/>
              <a:buNone/>
              <a:defRPr/>
            </a:lvl2pPr>
            <a:lvl3pPr lvl="2" rtl="0">
              <a:spcBef>
                <a:spcPct val="0"/>
              </a:spcBef>
              <a:spcAft>
                <a:spcPct val="0"/>
              </a:spcAft>
              <a:buSzPts val="1400"/>
              <a:buNone/>
              <a:defRPr/>
            </a:lvl3pPr>
            <a:lvl4pPr lvl="3" rtl="0">
              <a:spcBef>
                <a:spcPct val="0"/>
              </a:spcBef>
              <a:spcAft>
                <a:spcPct val="0"/>
              </a:spcAft>
              <a:buSzPts val="1400"/>
              <a:buNone/>
              <a:defRPr/>
            </a:lvl4pPr>
            <a:lvl5pPr lvl="4" rtl="0">
              <a:spcBef>
                <a:spcPct val="0"/>
              </a:spcBef>
              <a:spcAft>
                <a:spcPct val="0"/>
              </a:spcAft>
              <a:buSzPts val="1400"/>
              <a:buNone/>
              <a:defRPr/>
            </a:lvl5pPr>
            <a:lvl6pPr lvl="5" rtl="0">
              <a:spcBef>
                <a:spcPct val="0"/>
              </a:spcBef>
              <a:spcAft>
                <a:spcPct val="0"/>
              </a:spcAft>
              <a:buSzPts val="1400"/>
              <a:buNone/>
              <a:defRPr/>
            </a:lvl6pPr>
            <a:lvl7pPr lvl="6" rtl="0">
              <a:spcBef>
                <a:spcPct val="0"/>
              </a:spcBef>
              <a:spcAft>
                <a:spcPct val="0"/>
              </a:spcAft>
              <a:buSzPts val="1400"/>
              <a:buNone/>
              <a:defRPr/>
            </a:lvl7pPr>
            <a:lvl8pPr lvl="7" rtl="0">
              <a:spcBef>
                <a:spcPct val="0"/>
              </a:spcBef>
              <a:spcAft>
                <a:spcPct val="0"/>
              </a:spcAft>
              <a:buSzPts val="1400"/>
              <a:buNone/>
              <a:defRPr/>
            </a:lvl8pPr>
            <a:lvl9pPr lvl="8" rtl="0">
              <a:spcBef>
                <a:spcPct val="0"/>
              </a:spcBef>
              <a:spcAft>
                <a:spcPct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1" name="Google Shape;21;p3"/>
          <p:cNvSpPr txBox="1"/>
          <p:nvPr>
            <p:ph type="subTitle" idx="3"/>
          </p:nvPr>
        </p:nvSpPr>
        <p:spPr>
          <a:xfrm>
            <a:off x="468000" y="9981175"/>
            <a:ext cx="5898900" cy="3600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rmAutofit/>
          </a:bodyPr>
          <a:lstStyle>
            <a:lvl1pPr lvl="0" rtl="0">
              <a:spcBef>
                <a:spcPct val="0"/>
              </a:spcBef>
              <a:spcAft>
                <a:spcPct val="0"/>
              </a:spcAft>
              <a:buSzPts val="900"/>
              <a:buFont typeface="Lexend"/>
              <a:buNone/>
              <a:defRPr sz="9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ct val="0"/>
              </a:spcBef>
              <a:spcAft>
                <a:spcPct val="0"/>
              </a:spcAft>
              <a:buSzPts val="1400"/>
              <a:buNone/>
              <a:defRPr/>
            </a:lvl2pPr>
            <a:lvl3pPr lvl="2" rtl="0">
              <a:spcBef>
                <a:spcPct val="0"/>
              </a:spcBef>
              <a:spcAft>
                <a:spcPct val="0"/>
              </a:spcAft>
              <a:buSzPts val="1400"/>
              <a:buNone/>
              <a:defRPr/>
            </a:lvl3pPr>
            <a:lvl4pPr lvl="3" rtl="0">
              <a:spcBef>
                <a:spcPct val="0"/>
              </a:spcBef>
              <a:spcAft>
                <a:spcPct val="0"/>
              </a:spcAft>
              <a:buSzPts val="1400"/>
              <a:buNone/>
              <a:defRPr/>
            </a:lvl4pPr>
            <a:lvl5pPr lvl="4" rtl="0">
              <a:spcBef>
                <a:spcPct val="0"/>
              </a:spcBef>
              <a:spcAft>
                <a:spcPct val="0"/>
              </a:spcAft>
              <a:buSzPts val="1400"/>
              <a:buNone/>
              <a:defRPr/>
            </a:lvl5pPr>
            <a:lvl6pPr lvl="5" rtl="0">
              <a:spcBef>
                <a:spcPct val="0"/>
              </a:spcBef>
              <a:spcAft>
                <a:spcPct val="0"/>
              </a:spcAft>
              <a:buSzPts val="1400"/>
              <a:buNone/>
              <a:defRPr/>
            </a:lvl6pPr>
            <a:lvl7pPr lvl="6" rtl="0">
              <a:spcBef>
                <a:spcPct val="0"/>
              </a:spcBef>
              <a:spcAft>
                <a:spcPct val="0"/>
              </a:spcAft>
              <a:buSzPts val="1400"/>
              <a:buNone/>
              <a:defRPr/>
            </a:lvl7pPr>
            <a:lvl8pPr lvl="7" rtl="0">
              <a:spcBef>
                <a:spcPct val="0"/>
              </a:spcBef>
              <a:spcAft>
                <a:spcPct val="0"/>
              </a:spcAft>
              <a:buSzPts val="1400"/>
              <a:buNone/>
              <a:defRPr/>
            </a:lvl8pPr>
            <a:lvl9pPr lvl="8" rtl="0">
              <a:spcBef>
                <a:spcPct val="0"/>
              </a:spcBef>
              <a:spcAft>
                <a:spcPct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2" name="Google Shape;22;p3"/>
          <p:cNvSpPr txBox="1"/>
          <p:nvPr>
            <p:ph type="subTitle" idx="4"/>
          </p:nvPr>
        </p:nvSpPr>
        <p:spPr>
          <a:xfrm>
            <a:off x="4127250" y="3042000"/>
            <a:ext cx="2953200" cy="360000"/>
          </a:xfrm>
          <a:prstGeom prst="rect">
            <a:avLst/>
          </a:prstGeom>
          <a:ln w="9525" cap="flat" cmpd="sng">
            <a:solidFill>
              <a:srgbClr val="B7B7B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0" rIns="0" bIns="0" anchor="t" anchorCtr="0">
            <a:normAutofit/>
          </a:bodyPr>
          <a:lstStyle>
            <a:lvl1pPr lvl="0" rtl="0">
              <a:spcBef>
                <a:spcPct val="0"/>
              </a:spcBef>
              <a:spcAft>
                <a:spcPct val="0"/>
              </a:spcAft>
              <a:buSzPts val="1200"/>
              <a:buFont typeface="Lexend"/>
              <a:buNone/>
              <a:defRPr sz="1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ct val="0"/>
              </a:spcBef>
              <a:spcAft>
                <a:spcPct val="0"/>
              </a:spcAft>
              <a:buSzPts val="1400"/>
              <a:buNone/>
              <a:defRPr/>
            </a:lvl2pPr>
            <a:lvl3pPr lvl="2" rtl="0">
              <a:spcBef>
                <a:spcPct val="0"/>
              </a:spcBef>
              <a:spcAft>
                <a:spcPct val="0"/>
              </a:spcAft>
              <a:buSzPts val="1400"/>
              <a:buNone/>
              <a:defRPr/>
            </a:lvl3pPr>
            <a:lvl4pPr lvl="3" rtl="0">
              <a:spcBef>
                <a:spcPct val="0"/>
              </a:spcBef>
              <a:spcAft>
                <a:spcPct val="0"/>
              </a:spcAft>
              <a:buSzPts val="1400"/>
              <a:buNone/>
              <a:defRPr/>
            </a:lvl4pPr>
            <a:lvl5pPr lvl="4" rtl="0">
              <a:spcBef>
                <a:spcPct val="0"/>
              </a:spcBef>
              <a:spcAft>
                <a:spcPct val="0"/>
              </a:spcAft>
              <a:buSzPts val="1400"/>
              <a:buNone/>
              <a:defRPr/>
            </a:lvl5pPr>
            <a:lvl6pPr lvl="5" rtl="0">
              <a:spcBef>
                <a:spcPct val="0"/>
              </a:spcBef>
              <a:spcAft>
                <a:spcPct val="0"/>
              </a:spcAft>
              <a:buSzPts val="1400"/>
              <a:buNone/>
              <a:defRPr/>
            </a:lvl6pPr>
            <a:lvl7pPr lvl="6" rtl="0">
              <a:spcBef>
                <a:spcPct val="0"/>
              </a:spcBef>
              <a:spcAft>
                <a:spcPct val="0"/>
              </a:spcAft>
              <a:buSzPts val="1400"/>
              <a:buNone/>
              <a:defRPr/>
            </a:lvl7pPr>
            <a:lvl8pPr lvl="7" rtl="0">
              <a:spcBef>
                <a:spcPct val="0"/>
              </a:spcBef>
              <a:spcAft>
                <a:spcPct val="0"/>
              </a:spcAft>
              <a:buSzPts val="1400"/>
              <a:buNone/>
              <a:defRPr/>
            </a:lvl8pPr>
            <a:lvl9pPr lvl="8" rtl="0">
              <a:spcBef>
                <a:spcPct val="0"/>
              </a:spcBef>
              <a:spcAft>
                <a:spcPct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3" name="Google Shape;23;p3"/>
          <p:cNvSpPr txBox="1"/>
          <p:nvPr>
            <p:ph type="subTitle" idx="5"/>
          </p:nvPr>
        </p:nvSpPr>
        <p:spPr>
          <a:xfrm>
            <a:off x="468000" y="5866375"/>
            <a:ext cx="6581700" cy="4105800"/>
          </a:xfrm>
          <a:prstGeom prst="rect">
            <a:avLst/>
          </a:prstGeom>
          <a:ln w="9525" cap="flat" cmpd="sng">
            <a:solidFill>
              <a:srgbClr val="B7B7B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0" rIns="0" bIns="0" anchor="t" anchorCtr="0">
            <a:normAutofit/>
          </a:bodyPr>
          <a:lstStyle>
            <a:lvl1pPr lvl="0" rtl="0">
              <a:spcBef>
                <a:spcPct val="0"/>
              </a:spcBef>
              <a:spcAft>
                <a:spcPct val="0"/>
              </a:spcAft>
              <a:buSzPts val="1200"/>
              <a:buFont typeface="Lexend"/>
              <a:buNone/>
              <a:defRPr sz="1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ct val="0"/>
              </a:spcBef>
              <a:spcAft>
                <a:spcPct val="0"/>
              </a:spcAft>
              <a:buSzPts val="1400"/>
              <a:buNone/>
              <a:defRPr/>
            </a:lvl2pPr>
            <a:lvl3pPr lvl="2" rtl="0">
              <a:spcBef>
                <a:spcPct val="0"/>
              </a:spcBef>
              <a:spcAft>
                <a:spcPct val="0"/>
              </a:spcAft>
              <a:buSzPts val="1400"/>
              <a:buNone/>
              <a:defRPr/>
            </a:lvl3pPr>
            <a:lvl4pPr lvl="3" rtl="0">
              <a:spcBef>
                <a:spcPct val="0"/>
              </a:spcBef>
              <a:spcAft>
                <a:spcPct val="0"/>
              </a:spcAft>
              <a:buSzPts val="1400"/>
              <a:buNone/>
              <a:defRPr/>
            </a:lvl4pPr>
            <a:lvl5pPr lvl="4" rtl="0">
              <a:spcBef>
                <a:spcPct val="0"/>
              </a:spcBef>
              <a:spcAft>
                <a:spcPct val="0"/>
              </a:spcAft>
              <a:buSzPts val="1400"/>
              <a:buNone/>
              <a:defRPr/>
            </a:lvl5pPr>
            <a:lvl6pPr lvl="5" rtl="0">
              <a:spcBef>
                <a:spcPct val="0"/>
              </a:spcBef>
              <a:spcAft>
                <a:spcPct val="0"/>
              </a:spcAft>
              <a:buSzPts val="1400"/>
              <a:buNone/>
              <a:defRPr/>
            </a:lvl6pPr>
            <a:lvl7pPr lvl="6" rtl="0">
              <a:spcBef>
                <a:spcPct val="0"/>
              </a:spcBef>
              <a:spcAft>
                <a:spcPct val="0"/>
              </a:spcAft>
              <a:buSzPts val="1400"/>
              <a:buNone/>
              <a:defRPr/>
            </a:lvl7pPr>
            <a:lvl8pPr lvl="7" rtl="0">
              <a:spcBef>
                <a:spcPct val="0"/>
              </a:spcBef>
              <a:spcAft>
                <a:spcPct val="0"/>
              </a:spcAft>
              <a:buSzPts val="1400"/>
              <a:buNone/>
              <a:defRPr/>
            </a:lvl8pPr>
            <a:lvl9pPr lvl="8" rtl="0">
              <a:spcBef>
                <a:spcPct val="0"/>
              </a:spcBef>
              <a:spcAft>
                <a:spcPct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4" name="Google Shape;24;p3"/>
          <p:cNvSpPr txBox="1"/>
          <p:nvPr>
            <p:ph type="subTitle" idx="6"/>
          </p:nvPr>
        </p:nvSpPr>
        <p:spPr>
          <a:xfrm>
            <a:off x="466825" y="3042000"/>
            <a:ext cx="2953200" cy="360000"/>
          </a:xfrm>
          <a:prstGeom prst="rect">
            <a:avLst/>
          </a:prstGeom>
          <a:ln w="9525" cap="flat" cmpd="sng">
            <a:solidFill>
              <a:srgbClr val="B7B7B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0" rIns="0" bIns="0" anchor="t" anchorCtr="0">
            <a:normAutofit/>
          </a:bodyPr>
          <a:lstStyle>
            <a:lvl1pPr lvl="0" rtl="0">
              <a:spcBef>
                <a:spcPct val="0"/>
              </a:spcBef>
              <a:spcAft>
                <a:spcPct val="0"/>
              </a:spcAft>
              <a:buSzPts val="1200"/>
              <a:buFont typeface="Lexend"/>
              <a:buNone/>
              <a:defRPr sz="1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ct val="0"/>
              </a:spcBef>
              <a:spcAft>
                <a:spcPct val="0"/>
              </a:spcAft>
              <a:buSzPts val="1400"/>
              <a:buNone/>
              <a:defRPr/>
            </a:lvl2pPr>
            <a:lvl3pPr lvl="2" rtl="0">
              <a:spcBef>
                <a:spcPct val="0"/>
              </a:spcBef>
              <a:spcAft>
                <a:spcPct val="0"/>
              </a:spcAft>
              <a:buSzPts val="1400"/>
              <a:buNone/>
              <a:defRPr/>
            </a:lvl3pPr>
            <a:lvl4pPr lvl="3" rtl="0">
              <a:spcBef>
                <a:spcPct val="0"/>
              </a:spcBef>
              <a:spcAft>
                <a:spcPct val="0"/>
              </a:spcAft>
              <a:buSzPts val="1400"/>
              <a:buNone/>
              <a:defRPr/>
            </a:lvl4pPr>
            <a:lvl5pPr lvl="4" rtl="0">
              <a:spcBef>
                <a:spcPct val="0"/>
              </a:spcBef>
              <a:spcAft>
                <a:spcPct val="0"/>
              </a:spcAft>
              <a:buSzPts val="1400"/>
              <a:buNone/>
              <a:defRPr/>
            </a:lvl5pPr>
            <a:lvl6pPr lvl="5" rtl="0">
              <a:spcBef>
                <a:spcPct val="0"/>
              </a:spcBef>
              <a:spcAft>
                <a:spcPct val="0"/>
              </a:spcAft>
              <a:buSzPts val="1400"/>
              <a:buNone/>
              <a:defRPr/>
            </a:lvl6pPr>
            <a:lvl7pPr lvl="6" rtl="0">
              <a:spcBef>
                <a:spcPct val="0"/>
              </a:spcBef>
              <a:spcAft>
                <a:spcPct val="0"/>
              </a:spcAft>
              <a:buSzPts val="1400"/>
              <a:buNone/>
              <a:defRPr/>
            </a:lvl7pPr>
            <a:lvl8pPr lvl="7" rtl="0">
              <a:spcBef>
                <a:spcPct val="0"/>
              </a:spcBef>
              <a:spcAft>
                <a:spcPct val="0"/>
              </a:spcAft>
              <a:buSzPts val="1400"/>
              <a:buNone/>
              <a:defRPr/>
            </a:lvl8pPr>
            <a:lvl9pPr lvl="8" rtl="0">
              <a:spcBef>
                <a:spcPct val="0"/>
              </a:spcBef>
              <a:spcAft>
                <a:spcPct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5" name="Google Shape;25;p3"/>
          <p:cNvSpPr txBox="1"/>
          <p:nvPr>
            <p:ph type="subTitle" idx="7"/>
          </p:nvPr>
        </p:nvSpPr>
        <p:spPr>
          <a:xfrm>
            <a:off x="466825" y="4759500"/>
            <a:ext cx="1945200" cy="360000"/>
          </a:xfrm>
          <a:prstGeom prst="rect">
            <a:avLst/>
          </a:prstGeom>
          <a:ln w="9525" cap="flat" cmpd="sng">
            <a:solidFill>
              <a:srgbClr val="B7B7B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0" rIns="0" bIns="0" anchor="t" anchorCtr="0">
            <a:normAutofit/>
          </a:bodyPr>
          <a:lstStyle>
            <a:lvl1pPr lvl="0" rtl="0">
              <a:spcBef>
                <a:spcPct val="0"/>
              </a:spcBef>
              <a:spcAft>
                <a:spcPct val="0"/>
              </a:spcAft>
              <a:buSzPts val="1200"/>
              <a:buFont typeface="Lexend"/>
              <a:buNone/>
              <a:defRPr sz="1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ct val="0"/>
              </a:spcBef>
              <a:spcAft>
                <a:spcPct val="0"/>
              </a:spcAft>
              <a:buSzPts val="1400"/>
              <a:buNone/>
              <a:defRPr/>
            </a:lvl2pPr>
            <a:lvl3pPr lvl="2" rtl="0">
              <a:spcBef>
                <a:spcPct val="0"/>
              </a:spcBef>
              <a:spcAft>
                <a:spcPct val="0"/>
              </a:spcAft>
              <a:buSzPts val="1400"/>
              <a:buNone/>
              <a:defRPr/>
            </a:lvl3pPr>
            <a:lvl4pPr lvl="3" rtl="0">
              <a:spcBef>
                <a:spcPct val="0"/>
              </a:spcBef>
              <a:spcAft>
                <a:spcPct val="0"/>
              </a:spcAft>
              <a:buSzPts val="1400"/>
              <a:buNone/>
              <a:defRPr/>
            </a:lvl4pPr>
            <a:lvl5pPr lvl="4" rtl="0">
              <a:spcBef>
                <a:spcPct val="0"/>
              </a:spcBef>
              <a:spcAft>
                <a:spcPct val="0"/>
              </a:spcAft>
              <a:buSzPts val="1400"/>
              <a:buNone/>
              <a:defRPr/>
            </a:lvl5pPr>
            <a:lvl6pPr lvl="5" rtl="0">
              <a:spcBef>
                <a:spcPct val="0"/>
              </a:spcBef>
              <a:spcAft>
                <a:spcPct val="0"/>
              </a:spcAft>
              <a:buSzPts val="1400"/>
              <a:buNone/>
              <a:defRPr/>
            </a:lvl6pPr>
            <a:lvl7pPr lvl="6" rtl="0">
              <a:spcBef>
                <a:spcPct val="0"/>
              </a:spcBef>
              <a:spcAft>
                <a:spcPct val="0"/>
              </a:spcAft>
              <a:buSzPts val="1400"/>
              <a:buNone/>
              <a:defRPr/>
            </a:lvl7pPr>
            <a:lvl8pPr lvl="7" rtl="0">
              <a:spcBef>
                <a:spcPct val="0"/>
              </a:spcBef>
              <a:spcAft>
                <a:spcPct val="0"/>
              </a:spcAft>
              <a:buSzPts val="1400"/>
              <a:buNone/>
              <a:defRPr/>
            </a:lvl8pPr>
            <a:lvl9pPr lvl="8" rtl="0">
              <a:spcBef>
                <a:spcPct val="0"/>
              </a:spcBef>
              <a:spcAft>
                <a:spcPct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6" name="Google Shape;26;p3"/>
          <p:cNvSpPr txBox="1"/>
          <p:nvPr>
            <p:ph type="subTitle" idx="8"/>
          </p:nvPr>
        </p:nvSpPr>
        <p:spPr>
          <a:xfrm>
            <a:off x="5147975" y="4759500"/>
            <a:ext cx="1945200" cy="360000"/>
          </a:xfrm>
          <a:prstGeom prst="rect">
            <a:avLst/>
          </a:prstGeom>
          <a:ln w="9525" cap="flat" cmpd="sng">
            <a:solidFill>
              <a:srgbClr val="B7B7B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0" rIns="0" bIns="0" anchor="t" anchorCtr="0">
            <a:normAutofit/>
          </a:bodyPr>
          <a:lstStyle>
            <a:lvl1pPr lvl="0" rtl="0">
              <a:spcBef>
                <a:spcPct val="0"/>
              </a:spcBef>
              <a:spcAft>
                <a:spcPct val="0"/>
              </a:spcAft>
              <a:buSzPts val="1200"/>
              <a:buFont typeface="Lexend"/>
              <a:buNone/>
              <a:defRPr sz="1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ct val="0"/>
              </a:spcBef>
              <a:spcAft>
                <a:spcPct val="0"/>
              </a:spcAft>
              <a:buSzPts val="1400"/>
              <a:buNone/>
              <a:defRPr/>
            </a:lvl2pPr>
            <a:lvl3pPr lvl="2" rtl="0">
              <a:spcBef>
                <a:spcPct val="0"/>
              </a:spcBef>
              <a:spcAft>
                <a:spcPct val="0"/>
              </a:spcAft>
              <a:buSzPts val="1400"/>
              <a:buNone/>
              <a:defRPr/>
            </a:lvl3pPr>
            <a:lvl4pPr lvl="3" rtl="0">
              <a:spcBef>
                <a:spcPct val="0"/>
              </a:spcBef>
              <a:spcAft>
                <a:spcPct val="0"/>
              </a:spcAft>
              <a:buSzPts val="1400"/>
              <a:buNone/>
              <a:defRPr/>
            </a:lvl4pPr>
            <a:lvl5pPr lvl="4" rtl="0">
              <a:spcBef>
                <a:spcPct val="0"/>
              </a:spcBef>
              <a:spcAft>
                <a:spcPct val="0"/>
              </a:spcAft>
              <a:buSzPts val="1400"/>
              <a:buNone/>
              <a:defRPr/>
            </a:lvl5pPr>
            <a:lvl6pPr lvl="5" rtl="0">
              <a:spcBef>
                <a:spcPct val="0"/>
              </a:spcBef>
              <a:spcAft>
                <a:spcPct val="0"/>
              </a:spcAft>
              <a:buSzPts val="1400"/>
              <a:buNone/>
              <a:defRPr/>
            </a:lvl6pPr>
            <a:lvl7pPr lvl="6" rtl="0">
              <a:spcBef>
                <a:spcPct val="0"/>
              </a:spcBef>
              <a:spcAft>
                <a:spcPct val="0"/>
              </a:spcAft>
              <a:buSzPts val="1400"/>
              <a:buNone/>
              <a:defRPr/>
            </a:lvl7pPr>
            <a:lvl8pPr lvl="7" rtl="0">
              <a:spcBef>
                <a:spcPct val="0"/>
              </a:spcBef>
              <a:spcAft>
                <a:spcPct val="0"/>
              </a:spcAft>
              <a:buSzPts val="1400"/>
              <a:buNone/>
              <a:defRPr/>
            </a:lvl8pPr>
            <a:lvl9pPr lvl="8" rtl="0">
              <a:spcBef>
                <a:spcPct val="0"/>
              </a:spcBef>
              <a:spcAft>
                <a:spcPct val="0"/>
              </a:spcAft>
              <a:buSzPts val="1400"/>
              <a:buNone/>
              <a:defRPr/>
            </a:lvl9pPr>
          </a:lstStyle>
          <a:p/>
        </p:txBody>
      </p:sp>
      <p:pic>
        <p:nvPicPr>
          <p:cNvPr id="27" name="Google Shape;27;p3"/>
          <p:cNvPicPr preferRelativeResize="0"/>
          <p:nvPr/>
        </p:nvPicPr>
        <p:blipFill>
          <a:blip r:embed="rId1">
            <a:alphaModFix/>
          </a:blip>
          <a:stretch>
            <a:fillRect/>
          </a:stretch>
        </p:blipFill>
        <p:spPr>
          <a:xfrm>
            <a:off x="6886512" y="10041210"/>
            <a:ext cx="181075" cy="246288"/>
          </a:xfrm>
          <a:prstGeom prst="rect">
            <a:avLst/>
          </a:prstGeom>
          <a:noFill/>
          <a:ln>
            <a:noFill/>
          </a:ln>
        </p:spPr>
      </p:pic>
      <p:pic>
        <p:nvPicPr>
          <p:cNvPr id="28" name="Google Shape;28;p3"/>
          <p:cNvPicPr preferRelativeResize="0"/>
          <p:nvPr/>
        </p:nvPicPr>
        <p:blipFill>
          <a:blip r:embed="rId2">
            <a:alphaModFix/>
          </a:blip>
          <a:srcRect l="4603" r="4603"/>
          <a:stretch>
            <a:fillRect/>
          </a:stretch>
        </p:blipFill>
        <p:spPr>
          <a:xfrm>
            <a:off x="466825" y="698750"/>
            <a:ext cx="6623999" cy="7560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29" name="Google Shape;29;p3"/>
          <p:cNvGrpSpPr/>
          <p:nvPr/>
        </p:nvGrpSpPr>
        <p:grpSpPr>
          <a:xfrm>
            <a:off x="466900" y="962525"/>
            <a:ext cx="2953200" cy="162000"/>
            <a:chOff x="466900" y="962525"/>
            <a:chExt cx="2953200" cy="162000"/>
          </a:xfrm>
        </p:grpSpPr>
        <p:sp>
          <p:nvSpPr>
            <p:cNvPr id="30" name="Google Shape;30;p3"/>
            <p:cNvSpPr txBox="1"/>
            <p:nvPr/>
          </p:nvSpPr>
          <p:spPr>
            <a:xfrm>
              <a:off x="466900" y="962525"/>
              <a:ext cx="2953200" cy="1539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spAutoFit/>
            </a:bodyPr>
            <a:lstStyle/>
            <a:p>
              <a:pPr marL="0" lvl="0" indent="0" algn="l" rtl="0">
                <a:spcBef>
                  <a:spcPct val="0"/>
                </a:spcBef>
                <a:spcAft>
                  <a:spcPct val="0"/>
                </a:spcAft>
                <a:buNone/>
              </a:pPr>
              <a:r>
                <a:rPr lang="en-GB" sz="1000" b="1">
                  <a:solidFill>
                    <a:schemeClr val="dk2"/>
                  </a:solidFill>
                  <a:latin typeface="Lexend"/>
                  <a:ea typeface="Lexend"/>
                  <a:cs typeface="Lexend"/>
                  <a:sym typeface="Lexend"/>
                </a:rPr>
                <a:t>Name: </a:t>
              </a:r>
              <a:endParaRPr sz="1000" b="1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  <p:cxnSp>
          <p:nvCxnSpPr>
            <p:cNvPr id="31" name="Google Shape;31;p3"/>
            <p:cNvCxnSpPr/>
            <p:nvPr/>
          </p:nvCxnSpPr>
          <p:spPr>
            <a:xfrm rot="10800000" flipH="1">
              <a:off x="943904" y="1116425"/>
              <a:ext cx="1998900" cy="8100"/>
            </a:xfrm>
            <a:prstGeom prst="straightConnector1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med" len="med"/>
              <a:tailEnd type="none" w="med" len="med"/>
            </a:ln>
          </p:spPr>
        </p:cxnSp>
      </p:grpSp>
      <p:sp>
        <p:nvSpPr>
          <p:cNvPr id="32" name="Google Shape;32;p3"/>
          <p:cNvSpPr txBox="1"/>
          <p:nvPr>
            <p:ph type="subTitle" idx="9"/>
          </p:nvPr>
        </p:nvSpPr>
        <p:spPr>
          <a:xfrm>
            <a:off x="466825" y="1369800"/>
            <a:ext cx="6624000" cy="36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rmAutofit/>
          </a:bodyPr>
          <a:lstStyle>
            <a:lvl1pPr lvl="0" rtl="0">
              <a:spcBef>
                <a:spcPct val="0"/>
              </a:spcBef>
              <a:spcAft>
                <a:spcPct val="0"/>
              </a:spcAft>
              <a:buSzPts val="1400"/>
              <a:buNone/>
              <a:defRPr sz="1400" b="1"/>
            </a:lvl1pPr>
            <a:lvl2pPr lvl="1" rtl="0">
              <a:spcBef>
                <a:spcPct val="0"/>
              </a:spcBef>
              <a:spcAft>
                <a:spcPct val="0"/>
              </a:spcAft>
              <a:buSzPts val="1400"/>
              <a:buNone/>
              <a:defRPr/>
            </a:lvl2pPr>
            <a:lvl3pPr lvl="2" rtl="0">
              <a:spcBef>
                <a:spcPct val="0"/>
              </a:spcBef>
              <a:spcAft>
                <a:spcPct val="0"/>
              </a:spcAft>
              <a:buSzPts val="1400"/>
              <a:buNone/>
              <a:defRPr/>
            </a:lvl3pPr>
            <a:lvl4pPr lvl="3" rtl="0">
              <a:spcBef>
                <a:spcPct val="0"/>
              </a:spcBef>
              <a:spcAft>
                <a:spcPct val="0"/>
              </a:spcAft>
              <a:buSzPts val="1400"/>
              <a:buNone/>
              <a:defRPr/>
            </a:lvl4pPr>
            <a:lvl5pPr lvl="4" rtl="0">
              <a:spcBef>
                <a:spcPct val="0"/>
              </a:spcBef>
              <a:spcAft>
                <a:spcPct val="0"/>
              </a:spcAft>
              <a:buSzPts val="1400"/>
              <a:buNone/>
              <a:defRPr/>
            </a:lvl5pPr>
            <a:lvl6pPr lvl="5" rtl="0">
              <a:spcBef>
                <a:spcPct val="0"/>
              </a:spcBef>
              <a:spcAft>
                <a:spcPct val="0"/>
              </a:spcAft>
              <a:buSzPts val="1400"/>
              <a:buNone/>
              <a:defRPr/>
            </a:lvl6pPr>
            <a:lvl7pPr lvl="6" rtl="0">
              <a:spcBef>
                <a:spcPct val="0"/>
              </a:spcBef>
              <a:spcAft>
                <a:spcPct val="0"/>
              </a:spcAft>
              <a:buSzPts val="1400"/>
              <a:buNone/>
              <a:defRPr/>
            </a:lvl7pPr>
            <a:lvl8pPr lvl="7" rtl="0">
              <a:spcBef>
                <a:spcPct val="0"/>
              </a:spcBef>
              <a:spcAft>
                <a:spcPct val="0"/>
              </a:spcAft>
              <a:buSzPts val="1400"/>
              <a:buNone/>
              <a:defRPr/>
            </a:lvl8pPr>
            <a:lvl9pPr lvl="8" rtl="0">
              <a:spcBef>
                <a:spcPct val="0"/>
              </a:spcBef>
              <a:spcAft>
                <a:spcPct val="0"/>
              </a:spcAft>
              <a:buSzPts val="1400"/>
              <a:buNone/>
              <a:defRPr/>
            </a:lvl9pPr>
          </a:lstStyle>
          <a:p/>
        </p:txBody>
      </p:sp>
    </p:spTree>
  </p:cSld>
  <p:clrMapOvr>
    <a:masterClrMapping/>
  </p:clrMapOvr>
  <p:transition/>
  <p:timing/>
  <p:extLst>
    <p:ext uri="{DCECCB84-F9BA-43D5-87BE-67443E8EF086}">
      <p15:sldGuideLst xmlns:p15="http://schemas.microsoft.com/office/powerpoint/2012/main">
        <p15:guide id="1" orient="horz" pos="488">
          <p15:clr>
            <a:srgbClr val="D9D9D9"/>
          </p15:clr>
        </p15:guide>
        <p15:guide id="2" orient="horz" pos="544">
          <p15:clr>
            <a:srgbClr val="D9D9D9"/>
          </p15:clr>
        </p15:guide>
        <p15:guide id="3" orient="horz" pos="1916">
          <p15:clr>
            <a:srgbClr val="D9D9D9"/>
          </p15:clr>
        </p15:guide>
        <p15:guide id="4" orient="horz" pos="3368">
          <p15:clr>
            <a:srgbClr val="D9D9D9"/>
          </p15:clr>
        </p15:guide>
        <p15:guide id="5" orient="horz" pos="4762">
          <p15:clr>
            <a:srgbClr val="D9D9D9"/>
          </p15:clr>
        </p15:guide>
        <p15:guide id="6" pos="295">
          <p15:clr>
            <a:srgbClr val="FF0000"/>
          </p15:clr>
        </p15:guide>
        <p15:guide id="7" pos="4467">
          <p15:clr>
            <a:srgbClr val="FF0000"/>
          </p15:clr>
        </p15:guide>
        <p15:guide id="8" pos="1519">
          <p15:clr>
            <a:srgbClr val="D9D9D9"/>
          </p15:clr>
        </p15:guide>
        <p15:guide id="9" pos="1764">
          <p15:clr>
            <a:srgbClr val="D9D9D9"/>
          </p15:clr>
        </p15:guide>
        <p15:guide id="10" pos="3243">
          <p15:clr>
            <a:srgbClr val="D9D9D9"/>
          </p15:clr>
        </p15:guide>
        <p15:guide id="11" pos="2998">
          <p15:clr>
            <a:srgbClr val="D9D9D9"/>
          </p15:clr>
        </p15:guide>
        <p15:guide id="12" pos="3120">
          <p15:clr>
            <a:srgbClr val="D9D9D9"/>
          </p15:clr>
        </p15:guide>
        <p15:guide id="13" pos="1642">
          <p15:clr>
            <a:srgbClr val="D9D9D9"/>
          </p15:clr>
        </p15:guide>
        <p15:guide id="14" pos="2381">
          <p15:clr>
            <a:srgbClr val="D9D9D9"/>
          </p15:clr>
        </p15:guide>
        <p15:guide id="15" pos="2154">
          <p15:clr>
            <a:srgbClr val="FF0000"/>
          </p15:clr>
        </p15:guide>
        <p15:guide id="16" pos="2608">
          <p15:clr>
            <a:srgbClr val="FF0000"/>
          </p15:clr>
        </p15:guide>
        <p15:guide id="17" orient="horz" pos="227">
          <p15:clr>
            <a:srgbClr val="FF000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matchingName="Task 1">
  <p:cSld name="SECTION_HEADER_1_1_1_1_1_1_1_1_1_1">
    <p:spTree>
      <p:nvGrpSpPr>
        <p:cNvPr id="33" name="Shape 33"/>
        <p:cNvGrpSpPr/>
        <p:nvPr/>
      </p:nvGrpSpPr>
      <p:grpSpPr>
        <a:xfrm>
          <a:off x="0" y="0"/>
          <a:ext cx="0" cy="0"/>
        </a:xfrm>
      </p:grpSpPr>
      <p:sp>
        <p:nvSpPr>
          <p:cNvPr id="34" name="Google Shape;34;p4"/>
          <p:cNvSpPr txBox="1"/>
          <p:nvPr>
            <p:ph type="subTitle" idx="1"/>
          </p:nvPr>
        </p:nvSpPr>
        <p:spPr>
          <a:xfrm>
            <a:off x="466825" y="1627750"/>
            <a:ext cx="6624000" cy="360000"/>
          </a:xfrm>
          <a:prstGeom prst="rect">
            <a:avLst/>
          </a:prstGeom>
          <a:ln w="9525" cap="flat" cmpd="sng">
            <a:solidFill>
              <a:srgbClr val="B7B7B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0" rIns="0" bIns="0" anchor="t" anchorCtr="0">
            <a:normAutofit/>
          </a:bodyPr>
          <a:lstStyle>
            <a:lvl1pPr lvl="0" rtl="0">
              <a:spcBef>
                <a:spcPct val="0"/>
              </a:spcBef>
              <a:spcAft>
                <a:spcPct val="0"/>
              </a:spcAft>
              <a:buSzPts val="1200"/>
              <a:buFont typeface="Lexend"/>
              <a:buNone/>
              <a:defRPr sz="1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ct val="0"/>
              </a:spcBef>
              <a:spcAft>
                <a:spcPct val="0"/>
              </a:spcAft>
              <a:buSzPts val="1400"/>
              <a:buNone/>
              <a:defRPr/>
            </a:lvl2pPr>
            <a:lvl3pPr lvl="2" rtl="0">
              <a:spcBef>
                <a:spcPct val="0"/>
              </a:spcBef>
              <a:spcAft>
                <a:spcPct val="0"/>
              </a:spcAft>
              <a:buSzPts val="1400"/>
              <a:buNone/>
              <a:defRPr/>
            </a:lvl3pPr>
            <a:lvl4pPr lvl="3" rtl="0">
              <a:spcBef>
                <a:spcPct val="0"/>
              </a:spcBef>
              <a:spcAft>
                <a:spcPct val="0"/>
              </a:spcAft>
              <a:buSzPts val="1400"/>
              <a:buNone/>
              <a:defRPr/>
            </a:lvl4pPr>
            <a:lvl5pPr lvl="4" rtl="0">
              <a:spcBef>
                <a:spcPct val="0"/>
              </a:spcBef>
              <a:spcAft>
                <a:spcPct val="0"/>
              </a:spcAft>
              <a:buSzPts val="1400"/>
              <a:buNone/>
              <a:defRPr/>
            </a:lvl5pPr>
            <a:lvl6pPr lvl="5" rtl="0">
              <a:spcBef>
                <a:spcPct val="0"/>
              </a:spcBef>
              <a:spcAft>
                <a:spcPct val="0"/>
              </a:spcAft>
              <a:buSzPts val="1400"/>
              <a:buNone/>
              <a:defRPr/>
            </a:lvl6pPr>
            <a:lvl7pPr lvl="6" rtl="0">
              <a:spcBef>
                <a:spcPct val="0"/>
              </a:spcBef>
              <a:spcAft>
                <a:spcPct val="0"/>
              </a:spcAft>
              <a:buSzPts val="1400"/>
              <a:buNone/>
              <a:defRPr/>
            </a:lvl7pPr>
            <a:lvl8pPr lvl="7" rtl="0">
              <a:spcBef>
                <a:spcPct val="0"/>
              </a:spcBef>
              <a:spcAft>
                <a:spcPct val="0"/>
              </a:spcAft>
              <a:buSzPts val="1400"/>
              <a:buNone/>
              <a:defRPr/>
            </a:lvl8pPr>
            <a:lvl9pPr lvl="8" rtl="0">
              <a:spcBef>
                <a:spcPct val="0"/>
              </a:spcBef>
              <a:spcAft>
                <a:spcPct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5" name="Google Shape;35;p4"/>
          <p:cNvSpPr txBox="1"/>
          <p:nvPr>
            <p:ph type="subTitle" idx="2"/>
          </p:nvPr>
        </p:nvSpPr>
        <p:spPr>
          <a:xfrm>
            <a:off x="4127250" y="2889600"/>
            <a:ext cx="2953200" cy="360000"/>
          </a:xfrm>
          <a:prstGeom prst="rect">
            <a:avLst/>
          </a:prstGeom>
          <a:ln w="9525" cap="flat" cmpd="sng">
            <a:solidFill>
              <a:srgbClr val="B7B7B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0" rIns="0" bIns="0" anchor="t" anchorCtr="0">
            <a:normAutofit/>
          </a:bodyPr>
          <a:lstStyle>
            <a:lvl1pPr lvl="0" rtl="0">
              <a:spcBef>
                <a:spcPct val="0"/>
              </a:spcBef>
              <a:spcAft>
                <a:spcPct val="0"/>
              </a:spcAft>
              <a:buSzPts val="1200"/>
              <a:buFont typeface="Lexend"/>
              <a:buNone/>
              <a:defRPr sz="1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ct val="0"/>
              </a:spcBef>
              <a:spcAft>
                <a:spcPct val="0"/>
              </a:spcAft>
              <a:buSzPts val="1400"/>
              <a:buNone/>
              <a:defRPr/>
            </a:lvl2pPr>
            <a:lvl3pPr lvl="2" rtl="0">
              <a:spcBef>
                <a:spcPct val="0"/>
              </a:spcBef>
              <a:spcAft>
                <a:spcPct val="0"/>
              </a:spcAft>
              <a:buSzPts val="1400"/>
              <a:buNone/>
              <a:defRPr/>
            </a:lvl3pPr>
            <a:lvl4pPr lvl="3" rtl="0">
              <a:spcBef>
                <a:spcPct val="0"/>
              </a:spcBef>
              <a:spcAft>
                <a:spcPct val="0"/>
              </a:spcAft>
              <a:buSzPts val="1400"/>
              <a:buNone/>
              <a:defRPr/>
            </a:lvl4pPr>
            <a:lvl5pPr lvl="4" rtl="0">
              <a:spcBef>
                <a:spcPct val="0"/>
              </a:spcBef>
              <a:spcAft>
                <a:spcPct val="0"/>
              </a:spcAft>
              <a:buSzPts val="1400"/>
              <a:buNone/>
              <a:defRPr/>
            </a:lvl5pPr>
            <a:lvl6pPr lvl="5" rtl="0">
              <a:spcBef>
                <a:spcPct val="0"/>
              </a:spcBef>
              <a:spcAft>
                <a:spcPct val="0"/>
              </a:spcAft>
              <a:buSzPts val="1400"/>
              <a:buNone/>
              <a:defRPr/>
            </a:lvl6pPr>
            <a:lvl7pPr lvl="6" rtl="0">
              <a:spcBef>
                <a:spcPct val="0"/>
              </a:spcBef>
              <a:spcAft>
                <a:spcPct val="0"/>
              </a:spcAft>
              <a:buSzPts val="1400"/>
              <a:buNone/>
              <a:defRPr/>
            </a:lvl7pPr>
            <a:lvl8pPr lvl="7" rtl="0">
              <a:spcBef>
                <a:spcPct val="0"/>
              </a:spcBef>
              <a:spcAft>
                <a:spcPct val="0"/>
              </a:spcAft>
              <a:buSzPts val="1400"/>
              <a:buNone/>
              <a:defRPr/>
            </a:lvl8pPr>
            <a:lvl9pPr lvl="8" rtl="0">
              <a:spcBef>
                <a:spcPct val="0"/>
              </a:spcBef>
              <a:spcAft>
                <a:spcPct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6" name="Google Shape;36;p4"/>
          <p:cNvSpPr txBox="1"/>
          <p:nvPr>
            <p:ph type="subTitle" idx="3"/>
          </p:nvPr>
        </p:nvSpPr>
        <p:spPr>
          <a:xfrm>
            <a:off x="466825" y="2889600"/>
            <a:ext cx="2953200" cy="360000"/>
          </a:xfrm>
          <a:prstGeom prst="rect">
            <a:avLst/>
          </a:prstGeom>
          <a:ln w="9525" cap="flat" cmpd="sng">
            <a:solidFill>
              <a:srgbClr val="B7B7B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0" rIns="0" bIns="0" anchor="t" anchorCtr="0">
            <a:normAutofit/>
          </a:bodyPr>
          <a:lstStyle>
            <a:lvl1pPr lvl="0" rtl="0">
              <a:spcBef>
                <a:spcPct val="0"/>
              </a:spcBef>
              <a:spcAft>
                <a:spcPct val="0"/>
              </a:spcAft>
              <a:buSzPts val="1200"/>
              <a:buFont typeface="Lexend"/>
              <a:buNone/>
              <a:defRPr sz="1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ct val="0"/>
              </a:spcBef>
              <a:spcAft>
                <a:spcPct val="0"/>
              </a:spcAft>
              <a:buSzPts val="1400"/>
              <a:buNone/>
              <a:defRPr/>
            </a:lvl2pPr>
            <a:lvl3pPr lvl="2" rtl="0">
              <a:spcBef>
                <a:spcPct val="0"/>
              </a:spcBef>
              <a:spcAft>
                <a:spcPct val="0"/>
              </a:spcAft>
              <a:buSzPts val="1400"/>
              <a:buNone/>
              <a:defRPr/>
            </a:lvl3pPr>
            <a:lvl4pPr lvl="3" rtl="0">
              <a:spcBef>
                <a:spcPct val="0"/>
              </a:spcBef>
              <a:spcAft>
                <a:spcPct val="0"/>
              </a:spcAft>
              <a:buSzPts val="1400"/>
              <a:buNone/>
              <a:defRPr/>
            </a:lvl4pPr>
            <a:lvl5pPr lvl="4" rtl="0">
              <a:spcBef>
                <a:spcPct val="0"/>
              </a:spcBef>
              <a:spcAft>
                <a:spcPct val="0"/>
              </a:spcAft>
              <a:buSzPts val="1400"/>
              <a:buNone/>
              <a:defRPr/>
            </a:lvl5pPr>
            <a:lvl6pPr lvl="5" rtl="0">
              <a:spcBef>
                <a:spcPct val="0"/>
              </a:spcBef>
              <a:spcAft>
                <a:spcPct val="0"/>
              </a:spcAft>
              <a:buSzPts val="1400"/>
              <a:buNone/>
              <a:defRPr/>
            </a:lvl6pPr>
            <a:lvl7pPr lvl="6" rtl="0">
              <a:spcBef>
                <a:spcPct val="0"/>
              </a:spcBef>
              <a:spcAft>
                <a:spcPct val="0"/>
              </a:spcAft>
              <a:buSzPts val="1400"/>
              <a:buNone/>
              <a:defRPr/>
            </a:lvl7pPr>
            <a:lvl8pPr lvl="7" rtl="0">
              <a:spcBef>
                <a:spcPct val="0"/>
              </a:spcBef>
              <a:spcAft>
                <a:spcPct val="0"/>
              </a:spcAft>
              <a:buSzPts val="1400"/>
              <a:buNone/>
              <a:defRPr/>
            </a:lvl8pPr>
            <a:lvl9pPr lvl="8" rtl="0">
              <a:spcBef>
                <a:spcPct val="0"/>
              </a:spcBef>
              <a:spcAft>
                <a:spcPct val="0"/>
              </a:spcAft>
              <a:buSzPts val="1400"/>
              <a:buNone/>
              <a:defRPr/>
            </a:lvl9pPr>
          </a:lstStyle>
          <a:p/>
        </p:txBody>
      </p:sp>
      <p:pic>
        <p:nvPicPr>
          <p:cNvPr id="37" name="Google Shape;37;p4"/>
          <p:cNvPicPr preferRelativeResize="0"/>
          <p:nvPr/>
        </p:nvPicPr>
        <p:blipFill>
          <a:blip r:embed="rId1">
            <a:alphaModFix/>
          </a:blip>
          <a:stretch>
            <a:fillRect/>
          </a:stretch>
        </p:blipFill>
        <p:spPr>
          <a:xfrm>
            <a:off x="6886512" y="10041210"/>
            <a:ext cx="181075" cy="246288"/>
          </a:xfrm>
          <a:prstGeom prst="rect">
            <a:avLst/>
          </a:prstGeom>
          <a:noFill/>
          <a:ln>
            <a:noFill/>
          </a:ln>
        </p:spPr>
      </p:pic>
      <p:sp>
        <p:nvSpPr>
          <p:cNvPr id="38" name="Google Shape;38;p4"/>
          <p:cNvSpPr txBox="1"/>
          <p:nvPr>
            <p:ph type="subTitle" idx="4"/>
          </p:nvPr>
        </p:nvSpPr>
        <p:spPr>
          <a:xfrm>
            <a:off x="466825" y="531600"/>
            <a:ext cx="6624000" cy="36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rmAutofit/>
          </a:bodyPr>
          <a:lstStyle>
            <a:lvl1pPr lvl="0" rtl="0">
              <a:spcBef>
                <a:spcPct val="0"/>
              </a:spcBef>
              <a:spcAft>
                <a:spcPct val="0"/>
              </a:spcAft>
              <a:buSzPts val="1400"/>
              <a:buNone/>
              <a:defRPr sz="1400" b="1"/>
            </a:lvl1pPr>
            <a:lvl2pPr lvl="1" rtl="0">
              <a:spcBef>
                <a:spcPct val="0"/>
              </a:spcBef>
              <a:spcAft>
                <a:spcPct val="0"/>
              </a:spcAft>
              <a:buSzPts val="1400"/>
              <a:buNone/>
              <a:defRPr/>
            </a:lvl2pPr>
            <a:lvl3pPr lvl="2" rtl="0">
              <a:spcBef>
                <a:spcPct val="0"/>
              </a:spcBef>
              <a:spcAft>
                <a:spcPct val="0"/>
              </a:spcAft>
              <a:buSzPts val="1400"/>
              <a:buNone/>
              <a:defRPr/>
            </a:lvl3pPr>
            <a:lvl4pPr lvl="3" rtl="0">
              <a:spcBef>
                <a:spcPct val="0"/>
              </a:spcBef>
              <a:spcAft>
                <a:spcPct val="0"/>
              </a:spcAft>
              <a:buSzPts val="1400"/>
              <a:buNone/>
              <a:defRPr/>
            </a:lvl4pPr>
            <a:lvl5pPr lvl="4" rtl="0">
              <a:spcBef>
                <a:spcPct val="0"/>
              </a:spcBef>
              <a:spcAft>
                <a:spcPct val="0"/>
              </a:spcAft>
              <a:buSzPts val="1400"/>
              <a:buNone/>
              <a:defRPr/>
            </a:lvl5pPr>
            <a:lvl6pPr lvl="5" rtl="0">
              <a:spcBef>
                <a:spcPct val="0"/>
              </a:spcBef>
              <a:spcAft>
                <a:spcPct val="0"/>
              </a:spcAft>
              <a:buSzPts val="1400"/>
              <a:buNone/>
              <a:defRPr/>
            </a:lvl6pPr>
            <a:lvl7pPr lvl="6" rtl="0">
              <a:spcBef>
                <a:spcPct val="0"/>
              </a:spcBef>
              <a:spcAft>
                <a:spcPct val="0"/>
              </a:spcAft>
              <a:buSzPts val="1400"/>
              <a:buNone/>
              <a:defRPr/>
            </a:lvl7pPr>
            <a:lvl8pPr lvl="7" rtl="0">
              <a:spcBef>
                <a:spcPct val="0"/>
              </a:spcBef>
              <a:spcAft>
                <a:spcPct val="0"/>
              </a:spcAft>
              <a:buSzPts val="1400"/>
              <a:buNone/>
              <a:defRPr/>
            </a:lvl8pPr>
            <a:lvl9pPr lvl="8" rtl="0">
              <a:spcBef>
                <a:spcPct val="0"/>
              </a:spcBef>
              <a:spcAft>
                <a:spcPct val="0"/>
              </a:spcAft>
              <a:buSzPts val="1400"/>
              <a:buNone/>
              <a:defRPr/>
            </a:lvl9pPr>
          </a:lstStyle>
          <a:p/>
        </p:txBody>
      </p:sp>
    </p:spTree>
  </p:cSld>
  <p:clrMapOvr>
    <a:masterClrMapping/>
  </p:clrMapOvr>
  <p:transition/>
  <p:timing/>
  <p:extLst>
    <p:ext uri="{DCECCB84-F9BA-43D5-87BE-67443E8EF086}">
      <p15:sldGuideLst xmlns:p15="http://schemas.microsoft.com/office/powerpoint/2012/main">
        <p15:guide id="1" orient="horz" pos="454">
          <p15:clr>
            <a:srgbClr val="D9D9D9"/>
          </p15:clr>
        </p15:guide>
        <p15:guide id="2" orient="horz" pos="544">
          <p15:clr>
            <a:srgbClr val="D9D9D9"/>
          </p15:clr>
        </p15:guide>
        <p15:guide id="3" orient="horz" pos="1916">
          <p15:clr>
            <a:srgbClr val="D9D9D9"/>
          </p15:clr>
        </p15:guide>
        <p15:guide id="4" orient="horz" pos="3368">
          <p15:clr>
            <a:srgbClr val="D9D9D9"/>
          </p15:clr>
        </p15:guide>
        <p15:guide id="5" orient="horz" pos="4762">
          <p15:clr>
            <a:srgbClr val="D9D9D9"/>
          </p15:clr>
        </p15:guide>
        <p15:guide id="6" orient="horz" pos="6282">
          <p15:clr>
            <a:srgbClr val="D9D9D9"/>
          </p15:clr>
        </p15:guide>
        <p15:guide id="7" pos="295">
          <p15:clr>
            <a:srgbClr val="FF0000"/>
          </p15:clr>
        </p15:guide>
        <p15:guide id="8" pos="4467">
          <p15:clr>
            <a:srgbClr val="FF0000"/>
          </p15:clr>
        </p15:guide>
        <p15:guide id="9" pos="1519">
          <p15:clr>
            <a:srgbClr val="D9D9D9"/>
          </p15:clr>
        </p15:guide>
        <p15:guide id="10" pos="1764">
          <p15:clr>
            <a:srgbClr val="D9D9D9"/>
          </p15:clr>
        </p15:guide>
        <p15:guide id="11" pos="3243">
          <p15:clr>
            <a:srgbClr val="D9D9D9"/>
          </p15:clr>
        </p15:guide>
        <p15:guide id="12" pos="2998">
          <p15:clr>
            <a:srgbClr val="D9D9D9"/>
          </p15:clr>
        </p15:guide>
        <p15:guide id="13" pos="3120">
          <p15:clr>
            <a:srgbClr val="D9D9D9"/>
          </p15:clr>
        </p15:guide>
        <p15:guide id="14" pos="1642">
          <p15:clr>
            <a:srgbClr val="D9D9D9"/>
          </p15:clr>
        </p15:guide>
        <p15:guide id="15" pos="2381">
          <p15:clr>
            <a:srgbClr val="D9D9D9"/>
          </p15:clr>
        </p15:guide>
        <p15:guide id="16" pos="2154">
          <p15:clr>
            <a:srgbClr val="FF0000"/>
          </p15:clr>
        </p15:guide>
        <p15:guide id="17" pos="2608">
          <p15:clr>
            <a:srgbClr val="FF0000"/>
          </p15:clr>
        </p15:guide>
        <p15:guide id="18" orient="horz" pos="227">
          <p15:clr>
            <a:srgbClr val="FF000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matchingName="Task 2">
  <p:cSld name="SECTION_HEADER_1_1_1_1_1_1_1_1_1_1_1">
    <p:spTree>
      <p:nvGrpSpPr>
        <p:cNvPr id="39" name="Shape 39"/>
        <p:cNvGrpSpPr/>
        <p:nvPr/>
      </p:nvGrpSpPr>
      <p:grpSpPr>
        <a:xfrm>
          <a:off x="0" y="0"/>
          <a:ext cx="0" cy="0"/>
        </a:xfrm>
      </p:grpSpPr>
      <p:sp>
        <p:nvSpPr>
          <p:cNvPr id="40" name="Google Shape;40;p5"/>
          <p:cNvSpPr txBox="1"/>
          <p:nvPr>
            <p:ph type="subTitle" idx="1"/>
          </p:nvPr>
        </p:nvSpPr>
        <p:spPr>
          <a:xfrm>
            <a:off x="2807400" y="1386138"/>
            <a:ext cx="1945200" cy="360000"/>
          </a:xfrm>
          <a:prstGeom prst="rect">
            <a:avLst/>
          </a:prstGeom>
          <a:ln w="9525" cap="flat" cmpd="sng">
            <a:solidFill>
              <a:srgbClr val="B7B7B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0" rIns="0" bIns="0" anchor="t" anchorCtr="0">
            <a:normAutofit/>
          </a:bodyPr>
          <a:lstStyle>
            <a:lvl1pPr lvl="0" rtl="0">
              <a:spcBef>
                <a:spcPct val="0"/>
              </a:spcBef>
              <a:spcAft>
                <a:spcPct val="0"/>
              </a:spcAft>
              <a:buSzPts val="1200"/>
              <a:buFont typeface="Lexend"/>
              <a:buNone/>
              <a:defRPr sz="1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ct val="0"/>
              </a:spcBef>
              <a:spcAft>
                <a:spcPct val="0"/>
              </a:spcAft>
              <a:buSzPts val="1400"/>
              <a:buNone/>
              <a:defRPr/>
            </a:lvl2pPr>
            <a:lvl3pPr lvl="2" rtl="0">
              <a:spcBef>
                <a:spcPct val="0"/>
              </a:spcBef>
              <a:spcAft>
                <a:spcPct val="0"/>
              </a:spcAft>
              <a:buSzPts val="1400"/>
              <a:buNone/>
              <a:defRPr/>
            </a:lvl3pPr>
            <a:lvl4pPr lvl="3" rtl="0">
              <a:spcBef>
                <a:spcPct val="0"/>
              </a:spcBef>
              <a:spcAft>
                <a:spcPct val="0"/>
              </a:spcAft>
              <a:buSzPts val="1400"/>
              <a:buNone/>
              <a:defRPr/>
            </a:lvl4pPr>
            <a:lvl5pPr lvl="4" rtl="0">
              <a:spcBef>
                <a:spcPct val="0"/>
              </a:spcBef>
              <a:spcAft>
                <a:spcPct val="0"/>
              </a:spcAft>
              <a:buSzPts val="1400"/>
              <a:buNone/>
              <a:defRPr/>
            </a:lvl5pPr>
            <a:lvl6pPr lvl="5" rtl="0">
              <a:spcBef>
                <a:spcPct val="0"/>
              </a:spcBef>
              <a:spcAft>
                <a:spcPct val="0"/>
              </a:spcAft>
              <a:buSzPts val="1400"/>
              <a:buNone/>
              <a:defRPr/>
            </a:lvl6pPr>
            <a:lvl7pPr lvl="6" rtl="0">
              <a:spcBef>
                <a:spcPct val="0"/>
              </a:spcBef>
              <a:spcAft>
                <a:spcPct val="0"/>
              </a:spcAft>
              <a:buSzPts val="1400"/>
              <a:buNone/>
              <a:defRPr/>
            </a:lvl7pPr>
            <a:lvl8pPr lvl="7" rtl="0">
              <a:spcBef>
                <a:spcPct val="0"/>
              </a:spcBef>
              <a:spcAft>
                <a:spcPct val="0"/>
              </a:spcAft>
              <a:buSzPts val="1400"/>
              <a:buNone/>
              <a:defRPr/>
            </a:lvl8pPr>
            <a:lvl9pPr lvl="8" rtl="0">
              <a:spcBef>
                <a:spcPct val="0"/>
              </a:spcBef>
              <a:spcAft>
                <a:spcPct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1" name="Google Shape;41;p5"/>
          <p:cNvSpPr txBox="1"/>
          <p:nvPr>
            <p:ph type="subTitle" idx="2"/>
          </p:nvPr>
        </p:nvSpPr>
        <p:spPr>
          <a:xfrm>
            <a:off x="467950" y="2493013"/>
            <a:ext cx="6624000" cy="4105800"/>
          </a:xfrm>
          <a:prstGeom prst="rect">
            <a:avLst/>
          </a:prstGeom>
          <a:ln w="9525" cap="flat" cmpd="sng">
            <a:solidFill>
              <a:srgbClr val="B7B7B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0" rIns="0" bIns="0" anchor="t" anchorCtr="0">
            <a:normAutofit/>
          </a:bodyPr>
          <a:lstStyle>
            <a:lvl1pPr lvl="0" rtl="0">
              <a:spcBef>
                <a:spcPct val="0"/>
              </a:spcBef>
              <a:spcAft>
                <a:spcPct val="0"/>
              </a:spcAft>
              <a:buSzPts val="1200"/>
              <a:buFont typeface="Lexend"/>
              <a:buNone/>
              <a:defRPr sz="1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ct val="0"/>
              </a:spcBef>
              <a:spcAft>
                <a:spcPct val="0"/>
              </a:spcAft>
              <a:buSzPts val="1400"/>
              <a:buNone/>
              <a:defRPr/>
            </a:lvl2pPr>
            <a:lvl3pPr lvl="2" rtl="0">
              <a:spcBef>
                <a:spcPct val="0"/>
              </a:spcBef>
              <a:spcAft>
                <a:spcPct val="0"/>
              </a:spcAft>
              <a:buSzPts val="1400"/>
              <a:buNone/>
              <a:defRPr/>
            </a:lvl3pPr>
            <a:lvl4pPr lvl="3" rtl="0">
              <a:spcBef>
                <a:spcPct val="0"/>
              </a:spcBef>
              <a:spcAft>
                <a:spcPct val="0"/>
              </a:spcAft>
              <a:buSzPts val="1400"/>
              <a:buNone/>
              <a:defRPr/>
            </a:lvl4pPr>
            <a:lvl5pPr lvl="4" rtl="0">
              <a:spcBef>
                <a:spcPct val="0"/>
              </a:spcBef>
              <a:spcAft>
                <a:spcPct val="0"/>
              </a:spcAft>
              <a:buSzPts val="1400"/>
              <a:buNone/>
              <a:defRPr/>
            </a:lvl5pPr>
            <a:lvl6pPr lvl="5" rtl="0">
              <a:spcBef>
                <a:spcPct val="0"/>
              </a:spcBef>
              <a:spcAft>
                <a:spcPct val="0"/>
              </a:spcAft>
              <a:buSzPts val="1400"/>
              <a:buNone/>
              <a:defRPr/>
            </a:lvl6pPr>
            <a:lvl7pPr lvl="6" rtl="0">
              <a:spcBef>
                <a:spcPct val="0"/>
              </a:spcBef>
              <a:spcAft>
                <a:spcPct val="0"/>
              </a:spcAft>
              <a:buSzPts val="1400"/>
              <a:buNone/>
              <a:defRPr/>
            </a:lvl7pPr>
            <a:lvl8pPr lvl="7" rtl="0">
              <a:spcBef>
                <a:spcPct val="0"/>
              </a:spcBef>
              <a:spcAft>
                <a:spcPct val="0"/>
              </a:spcAft>
              <a:buSzPts val="1400"/>
              <a:buNone/>
              <a:defRPr/>
            </a:lvl8pPr>
            <a:lvl9pPr lvl="8" rtl="0">
              <a:spcBef>
                <a:spcPct val="0"/>
              </a:spcBef>
              <a:spcAft>
                <a:spcPct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2" name="Google Shape;42;p5"/>
          <p:cNvSpPr txBox="1"/>
          <p:nvPr>
            <p:ph type="subTitle" idx="3"/>
          </p:nvPr>
        </p:nvSpPr>
        <p:spPr>
          <a:xfrm>
            <a:off x="466825" y="1386138"/>
            <a:ext cx="1945200" cy="360000"/>
          </a:xfrm>
          <a:prstGeom prst="rect">
            <a:avLst/>
          </a:prstGeom>
          <a:ln w="9525" cap="flat" cmpd="sng">
            <a:solidFill>
              <a:srgbClr val="B7B7B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0" rIns="0" bIns="0" anchor="t" anchorCtr="0">
            <a:normAutofit/>
          </a:bodyPr>
          <a:lstStyle>
            <a:lvl1pPr lvl="0" rtl="0">
              <a:spcBef>
                <a:spcPct val="0"/>
              </a:spcBef>
              <a:spcAft>
                <a:spcPct val="0"/>
              </a:spcAft>
              <a:buSzPts val="1200"/>
              <a:buFont typeface="Lexend"/>
              <a:buNone/>
              <a:defRPr sz="1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ct val="0"/>
              </a:spcBef>
              <a:spcAft>
                <a:spcPct val="0"/>
              </a:spcAft>
              <a:buSzPts val="1400"/>
              <a:buNone/>
              <a:defRPr/>
            </a:lvl2pPr>
            <a:lvl3pPr lvl="2" rtl="0">
              <a:spcBef>
                <a:spcPct val="0"/>
              </a:spcBef>
              <a:spcAft>
                <a:spcPct val="0"/>
              </a:spcAft>
              <a:buSzPts val="1400"/>
              <a:buNone/>
              <a:defRPr/>
            </a:lvl3pPr>
            <a:lvl4pPr lvl="3" rtl="0">
              <a:spcBef>
                <a:spcPct val="0"/>
              </a:spcBef>
              <a:spcAft>
                <a:spcPct val="0"/>
              </a:spcAft>
              <a:buSzPts val="1400"/>
              <a:buNone/>
              <a:defRPr/>
            </a:lvl4pPr>
            <a:lvl5pPr lvl="4" rtl="0">
              <a:spcBef>
                <a:spcPct val="0"/>
              </a:spcBef>
              <a:spcAft>
                <a:spcPct val="0"/>
              </a:spcAft>
              <a:buSzPts val="1400"/>
              <a:buNone/>
              <a:defRPr/>
            </a:lvl5pPr>
            <a:lvl6pPr lvl="5" rtl="0">
              <a:spcBef>
                <a:spcPct val="0"/>
              </a:spcBef>
              <a:spcAft>
                <a:spcPct val="0"/>
              </a:spcAft>
              <a:buSzPts val="1400"/>
              <a:buNone/>
              <a:defRPr/>
            </a:lvl6pPr>
            <a:lvl7pPr lvl="6" rtl="0">
              <a:spcBef>
                <a:spcPct val="0"/>
              </a:spcBef>
              <a:spcAft>
                <a:spcPct val="0"/>
              </a:spcAft>
              <a:buSzPts val="1400"/>
              <a:buNone/>
              <a:defRPr/>
            </a:lvl7pPr>
            <a:lvl8pPr lvl="7" rtl="0">
              <a:spcBef>
                <a:spcPct val="0"/>
              </a:spcBef>
              <a:spcAft>
                <a:spcPct val="0"/>
              </a:spcAft>
              <a:buSzPts val="1400"/>
              <a:buNone/>
              <a:defRPr/>
            </a:lvl8pPr>
            <a:lvl9pPr lvl="8" rtl="0">
              <a:spcBef>
                <a:spcPct val="0"/>
              </a:spcBef>
              <a:spcAft>
                <a:spcPct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3" name="Google Shape;43;p5"/>
          <p:cNvSpPr txBox="1"/>
          <p:nvPr>
            <p:ph type="subTitle" idx="4"/>
          </p:nvPr>
        </p:nvSpPr>
        <p:spPr>
          <a:xfrm>
            <a:off x="5147975" y="1386138"/>
            <a:ext cx="1945200" cy="360000"/>
          </a:xfrm>
          <a:prstGeom prst="rect">
            <a:avLst/>
          </a:prstGeom>
          <a:ln w="9525" cap="flat" cmpd="sng">
            <a:solidFill>
              <a:srgbClr val="B7B7B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0" rIns="0" bIns="0" anchor="t" anchorCtr="0">
            <a:normAutofit/>
          </a:bodyPr>
          <a:lstStyle>
            <a:lvl1pPr lvl="0" rtl="0">
              <a:spcBef>
                <a:spcPct val="0"/>
              </a:spcBef>
              <a:spcAft>
                <a:spcPct val="0"/>
              </a:spcAft>
              <a:buSzPts val="1200"/>
              <a:buFont typeface="Lexend"/>
              <a:buNone/>
              <a:defRPr sz="1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ct val="0"/>
              </a:spcBef>
              <a:spcAft>
                <a:spcPct val="0"/>
              </a:spcAft>
              <a:buSzPts val="1400"/>
              <a:buNone/>
              <a:defRPr/>
            </a:lvl2pPr>
            <a:lvl3pPr lvl="2" rtl="0">
              <a:spcBef>
                <a:spcPct val="0"/>
              </a:spcBef>
              <a:spcAft>
                <a:spcPct val="0"/>
              </a:spcAft>
              <a:buSzPts val="1400"/>
              <a:buNone/>
              <a:defRPr/>
            </a:lvl3pPr>
            <a:lvl4pPr lvl="3" rtl="0">
              <a:spcBef>
                <a:spcPct val="0"/>
              </a:spcBef>
              <a:spcAft>
                <a:spcPct val="0"/>
              </a:spcAft>
              <a:buSzPts val="1400"/>
              <a:buNone/>
              <a:defRPr/>
            </a:lvl4pPr>
            <a:lvl5pPr lvl="4" rtl="0">
              <a:spcBef>
                <a:spcPct val="0"/>
              </a:spcBef>
              <a:spcAft>
                <a:spcPct val="0"/>
              </a:spcAft>
              <a:buSzPts val="1400"/>
              <a:buNone/>
              <a:defRPr/>
            </a:lvl5pPr>
            <a:lvl6pPr lvl="5" rtl="0">
              <a:spcBef>
                <a:spcPct val="0"/>
              </a:spcBef>
              <a:spcAft>
                <a:spcPct val="0"/>
              </a:spcAft>
              <a:buSzPts val="1400"/>
              <a:buNone/>
              <a:defRPr/>
            </a:lvl6pPr>
            <a:lvl7pPr lvl="6" rtl="0">
              <a:spcBef>
                <a:spcPct val="0"/>
              </a:spcBef>
              <a:spcAft>
                <a:spcPct val="0"/>
              </a:spcAft>
              <a:buSzPts val="1400"/>
              <a:buNone/>
              <a:defRPr/>
            </a:lvl7pPr>
            <a:lvl8pPr lvl="7" rtl="0">
              <a:spcBef>
                <a:spcPct val="0"/>
              </a:spcBef>
              <a:spcAft>
                <a:spcPct val="0"/>
              </a:spcAft>
              <a:buSzPts val="1400"/>
              <a:buNone/>
              <a:defRPr/>
            </a:lvl8pPr>
            <a:lvl9pPr lvl="8" rtl="0">
              <a:spcBef>
                <a:spcPct val="0"/>
              </a:spcBef>
              <a:spcAft>
                <a:spcPct val="0"/>
              </a:spcAft>
              <a:buSzPts val="1400"/>
              <a:buNone/>
              <a:defRPr/>
            </a:lvl9pPr>
          </a:lstStyle>
          <a:p/>
        </p:txBody>
      </p:sp>
      <p:pic>
        <p:nvPicPr>
          <p:cNvPr id="44" name="Google Shape;44;p5"/>
          <p:cNvPicPr preferRelativeResize="0"/>
          <p:nvPr/>
        </p:nvPicPr>
        <p:blipFill>
          <a:blip r:embed="rId1">
            <a:alphaModFix/>
          </a:blip>
          <a:stretch>
            <a:fillRect/>
          </a:stretch>
        </p:blipFill>
        <p:spPr>
          <a:xfrm>
            <a:off x="6886512" y="10041210"/>
            <a:ext cx="181075" cy="246288"/>
          </a:xfrm>
          <a:prstGeom prst="rect">
            <a:avLst/>
          </a:prstGeom>
          <a:noFill/>
          <a:ln>
            <a:noFill/>
          </a:ln>
        </p:spPr>
      </p:pic>
      <p:sp>
        <p:nvSpPr>
          <p:cNvPr id="45" name="Google Shape;45;p5"/>
          <p:cNvSpPr txBox="1"/>
          <p:nvPr>
            <p:ph type="subTitle" idx="5"/>
          </p:nvPr>
        </p:nvSpPr>
        <p:spPr>
          <a:xfrm>
            <a:off x="466825" y="531600"/>
            <a:ext cx="6624000" cy="36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rmAutofit/>
          </a:bodyPr>
          <a:lstStyle>
            <a:lvl1pPr lvl="0" rtl="0">
              <a:spcBef>
                <a:spcPct val="0"/>
              </a:spcBef>
              <a:spcAft>
                <a:spcPct val="0"/>
              </a:spcAft>
              <a:buSzPts val="1400"/>
              <a:buNone/>
              <a:defRPr sz="1400" b="1"/>
            </a:lvl1pPr>
            <a:lvl2pPr lvl="1" rtl="0">
              <a:spcBef>
                <a:spcPct val="0"/>
              </a:spcBef>
              <a:spcAft>
                <a:spcPct val="0"/>
              </a:spcAft>
              <a:buSzPts val="1400"/>
              <a:buNone/>
              <a:defRPr/>
            </a:lvl2pPr>
            <a:lvl3pPr lvl="2" rtl="0">
              <a:spcBef>
                <a:spcPct val="0"/>
              </a:spcBef>
              <a:spcAft>
                <a:spcPct val="0"/>
              </a:spcAft>
              <a:buSzPts val="1400"/>
              <a:buNone/>
              <a:defRPr/>
            </a:lvl3pPr>
            <a:lvl4pPr lvl="3" rtl="0">
              <a:spcBef>
                <a:spcPct val="0"/>
              </a:spcBef>
              <a:spcAft>
                <a:spcPct val="0"/>
              </a:spcAft>
              <a:buSzPts val="1400"/>
              <a:buNone/>
              <a:defRPr/>
            </a:lvl4pPr>
            <a:lvl5pPr lvl="4" rtl="0">
              <a:spcBef>
                <a:spcPct val="0"/>
              </a:spcBef>
              <a:spcAft>
                <a:spcPct val="0"/>
              </a:spcAft>
              <a:buSzPts val="1400"/>
              <a:buNone/>
              <a:defRPr/>
            </a:lvl5pPr>
            <a:lvl6pPr lvl="5" rtl="0">
              <a:spcBef>
                <a:spcPct val="0"/>
              </a:spcBef>
              <a:spcAft>
                <a:spcPct val="0"/>
              </a:spcAft>
              <a:buSzPts val="1400"/>
              <a:buNone/>
              <a:defRPr/>
            </a:lvl6pPr>
            <a:lvl7pPr lvl="6" rtl="0">
              <a:spcBef>
                <a:spcPct val="0"/>
              </a:spcBef>
              <a:spcAft>
                <a:spcPct val="0"/>
              </a:spcAft>
              <a:buSzPts val="1400"/>
              <a:buNone/>
              <a:defRPr/>
            </a:lvl7pPr>
            <a:lvl8pPr lvl="7" rtl="0">
              <a:spcBef>
                <a:spcPct val="0"/>
              </a:spcBef>
              <a:spcAft>
                <a:spcPct val="0"/>
              </a:spcAft>
              <a:buSzPts val="1400"/>
              <a:buNone/>
              <a:defRPr/>
            </a:lvl8pPr>
            <a:lvl9pPr lvl="8" rtl="0">
              <a:spcBef>
                <a:spcPct val="0"/>
              </a:spcBef>
              <a:spcAft>
                <a:spcPct val="0"/>
              </a:spcAft>
              <a:buSzPts val="1400"/>
              <a:buNone/>
              <a:defRPr/>
            </a:lvl9pPr>
          </a:lstStyle>
          <a:p/>
        </p:txBody>
      </p:sp>
    </p:spTree>
  </p:cSld>
  <p:clrMapOvr>
    <a:masterClrMapping/>
  </p:clrMapOvr>
  <p:transition/>
  <p:timing/>
  <p:extLst>
    <p:ext uri="{DCECCB84-F9BA-43D5-87BE-67443E8EF086}">
      <p15:sldGuideLst xmlns:p15="http://schemas.microsoft.com/office/powerpoint/2012/main">
        <p15:guide id="1" orient="horz" pos="454">
          <p15:clr>
            <a:srgbClr val="D9D9D9"/>
          </p15:clr>
        </p15:guide>
        <p15:guide id="2" orient="horz" pos="544">
          <p15:clr>
            <a:srgbClr val="D9D9D9"/>
          </p15:clr>
        </p15:guide>
        <p15:guide id="3" orient="horz" pos="1916">
          <p15:clr>
            <a:srgbClr val="D9D9D9"/>
          </p15:clr>
        </p15:guide>
        <p15:guide id="4" orient="horz" pos="3368">
          <p15:clr>
            <a:srgbClr val="D9D9D9"/>
          </p15:clr>
        </p15:guide>
        <p15:guide id="5" orient="horz" pos="4762">
          <p15:clr>
            <a:srgbClr val="D9D9D9"/>
          </p15:clr>
        </p15:guide>
        <p15:guide id="6" orient="horz" pos="6282">
          <p15:clr>
            <a:srgbClr val="D9D9D9"/>
          </p15:clr>
        </p15:guide>
        <p15:guide id="7" pos="295">
          <p15:clr>
            <a:srgbClr val="FF0000"/>
          </p15:clr>
        </p15:guide>
        <p15:guide id="8" pos="4467">
          <p15:clr>
            <a:srgbClr val="FF0000"/>
          </p15:clr>
        </p15:guide>
        <p15:guide id="9" pos="1519">
          <p15:clr>
            <a:srgbClr val="D9D9D9"/>
          </p15:clr>
        </p15:guide>
        <p15:guide id="10" pos="1764">
          <p15:clr>
            <a:srgbClr val="D9D9D9"/>
          </p15:clr>
        </p15:guide>
        <p15:guide id="11" pos="3243">
          <p15:clr>
            <a:srgbClr val="D9D9D9"/>
          </p15:clr>
        </p15:guide>
        <p15:guide id="12" pos="2998">
          <p15:clr>
            <a:srgbClr val="D9D9D9"/>
          </p15:clr>
        </p15:guide>
        <p15:guide id="13" pos="3120">
          <p15:clr>
            <a:srgbClr val="D9D9D9"/>
          </p15:clr>
        </p15:guide>
        <p15:guide id="14" pos="1642">
          <p15:clr>
            <a:srgbClr val="D9D9D9"/>
          </p15:clr>
        </p15:guide>
        <p15:guide id="15" pos="2381">
          <p15:clr>
            <a:srgbClr val="D9D9D9"/>
          </p15:clr>
        </p15:guide>
        <p15:guide id="16" pos="2154">
          <p15:clr>
            <a:srgbClr val="FF0000"/>
          </p15:clr>
        </p15:guide>
        <p15:guide id="17" pos="2608">
          <p15:clr>
            <a:srgbClr val="FF0000"/>
          </p15:clr>
        </p15:guide>
        <p15:guide id="18" orient="horz" pos="227">
          <p15:clr>
            <a:srgbClr val="FF000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matchingName="Task 3">
  <p:cSld name="SECTION_HEADER_1_1_1_1_1_1_1_1_1_1_1_2">
    <p:spTree>
      <p:nvGrpSpPr>
        <p:cNvPr id="46" name="Shape 46"/>
        <p:cNvGrpSpPr/>
        <p:nvPr/>
      </p:nvGrpSpPr>
      <p:grpSpPr>
        <a:xfrm>
          <a:off x="0" y="0"/>
          <a:ext cx="0" cy="0"/>
        </a:xfrm>
      </p:grpSpPr>
      <p:sp>
        <p:nvSpPr>
          <p:cNvPr id="47" name="Google Shape;47;p6"/>
          <p:cNvSpPr txBox="1"/>
          <p:nvPr>
            <p:ph type="subTitle" idx="1"/>
          </p:nvPr>
        </p:nvSpPr>
        <p:spPr>
          <a:xfrm>
            <a:off x="466825" y="3880200"/>
            <a:ext cx="1945200" cy="360000"/>
          </a:xfrm>
          <a:prstGeom prst="rect">
            <a:avLst/>
          </a:prstGeom>
          <a:ln w="9525" cap="flat" cmpd="sng">
            <a:solidFill>
              <a:srgbClr val="B7B7B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0" rIns="0" bIns="0" anchor="t" anchorCtr="0">
            <a:normAutofit/>
          </a:bodyPr>
          <a:lstStyle>
            <a:lvl1pPr lvl="0" rtl="0">
              <a:spcBef>
                <a:spcPct val="0"/>
              </a:spcBef>
              <a:spcAft>
                <a:spcPct val="0"/>
              </a:spcAft>
              <a:buSzPts val="1200"/>
              <a:buFont typeface="Lexend"/>
              <a:buNone/>
              <a:defRPr sz="1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ct val="0"/>
              </a:spcBef>
              <a:spcAft>
                <a:spcPct val="0"/>
              </a:spcAft>
              <a:buSzPts val="1400"/>
              <a:buNone/>
              <a:defRPr/>
            </a:lvl2pPr>
            <a:lvl3pPr lvl="2" rtl="0">
              <a:spcBef>
                <a:spcPct val="0"/>
              </a:spcBef>
              <a:spcAft>
                <a:spcPct val="0"/>
              </a:spcAft>
              <a:buSzPts val="1400"/>
              <a:buNone/>
              <a:defRPr/>
            </a:lvl3pPr>
            <a:lvl4pPr lvl="3" rtl="0">
              <a:spcBef>
                <a:spcPct val="0"/>
              </a:spcBef>
              <a:spcAft>
                <a:spcPct val="0"/>
              </a:spcAft>
              <a:buSzPts val="1400"/>
              <a:buNone/>
              <a:defRPr/>
            </a:lvl4pPr>
            <a:lvl5pPr lvl="4" rtl="0">
              <a:spcBef>
                <a:spcPct val="0"/>
              </a:spcBef>
              <a:spcAft>
                <a:spcPct val="0"/>
              </a:spcAft>
              <a:buSzPts val="1400"/>
              <a:buNone/>
              <a:defRPr/>
            </a:lvl5pPr>
            <a:lvl6pPr lvl="5" rtl="0">
              <a:spcBef>
                <a:spcPct val="0"/>
              </a:spcBef>
              <a:spcAft>
                <a:spcPct val="0"/>
              </a:spcAft>
              <a:buSzPts val="1400"/>
              <a:buNone/>
              <a:defRPr/>
            </a:lvl6pPr>
            <a:lvl7pPr lvl="6" rtl="0">
              <a:spcBef>
                <a:spcPct val="0"/>
              </a:spcBef>
              <a:spcAft>
                <a:spcPct val="0"/>
              </a:spcAft>
              <a:buSzPts val="1400"/>
              <a:buNone/>
              <a:defRPr/>
            </a:lvl7pPr>
            <a:lvl8pPr lvl="7" rtl="0">
              <a:spcBef>
                <a:spcPct val="0"/>
              </a:spcBef>
              <a:spcAft>
                <a:spcPct val="0"/>
              </a:spcAft>
              <a:buSzPts val="1400"/>
              <a:buNone/>
              <a:defRPr/>
            </a:lvl8pPr>
            <a:lvl9pPr lvl="8" rtl="0">
              <a:spcBef>
                <a:spcPct val="0"/>
              </a:spcBef>
              <a:spcAft>
                <a:spcPct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8" name="Google Shape;48;p6"/>
          <p:cNvSpPr txBox="1"/>
          <p:nvPr>
            <p:ph type="subTitle" idx="2"/>
          </p:nvPr>
        </p:nvSpPr>
        <p:spPr>
          <a:xfrm>
            <a:off x="2807400" y="3880200"/>
            <a:ext cx="1945200" cy="360000"/>
          </a:xfrm>
          <a:prstGeom prst="rect">
            <a:avLst/>
          </a:prstGeom>
          <a:ln w="9525" cap="flat" cmpd="sng">
            <a:solidFill>
              <a:srgbClr val="B7B7B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0" rIns="0" bIns="0" anchor="t" anchorCtr="0">
            <a:normAutofit/>
          </a:bodyPr>
          <a:lstStyle>
            <a:lvl1pPr lvl="0" rtl="0">
              <a:spcBef>
                <a:spcPct val="0"/>
              </a:spcBef>
              <a:spcAft>
                <a:spcPct val="0"/>
              </a:spcAft>
              <a:buSzPts val="1200"/>
              <a:buFont typeface="Lexend"/>
              <a:buNone/>
              <a:defRPr sz="1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ct val="0"/>
              </a:spcBef>
              <a:spcAft>
                <a:spcPct val="0"/>
              </a:spcAft>
              <a:buSzPts val="1400"/>
              <a:buNone/>
              <a:defRPr/>
            </a:lvl2pPr>
            <a:lvl3pPr lvl="2" rtl="0">
              <a:spcBef>
                <a:spcPct val="0"/>
              </a:spcBef>
              <a:spcAft>
                <a:spcPct val="0"/>
              </a:spcAft>
              <a:buSzPts val="1400"/>
              <a:buNone/>
              <a:defRPr/>
            </a:lvl3pPr>
            <a:lvl4pPr lvl="3" rtl="0">
              <a:spcBef>
                <a:spcPct val="0"/>
              </a:spcBef>
              <a:spcAft>
                <a:spcPct val="0"/>
              </a:spcAft>
              <a:buSzPts val="1400"/>
              <a:buNone/>
              <a:defRPr/>
            </a:lvl4pPr>
            <a:lvl5pPr lvl="4" rtl="0">
              <a:spcBef>
                <a:spcPct val="0"/>
              </a:spcBef>
              <a:spcAft>
                <a:spcPct val="0"/>
              </a:spcAft>
              <a:buSzPts val="1400"/>
              <a:buNone/>
              <a:defRPr/>
            </a:lvl5pPr>
            <a:lvl6pPr lvl="5" rtl="0">
              <a:spcBef>
                <a:spcPct val="0"/>
              </a:spcBef>
              <a:spcAft>
                <a:spcPct val="0"/>
              </a:spcAft>
              <a:buSzPts val="1400"/>
              <a:buNone/>
              <a:defRPr/>
            </a:lvl6pPr>
            <a:lvl7pPr lvl="6" rtl="0">
              <a:spcBef>
                <a:spcPct val="0"/>
              </a:spcBef>
              <a:spcAft>
                <a:spcPct val="0"/>
              </a:spcAft>
              <a:buSzPts val="1400"/>
              <a:buNone/>
              <a:defRPr/>
            </a:lvl7pPr>
            <a:lvl8pPr lvl="7" rtl="0">
              <a:spcBef>
                <a:spcPct val="0"/>
              </a:spcBef>
              <a:spcAft>
                <a:spcPct val="0"/>
              </a:spcAft>
              <a:buSzPts val="1400"/>
              <a:buNone/>
              <a:defRPr/>
            </a:lvl8pPr>
            <a:lvl9pPr lvl="8" rtl="0">
              <a:spcBef>
                <a:spcPct val="0"/>
              </a:spcBef>
              <a:spcAft>
                <a:spcPct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9" name="Google Shape;49;p6"/>
          <p:cNvSpPr txBox="1"/>
          <p:nvPr>
            <p:ph type="subTitle" idx="3"/>
          </p:nvPr>
        </p:nvSpPr>
        <p:spPr>
          <a:xfrm>
            <a:off x="5147975" y="3880200"/>
            <a:ext cx="1945200" cy="360000"/>
          </a:xfrm>
          <a:prstGeom prst="rect">
            <a:avLst/>
          </a:prstGeom>
          <a:ln w="9525" cap="flat" cmpd="sng">
            <a:solidFill>
              <a:srgbClr val="B7B7B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0" rIns="0" bIns="0" anchor="t" anchorCtr="0">
            <a:normAutofit/>
          </a:bodyPr>
          <a:lstStyle>
            <a:lvl1pPr lvl="0" rtl="0">
              <a:spcBef>
                <a:spcPct val="0"/>
              </a:spcBef>
              <a:spcAft>
                <a:spcPct val="0"/>
              </a:spcAft>
              <a:buSzPts val="1200"/>
              <a:buFont typeface="Lexend"/>
              <a:buNone/>
              <a:defRPr sz="1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ct val="0"/>
              </a:spcBef>
              <a:spcAft>
                <a:spcPct val="0"/>
              </a:spcAft>
              <a:buSzPts val="1400"/>
              <a:buNone/>
              <a:defRPr/>
            </a:lvl2pPr>
            <a:lvl3pPr lvl="2" rtl="0">
              <a:spcBef>
                <a:spcPct val="0"/>
              </a:spcBef>
              <a:spcAft>
                <a:spcPct val="0"/>
              </a:spcAft>
              <a:buSzPts val="1400"/>
              <a:buNone/>
              <a:defRPr/>
            </a:lvl3pPr>
            <a:lvl4pPr lvl="3" rtl="0">
              <a:spcBef>
                <a:spcPct val="0"/>
              </a:spcBef>
              <a:spcAft>
                <a:spcPct val="0"/>
              </a:spcAft>
              <a:buSzPts val="1400"/>
              <a:buNone/>
              <a:defRPr/>
            </a:lvl4pPr>
            <a:lvl5pPr lvl="4" rtl="0">
              <a:spcBef>
                <a:spcPct val="0"/>
              </a:spcBef>
              <a:spcAft>
                <a:spcPct val="0"/>
              </a:spcAft>
              <a:buSzPts val="1400"/>
              <a:buNone/>
              <a:defRPr/>
            </a:lvl5pPr>
            <a:lvl6pPr lvl="5" rtl="0">
              <a:spcBef>
                <a:spcPct val="0"/>
              </a:spcBef>
              <a:spcAft>
                <a:spcPct val="0"/>
              </a:spcAft>
              <a:buSzPts val="1400"/>
              <a:buNone/>
              <a:defRPr/>
            </a:lvl6pPr>
            <a:lvl7pPr lvl="6" rtl="0">
              <a:spcBef>
                <a:spcPct val="0"/>
              </a:spcBef>
              <a:spcAft>
                <a:spcPct val="0"/>
              </a:spcAft>
              <a:buSzPts val="1400"/>
              <a:buNone/>
              <a:defRPr/>
            </a:lvl7pPr>
            <a:lvl8pPr lvl="7" rtl="0">
              <a:spcBef>
                <a:spcPct val="0"/>
              </a:spcBef>
              <a:spcAft>
                <a:spcPct val="0"/>
              </a:spcAft>
              <a:buSzPts val="1400"/>
              <a:buNone/>
              <a:defRPr/>
            </a:lvl8pPr>
            <a:lvl9pPr lvl="8" rtl="0">
              <a:spcBef>
                <a:spcPct val="0"/>
              </a:spcBef>
              <a:spcAft>
                <a:spcPct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0" name="Google Shape;50;p6"/>
          <p:cNvSpPr txBox="1"/>
          <p:nvPr>
            <p:ph type="subTitle" idx="4"/>
          </p:nvPr>
        </p:nvSpPr>
        <p:spPr>
          <a:xfrm>
            <a:off x="466825" y="1702200"/>
            <a:ext cx="6624000" cy="360000"/>
          </a:xfrm>
          <a:prstGeom prst="rect">
            <a:avLst/>
          </a:prstGeom>
          <a:ln w="9525" cap="flat" cmpd="sng">
            <a:solidFill>
              <a:srgbClr val="B7B7B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0" rIns="0" bIns="0" anchor="t" anchorCtr="0">
            <a:normAutofit/>
          </a:bodyPr>
          <a:lstStyle>
            <a:lvl1pPr lvl="0" rtl="0">
              <a:spcBef>
                <a:spcPct val="0"/>
              </a:spcBef>
              <a:spcAft>
                <a:spcPct val="0"/>
              </a:spcAft>
              <a:buSzPts val="1200"/>
              <a:buFont typeface="Lexend"/>
              <a:buNone/>
              <a:defRPr sz="1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ct val="0"/>
              </a:spcBef>
              <a:spcAft>
                <a:spcPct val="0"/>
              </a:spcAft>
              <a:buSzPts val="1400"/>
              <a:buNone/>
              <a:defRPr/>
            </a:lvl2pPr>
            <a:lvl3pPr lvl="2" rtl="0">
              <a:spcBef>
                <a:spcPct val="0"/>
              </a:spcBef>
              <a:spcAft>
                <a:spcPct val="0"/>
              </a:spcAft>
              <a:buSzPts val="1400"/>
              <a:buNone/>
              <a:defRPr/>
            </a:lvl3pPr>
            <a:lvl4pPr lvl="3" rtl="0">
              <a:spcBef>
                <a:spcPct val="0"/>
              </a:spcBef>
              <a:spcAft>
                <a:spcPct val="0"/>
              </a:spcAft>
              <a:buSzPts val="1400"/>
              <a:buNone/>
              <a:defRPr/>
            </a:lvl4pPr>
            <a:lvl5pPr lvl="4" rtl="0">
              <a:spcBef>
                <a:spcPct val="0"/>
              </a:spcBef>
              <a:spcAft>
                <a:spcPct val="0"/>
              </a:spcAft>
              <a:buSzPts val="1400"/>
              <a:buNone/>
              <a:defRPr/>
            </a:lvl5pPr>
            <a:lvl6pPr lvl="5" rtl="0">
              <a:spcBef>
                <a:spcPct val="0"/>
              </a:spcBef>
              <a:spcAft>
                <a:spcPct val="0"/>
              </a:spcAft>
              <a:buSzPts val="1400"/>
              <a:buNone/>
              <a:defRPr/>
            </a:lvl6pPr>
            <a:lvl7pPr lvl="6" rtl="0">
              <a:spcBef>
                <a:spcPct val="0"/>
              </a:spcBef>
              <a:spcAft>
                <a:spcPct val="0"/>
              </a:spcAft>
              <a:buSzPts val="1400"/>
              <a:buNone/>
              <a:defRPr/>
            </a:lvl7pPr>
            <a:lvl8pPr lvl="7" rtl="0">
              <a:spcBef>
                <a:spcPct val="0"/>
              </a:spcBef>
              <a:spcAft>
                <a:spcPct val="0"/>
              </a:spcAft>
              <a:buSzPts val="1400"/>
              <a:buNone/>
              <a:defRPr/>
            </a:lvl8pPr>
            <a:lvl9pPr lvl="8" rtl="0">
              <a:spcBef>
                <a:spcPct val="0"/>
              </a:spcBef>
              <a:spcAft>
                <a:spcPct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1" name="Google Shape;51;p6"/>
          <p:cNvSpPr txBox="1"/>
          <p:nvPr>
            <p:ph type="subTitle" idx="5"/>
          </p:nvPr>
        </p:nvSpPr>
        <p:spPr>
          <a:xfrm>
            <a:off x="466825" y="2964050"/>
            <a:ext cx="2953200" cy="360000"/>
          </a:xfrm>
          <a:prstGeom prst="rect">
            <a:avLst/>
          </a:prstGeom>
          <a:ln w="9525" cap="flat" cmpd="sng">
            <a:solidFill>
              <a:srgbClr val="B7B7B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0" rIns="0" bIns="0" anchor="t" anchorCtr="0">
            <a:normAutofit/>
          </a:bodyPr>
          <a:lstStyle>
            <a:lvl1pPr lvl="0" rtl="0">
              <a:spcBef>
                <a:spcPct val="0"/>
              </a:spcBef>
              <a:spcAft>
                <a:spcPct val="0"/>
              </a:spcAft>
              <a:buSzPts val="1200"/>
              <a:buFont typeface="Lexend"/>
              <a:buNone/>
              <a:defRPr sz="1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ct val="0"/>
              </a:spcBef>
              <a:spcAft>
                <a:spcPct val="0"/>
              </a:spcAft>
              <a:buSzPts val="1400"/>
              <a:buNone/>
              <a:defRPr/>
            </a:lvl2pPr>
            <a:lvl3pPr lvl="2" rtl="0">
              <a:spcBef>
                <a:spcPct val="0"/>
              </a:spcBef>
              <a:spcAft>
                <a:spcPct val="0"/>
              </a:spcAft>
              <a:buSzPts val="1400"/>
              <a:buNone/>
              <a:defRPr/>
            </a:lvl3pPr>
            <a:lvl4pPr lvl="3" rtl="0">
              <a:spcBef>
                <a:spcPct val="0"/>
              </a:spcBef>
              <a:spcAft>
                <a:spcPct val="0"/>
              </a:spcAft>
              <a:buSzPts val="1400"/>
              <a:buNone/>
              <a:defRPr/>
            </a:lvl4pPr>
            <a:lvl5pPr lvl="4" rtl="0">
              <a:spcBef>
                <a:spcPct val="0"/>
              </a:spcBef>
              <a:spcAft>
                <a:spcPct val="0"/>
              </a:spcAft>
              <a:buSzPts val="1400"/>
              <a:buNone/>
              <a:defRPr/>
            </a:lvl5pPr>
            <a:lvl6pPr lvl="5" rtl="0">
              <a:spcBef>
                <a:spcPct val="0"/>
              </a:spcBef>
              <a:spcAft>
                <a:spcPct val="0"/>
              </a:spcAft>
              <a:buSzPts val="1400"/>
              <a:buNone/>
              <a:defRPr/>
            </a:lvl6pPr>
            <a:lvl7pPr lvl="6" rtl="0">
              <a:spcBef>
                <a:spcPct val="0"/>
              </a:spcBef>
              <a:spcAft>
                <a:spcPct val="0"/>
              </a:spcAft>
              <a:buSzPts val="1400"/>
              <a:buNone/>
              <a:defRPr/>
            </a:lvl7pPr>
            <a:lvl8pPr lvl="7" rtl="0">
              <a:spcBef>
                <a:spcPct val="0"/>
              </a:spcBef>
              <a:spcAft>
                <a:spcPct val="0"/>
              </a:spcAft>
              <a:buSzPts val="1400"/>
              <a:buNone/>
              <a:defRPr/>
            </a:lvl8pPr>
            <a:lvl9pPr lvl="8" rtl="0">
              <a:spcBef>
                <a:spcPct val="0"/>
              </a:spcBef>
              <a:spcAft>
                <a:spcPct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2" name="Google Shape;52;p6"/>
          <p:cNvSpPr txBox="1"/>
          <p:nvPr>
            <p:ph type="subTitle" idx="6"/>
          </p:nvPr>
        </p:nvSpPr>
        <p:spPr>
          <a:xfrm>
            <a:off x="4127250" y="2964050"/>
            <a:ext cx="2953200" cy="360000"/>
          </a:xfrm>
          <a:prstGeom prst="rect">
            <a:avLst/>
          </a:prstGeom>
          <a:ln w="9525" cap="flat" cmpd="sng">
            <a:solidFill>
              <a:srgbClr val="B7B7B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0" rIns="0" bIns="0" anchor="t" anchorCtr="0">
            <a:normAutofit/>
          </a:bodyPr>
          <a:lstStyle>
            <a:lvl1pPr lvl="0" rtl="0">
              <a:spcBef>
                <a:spcPct val="0"/>
              </a:spcBef>
              <a:spcAft>
                <a:spcPct val="0"/>
              </a:spcAft>
              <a:buSzPts val="1200"/>
              <a:buFont typeface="Lexend"/>
              <a:buNone/>
              <a:defRPr sz="1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ct val="0"/>
              </a:spcBef>
              <a:spcAft>
                <a:spcPct val="0"/>
              </a:spcAft>
              <a:buSzPts val="1400"/>
              <a:buNone/>
              <a:defRPr/>
            </a:lvl2pPr>
            <a:lvl3pPr lvl="2" rtl="0">
              <a:spcBef>
                <a:spcPct val="0"/>
              </a:spcBef>
              <a:spcAft>
                <a:spcPct val="0"/>
              </a:spcAft>
              <a:buSzPts val="1400"/>
              <a:buNone/>
              <a:defRPr/>
            </a:lvl3pPr>
            <a:lvl4pPr lvl="3" rtl="0">
              <a:spcBef>
                <a:spcPct val="0"/>
              </a:spcBef>
              <a:spcAft>
                <a:spcPct val="0"/>
              </a:spcAft>
              <a:buSzPts val="1400"/>
              <a:buNone/>
              <a:defRPr/>
            </a:lvl4pPr>
            <a:lvl5pPr lvl="4" rtl="0">
              <a:spcBef>
                <a:spcPct val="0"/>
              </a:spcBef>
              <a:spcAft>
                <a:spcPct val="0"/>
              </a:spcAft>
              <a:buSzPts val="1400"/>
              <a:buNone/>
              <a:defRPr/>
            </a:lvl5pPr>
            <a:lvl6pPr lvl="5" rtl="0">
              <a:spcBef>
                <a:spcPct val="0"/>
              </a:spcBef>
              <a:spcAft>
                <a:spcPct val="0"/>
              </a:spcAft>
              <a:buSzPts val="1400"/>
              <a:buNone/>
              <a:defRPr/>
            </a:lvl6pPr>
            <a:lvl7pPr lvl="6" rtl="0">
              <a:spcBef>
                <a:spcPct val="0"/>
              </a:spcBef>
              <a:spcAft>
                <a:spcPct val="0"/>
              </a:spcAft>
              <a:buSzPts val="1400"/>
              <a:buNone/>
              <a:defRPr/>
            </a:lvl7pPr>
            <a:lvl8pPr lvl="7" rtl="0">
              <a:spcBef>
                <a:spcPct val="0"/>
              </a:spcBef>
              <a:spcAft>
                <a:spcPct val="0"/>
              </a:spcAft>
              <a:buSzPts val="1400"/>
              <a:buNone/>
              <a:defRPr/>
            </a:lvl8pPr>
            <a:lvl9pPr lvl="8" rtl="0">
              <a:spcBef>
                <a:spcPct val="0"/>
              </a:spcBef>
              <a:spcAft>
                <a:spcPct val="0"/>
              </a:spcAft>
              <a:buSzPts val="1400"/>
              <a:buNone/>
              <a:defRPr/>
            </a:lvl9pPr>
          </a:lstStyle>
          <a:p/>
        </p:txBody>
      </p:sp>
      <p:pic>
        <p:nvPicPr>
          <p:cNvPr id="53" name="Google Shape;53;p6"/>
          <p:cNvPicPr preferRelativeResize="0"/>
          <p:nvPr/>
        </p:nvPicPr>
        <p:blipFill>
          <a:blip r:embed="rId1">
            <a:alphaModFix/>
          </a:blip>
          <a:stretch>
            <a:fillRect/>
          </a:stretch>
        </p:blipFill>
        <p:spPr>
          <a:xfrm>
            <a:off x="6886512" y="10041210"/>
            <a:ext cx="181075" cy="246288"/>
          </a:xfrm>
          <a:prstGeom prst="rect">
            <a:avLst/>
          </a:prstGeom>
          <a:noFill/>
          <a:ln>
            <a:noFill/>
          </a:ln>
        </p:spPr>
      </p:pic>
      <p:sp>
        <p:nvSpPr>
          <p:cNvPr id="54" name="Google Shape;54;p6"/>
          <p:cNvSpPr txBox="1"/>
          <p:nvPr>
            <p:ph type="subTitle" idx="7"/>
          </p:nvPr>
        </p:nvSpPr>
        <p:spPr>
          <a:xfrm>
            <a:off x="466825" y="531600"/>
            <a:ext cx="6624000" cy="36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rmAutofit/>
          </a:bodyPr>
          <a:lstStyle>
            <a:lvl1pPr lvl="0" rtl="0">
              <a:spcBef>
                <a:spcPct val="0"/>
              </a:spcBef>
              <a:spcAft>
                <a:spcPct val="0"/>
              </a:spcAft>
              <a:buSzPts val="1400"/>
              <a:buNone/>
              <a:defRPr sz="1400" b="1"/>
            </a:lvl1pPr>
            <a:lvl2pPr lvl="1" rtl="0">
              <a:spcBef>
                <a:spcPct val="0"/>
              </a:spcBef>
              <a:spcAft>
                <a:spcPct val="0"/>
              </a:spcAft>
              <a:buSzPts val="1400"/>
              <a:buNone/>
              <a:defRPr/>
            </a:lvl2pPr>
            <a:lvl3pPr lvl="2" rtl="0">
              <a:spcBef>
                <a:spcPct val="0"/>
              </a:spcBef>
              <a:spcAft>
                <a:spcPct val="0"/>
              </a:spcAft>
              <a:buSzPts val="1400"/>
              <a:buNone/>
              <a:defRPr/>
            </a:lvl3pPr>
            <a:lvl4pPr lvl="3" rtl="0">
              <a:spcBef>
                <a:spcPct val="0"/>
              </a:spcBef>
              <a:spcAft>
                <a:spcPct val="0"/>
              </a:spcAft>
              <a:buSzPts val="1400"/>
              <a:buNone/>
              <a:defRPr/>
            </a:lvl4pPr>
            <a:lvl5pPr lvl="4" rtl="0">
              <a:spcBef>
                <a:spcPct val="0"/>
              </a:spcBef>
              <a:spcAft>
                <a:spcPct val="0"/>
              </a:spcAft>
              <a:buSzPts val="1400"/>
              <a:buNone/>
              <a:defRPr/>
            </a:lvl5pPr>
            <a:lvl6pPr lvl="5" rtl="0">
              <a:spcBef>
                <a:spcPct val="0"/>
              </a:spcBef>
              <a:spcAft>
                <a:spcPct val="0"/>
              </a:spcAft>
              <a:buSzPts val="1400"/>
              <a:buNone/>
              <a:defRPr/>
            </a:lvl6pPr>
            <a:lvl7pPr lvl="6" rtl="0">
              <a:spcBef>
                <a:spcPct val="0"/>
              </a:spcBef>
              <a:spcAft>
                <a:spcPct val="0"/>
              </a:spcAft>
              <a:buSzPts val="1400"/>
              <a:buNone/>
              <a:defRPr/>
            </a:lvl7pPr>
            <a:lvl8pPr lvl="7" rtl="0">
              <a:spcBef>
                <a:spcPct val="0"/>
              </a:spcBef>
              <a:spcAft>
                <a:spcPct val="0"/>
              </a:spcAft>
              <a:buSzPts val="1400"/>
              <a:buNone/>
              <a:defRPr/>
            </a:lvl8pPr>
            <a:lvl9pPr lvl="8" rtl="0">
              <a:spcBef>
                <a:spcPct val="0"/>
              </a:spcBef>
              <a:spcAft>
                <a:spcPct val="0"/>
              </a:spcAft>
              <a:buSzPts val="1400"/>
              <a:buNone/>
              <a:defRPr/>
            </a:lvl9pPr>
          </a:lstStyle>
          <a:p/>
        </p:txBody>
      </p:sp>
    </p:spTree>
  </p:cSld>
  <p:clrMapOvr>
    <a:masterClrMapping/>
  </p:clrMapOvr>
  <p:transition/>
  <p:timing/>
  <p:extLst>
    <p:ext uri="{DCECCB84-F9BA-43D5-87BE-67443E8EF086}">
      <p15:sldGuideLst xmlns:p15="http://schemas.microsoft.com/office/powerpoint/2012/main">
        <p15:guide id="1" orient="horz" pos="454">
          <p15:clr>
            <a:srgbClr val="D9D9D9"/>
          </p15:clr>
        </p15:guide>
        <p15:guide id="2" orient="horz" pos="544">
          <p15:clr>
            <a:srgbClr val="D9D9D9"/>
          </p15:clr>
        </p15:guide>
        <p15:guide id="3" orient="horz" pos="1916">
          <p15:clr>
            <a:srgbClr val="D9D9D9"/>
          </p15:clr>
        </p15:guide>
        <p15:guide id="4" orient="horz" pos="3368">
          <p15:clr>
            <a:srgbClr val="D9D9D9"/>
          </p15:clr>
        </p15:guide>
        <p15:guide id="5" orient="horz" pos="4762">
          <p15:clr>
            <a:srgbClr val="D9D9D9"/>
          </p15:clr>
        </p15:guide>
        <p15:guide id="6" orient="horz" pos="6282">
          <p15:clr>
            <a:srgbClr val="D9D9D9"/>
          </p15:clr>
        </p15:guide>
        <p15:guide id="7" pos="295">
          <p15:clr>
            <a:srgbClr val="FF0000"/>
          </p15:clr>
        </p15:guide>
        <p15:guide id="8" pos="4467">
          <p15:clr>
            <a:srgbClr val="FF0000"/>
          </p15:clr>
        </p15:guide>
        <p15:guide id="9" pos="1519">
          <p15:clr>
            <a:srgbClr val="D9D9D9"/>
          </p15:clr>
        </p15:guide>
        <p15:guide id="10" pos="1764">
          <p15:clr>
            <a:srgbClr val="D9D9D9"/>
          </p15:clr>
        </p15:guide>
        <p15:guide id="11" pos="3243">
          <p15:clr>
            <a:srgbClr val="D9D9D9"/>
          </p15:clr>
        </p15:guide>
        <p15:guide id="12" pos="2998">
          <p15:clr>
            <a:srgbClr val="D9D9D9"/>
          </p15:clr>
        </p15:guide>
        <p15:guide id="13" pos="3120">
          <p15:clr>
            <a:srgbClr val="D9D9D9"/>
          </p15:clr>
        </p15:guide>
        <p15:guide id="14" pos="1642">
          <p15:clr>
            <a:srgbClr val="D9D9D9"/>
          </p15:clr>
        </p15:guide>
        <p15:guide id="15" pos="2381">
          <p15:clr>
            <a:srgbClr val="D9D9D9"/>
          </p15:clr>
        </p15:guide>
        <p15:guide id="16" pos="2154">
          <p15:clr>
            <a:srgbClr val="FF0000"/>
          </p15:clr>
        </p15:guide>
        <p15:guide id="17" pos="2608">
          <p15:clr>
            <a:srgbClr val="FF0000"/>
          </p15:clr>
        </p15:guide>
        <p15:guide id="18" orient="horz" pos="227">
          <p15:clr>
            <a:srgbClr val="FF0000"/>
          </p15:clr>
        </p15:guide>
      </p15:sldGuideLst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matchingName="Task 4">
  <p:cSld name="SECTION_HEADER_1_1_1_1_1_1_1_1_1_1_1_2_1">
    <p:spTree>
      <p:nvGrpSpPr>
        <p:cNvPr id="55" name="Shape 55"/>
        <p:cNvGrpSpPr/>
        <p:nvPr/>
      </p:nvGrpSpPr>
      <p:grpSpPr>
        <a:xfrm>
          <a:off x="0" y="0"/>
          <a:ext cx="0" cy="0"/>
        </a:xfrm>
      </p:grpSpPr>
      <p:sp>
        <p:nvSpPr>
          <p:cNvPr id="56" name="Google Shape;56;p7"/>
          <p:cNvSpPr txBox="1"/>
          <p:nvPr>
            <p:ph type="subTitle" idx="1"/>
          </p:nvPr>
        </p:nvSpPr>
        <p:spPr>
          <a:xfrm>
            <a:off x="468000" y="1327649"/>
            <a:ext cx="6624000" cy="3843600"/>
          </a:xfrm>
          <a:prstGeom prst="rect">
            <a:avLst/>
          </a:prstGeom>
          <a:ln w="9525" cap="flat" cmpd="sng">
            <a:solidFill>
              <a:srgbClr val="B7B7B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0" rIns="0" bIns="0" anchor="t" anchorCtr="0">
            <a:normAutofit/>
          </a:bodyPr>
          <a:lstStyle>
            <a:lvl1pPr lvl="0" rtl="0">
              <a:spcBef>
                <a:spcPct val="0"/>
              </a:spcBef>
              <a:spcAft>
                <a:spcPct val="0"/>
              </a:spcAft>
              <a:buSzPts val="1200"/>
              <a:buFont typeface="Lexend"/>
              <a:buNone/>
              <a:defRPr sz="1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ct val="0"/>
              </a:spcBef>
              <a:spcAft>
                <a:spcPct val="0"/>
              </a:spcAft>
              <a:buSzPts val="1400"/>
              <a:buNone/>
              <a:defRPr/>
            </a:lvl2pPr>
            <a:lvl3pPr lvl="2" rtl="0">
              <a:spcBef>
                <a:spcPct val="0"/>
              </a:spcBef>
              <a:spcAft>
                <a:spcPct val="0"/>
              </a:spcAft>
              <a:buSzPts val="1400"/>
              <a:buNone/>
              <a:defRPr/>
            </a:lvl3pPr>
            <a:lvl4pPr lvl="3" rtl="0">
              <a:spcBef>
                <a:spcPct val="0"/>
              </a:spcBef>
              <a:spcAft>
                <a:spcPct val="0"/>
              </a:spcAft>
              <a:buSzPts val="1400"/>
              <a:buNone/>
              <a:defRPr/>
            </a:lvl4pPr>
            <a:lvl5pPr lvl="4" rtl="0">
              <a:spcBef>
                <a:spcPct val="0"/>
              </a:spcBef>
              <a:spcAft>
                <a:spcPct val="0"/>
              </a:spcAft>
              <a:buSzPts val="1400"/>
              <a:buNone/>
              <a:defRPr/>
            </a:lvl5pPr>
            <a:lvl6pPr lvl="5" rtl="0">
              <a:spcBef>
                <a:spcPct val="0"/>
              </a:spcBef>
              <a:spcAft>
                <a:spcPct val="0"/>
              </a:spcAft>
              <a:buSzPts val="1400"/>
              <a:buNone/>
              <a:defRPr/>
            </a:lvl6pPr>
            <a:lvl7pPr lvl="6" rtl="0">
              <a:spcBef>
                <a:spcPct val="0"/>
              </a:spcBef>
              <a:spcAft>
                <a:spcPct val="0"/>
              </a:spcAft>
              <a:buSzPts val="1400"/>
              <a:buNone/>
              <a:defRPr/>
            </a:lvl7pPr>
            <a:lvl8pPr lvl="7" rtl="0">
              <a:spcBef>
                <a:spcPct val="0"/>
              </a:spcBef>
              <a:spcAft>
                <a:spcPct val="0"/>
              </a:spcAft>
              <a:buSzPts val="1400"/>
              <a:buNone/>
              <a:defRPr/>
            </a:lvl8pPr>
            <a:lvl9pPr lvl="8" rtl="0">
              <a:spcBef>
                <a:spcPct val="0"/>
              </a:spcBef>
              <a:spcAft>
                <a:spcPct val="0"/>
              </a:spcAft>
              <a:buSzPts val="1400"/>
              <a:buNone/>
              <a:defRPr/>
            </a:lvl9pPr>
          </a:lstStyle>
          <a:p/>
        </p:txBody>
      </p:sp>
      <p:pic>
        <p:nvPicPr>
          <p:cNvPr id="57" name="Google Shape;57;p7"/>
          <p:cNvPicPr preferRelativeResize="0"/>
          <p:nvPr/>
        </p:nvPicPr>
        <p:blipFill>
          <a:blip r:embed="rId1">
            <a:alphaModFix/>
          </a:blip>
          <a:stretch>
            <a:fillRect/>
          </a:stretch>
        </p:blipFill>
        <p:spPr>
          <a:xfrm>
            <a:off x="6886512" y="10041210"/>
            <a:ext cx="181075" cy="246288"/>
          </a:xfrm>
          <a:prstGeom prst="rect">
            <a:avLst/>
          </a:prstGeom>
          <a:noFill/>
          <a:ln>
            <a:noFill/>
          </a:ln>
        </p:spPr>
      </p:pic>
      <p:sp>
        <p:nvSpPr>
          <p:cNvPr id="58" name="Google Shape;58;p7"/>
          <p:cNvSpPr txBox="1"/>
          <p:nvPr>
            <p:ph type="subTitle" idx="2"/>
          </p:nvPr>
        </p:nvSpPr>
        <p:spPr>
          <a:xfrm>
            <a:off x="466825" y="531600"/>
            <a:ext cx="6624000" cy="36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rmAutofit/>
          </a:bodyPr>
          <a:lstStyle>
            <a:lvl1pPr lvl="0" rtl="0">
              <a:spcBef>
                <a:spcPct val="0"/>
              </a:spcBef>
              <a:spcAft>
                <a:spcPct val="0"/>
              </a:spcAft>
              <a:buSzPts val="1400"/>
              <a:buNone/>
              <a:defRPr sz="1400" b="1"/>
            </a:lvl1pPr>
            <a:lvl2pPr lvl="1" rtl="0">
              <a:spcBef>
                <a:spcPct val="0"/>
              </a:spcBef>
              <a:spcAft>
                <a:spcPct val="0"/>
              </a:spcAft>
              <a:buSzPts val="1400"/>
              <a:buNone/>
              <a:defRPr/>
            </a:lvl2pPr>
            <a:lvl3pPr lvl="2" rtl="0">
              <a:spcBef>
                <a:spcPct val="0"/>
              </a:spcBef>
              <a:spcAft>
                <a:spcPct val="0"/>
              </a:spcAft>
              <a:buSzPts val="1400"/>
              <a:buNone/>
              <a:defRPr/>
            </a:lvl3pPr>
            <a:lvl4pPr lvl="3" rtl="0">
              <a:spcBef>
                <a:spcPct val="0"/>
              </a:spcBef>
              <a:spcAft>
                <a:spcPct val="0"/>
              </a:spcAft>
              <a:buSzPts val="1400"/>
              <a:buNone/>
              <a:defRPr/>
            </a:lvl4pPr>
            <a:lvl5pPr lvl="4" rtl="0">
              <a:spcBef>
                <a:spcPct val="0"/>
              </a:spcBef>
              <a:spcAft>
                <a:spcPct val="0"/>
              </a:spcAft>
              <a:buSzPts val="1400"/>
              <a:buNone/>
              <a:defRPr/>
            </a:lvl5pPr>
            <a:lvl6pPr lvl="5" rtl="0">
              <a:spcBef>
                <a:spcPct val="0"/>
              </a:spcBef>
              <a:spcAft>
                <a:spcPct val="0"/>
              </a:spcAft>
              <a:buSzPts val="1400"/>
              <a:buNone/>
              <a:defRPr/>
            </a:lvl6pPr>
            <a:lvl7pPr lvl="6" rtl="0">
              <a:spcBef>
                <a:spcPct val="0"/>
              </a:spcBef>
              <a:spcAft>
                <a:spcPct val="0"/>
              </a:spcAft>
              <a:buSzPts val="1400"/>
              <a:buNone/>
              <a:defRPr/>
            </a:lvl7pPr>
            <a:lvl8pPr lvl="7" rtl="0">
              <a:spcBef>
                <a:spcPct val="0"/>
              </a:spcBef>
              <a:spcAft>
                <a:spcPct val="0"/>
              </a:spcAft>
              <a:buSzPts val="1400"/>
              <a:buNone/>
              <a:defRPr/>
            </a:lvl8pPr>
            <a:lvl9pPr lvl="8" rtl="0">
              <a:spcBef>
                <a:spcPct val="0"/>
              </a:spcBef>
              <a:spcAft>
                <a:spcPct val="0"/>
              </a:spcAft>
              <a:buSzPts val="1400"/>
              <a:buNone/>
              <a:defRPr/>
            </a:lvl9pPr>
          </a:lstStyle>
          <a:p/>
        </p:txBody>
      </p:sp>
    </p:spTree>
  </p:cSld>
  <p:clrMapOvr>
    <a:masterClrMapping/>
  </p:clrMapOvr>
  <p:transition/>
  <p:timing/>
  <p:extLst>
    <p:ext uri="{DCECCB84-F9BA-43D5-87BE-67443E8EF086}">
      <p15:sldGuideLst xmlns:p15="http://schemas.microsoft.com/office/powerpoint/2012/main">
        <p15:guide id="1" orient="horz" pos="454">
          <p15:clr>
            <a:srgbClr val="D9D9D9"/>
          </p15:clr>
        </p15:guide>
        <p15:guide id="2" orient="horz" pos="544">
          <p15:clr>
            <a:srgbClr val="D9D9D9"/>
          </p15:clr>
        </p15:guide>
        <p15:guide id="3" orient="horz" pos="1916">
          <p15:clr>
            <a:srgbClr val="D9D9D9"/>
          </p15:clr>
        </p15:guide>
        <p15:guide id="4" orient="horz" pos="3368">
          <p15:clr>
            <a:srgbClr val="D9D9D9"/>
          </p15:clr>
        </p15:guide>
        <p15:guide id="5" orient="horz" pos="4762">
          <p15:clr>
            <a:srgbClr val="D9D9D9"/>
          </p15:clr>
        </p15:guide>
        <p15:guide id="6" orient="horz" pos="6282">
          <p15:clr>
            <a:srgbClr val="D9D9D9"/>
          </p15:clr>
        </p15:guide>
        <p15:guide id="7" pos="295">
          <p15:clr>
            <a:srgbClr val="FF0000"/>
          </p15:clr>
        </p15:guide>
        <p15:guide id="8" pos="4467">
          <p15:clr>
            <a:srgbClr val="FF0000"/>
          </p15:clr>
        </p15:guide>
        <p15:guide id="9" pos="1519">
          <p15:clr>
            <a:srgbClr val="D9D9D9"/>
          </p15:clr>
        </p15:guide>
        <p15:guide id="10" pos="1764">
          <p15:clr>
            <a:srgbClr val="D9D9D9"/>
          </p15:clr>
        </p15:guide>
        <p15:guide id="11" pos="3243">
          <p15:clr>
            <a:srgbClr val="D9D9D9"/>
          </p15:clr>
        </p15:guide>
        <p15:guide id="12" pos="2998">
          <p15:clr>
            <a:srgbClr val="D9D9D9"/>
          </p15:clr>
        </p15:guide>
        <p15:guide id="13" pos="3120">
          <p15:clr>
            <a:srgbClr val="D9D9D9"/>
          </p15:clr>
        </p15:guide>
        <p15:guide id="14" pos="1642">
          <p15:clr>
            <a:srgbClr val="D9D9D9"/>
          </p15:clr>
        </p15:guide>
        <p15:guide id="15" pos="2381">
          <p15:clr>
            <a:srgbClr val="D9D9D9"/>
          </p15:clr>
        </p15:guide>
        <p15:guide id="16" pos="2154">
          <p15:clr>
            <a:srgbClr val="FF0000"/>
          </p15:clr>
        </p15:guide>
        <p15:guide id="17" pos="2608">
          <p15:clr>
            <a:srgbClr val="FF0000"/>
          </p15:clr>
        </p15:guide>
        <p15:guide id="18" orient="horz" pos="227">
          <p15:clr>
            <a:srgbClr val="FF0000"/>
          </p15:clr>
        </p15:guide>
      </p15:sldGuideLst>
    </p:ext>
  </p:extLst>
</p:sldLayout>
</file>

<file path=ppt/slideLayouts/slideLayout7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matchingName="Elements to copy and paste">
  <p:cSld name="SECTION_HEADER_1_1_1_1_1_1_1_1_1_1_1_2_1_1">
    <p:spTree>
      <p:nvGrpSpPr>
        <p:cNvPr id="59" name="Shape 59"/>
        <p:cNvGrpSpPr/>
        <p:nvPr/>
      </p:nvGrpSpPr>
      <p:grpSpPr>
        <a:xfrm>
          <a:off x="0" y="0"/>
          <a:ext cx="0" cy="0"/>
        </a:xfrm>
      </p:grpSpPr>
      <p:sp>
        <p:nvSpPr>
          <p:cNvPr id="60" name="Google Shape;60;p8"/>
          <p:cNvSpPr txBox="1"/>
          <p:nvPr/>
        </p:nvSpPr>
        <p:spPr>
          <a:xfrm>
            <a:off x="493450" y="416654"/>
            <a:ext cx="6624000" cy="215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b="1">
                <a:latin typeface="Lexend"/>
                <a:ea typeface="Lexend"/>
                <a:cs typeface="Lexend"/>
                <a:sym typeface="Lexend"/>
              </a:rPr>
              <a:t>Elements to copy and paste</a:t>
            </a:r>
            <a:endParaRPr sz="1100">
              <a:latin typeface="Lexend"/>
              <a:ea typeface="Lexend"/>
              <a:cs typeface="Lexend"/>
              <a:sym typeface="Lexend"/>
            </a:endParaRPr>
          </a:p>
        </p:txBody>
      </p:sp>
      <p:pic>
        <p:nvPicPr>
          <p:cNvPr id="61" name="Google Shape;61;p8"/>
          <p:cNvPicPr preferRelativeResize="0"/>
          <p:nvPr/>
        </p:nvPicPr>
        <p:blipFill>
          <a:blip r:embed="rId1">
            <a:alphaModFix/>
          </a:blip>
          <a:stretch>
            <a:fillRect/>
          </a:stretch>
        </p:blipFill>
        <p:spPr>
          <a:xfrm>
            <a:off x="6886512" y="10041210"/>
            <a:ext cx="181075" cy="24628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/>
  <p:timing/>
  <p:extLst>
    <p:ext uri="{DCECCB84-F9BA-43D5-87BE-67443E8EF086}">
      <p15:sldGuideLst xmlns:p15="http://schemas.microsoft.com/office/powerpoint/2012/main">
        <p15:guide id="1" orient="horz" pos="454">
          <p15:clr>
            <a:srgbClr val="D9D9D9"/>
          </p15:clr>
        </p15:guide>
        <p15:guide id="2" orient="horz" pos="544">
          <p15:clr>
            <a:srgbClr val="D9D9D9"/>
          </p15:clr>
        </p15:guide>
        <p15:guide id="3" orient="horz" pos="1916">
          <p15:clr>
            <a:srgbClr val="D9D9D9"/>
          </p15:clr>
        </p15:guide>
        <p15:guide id="4" orient="horz" pos="3368">
          <p15:clr>
            <a:srgbClr val="D9D9D9"/>
          </p15:clr>
        </p15:guide>
        <p15:guide id="5" orient="horz" pos="4762">
          <p15:clr>
            <a:srgbClr val="D9D9D9"/>
          </p15:clr>
        </p15:guide>
        <p15:guide id="6" orient="horz" pos="6282">
          <p15:clr>
            <a:srgbClr val="D9D9D9"/>
          </p15:clr>
        </p15:guide>
        <p15:guide id="7" pos="295">
          <p15:clr>
            <a:srgbClr val="FF0000"/>
          </p15:clr>
        </p15:guide>
        <p15:guide id="8" pos="4467">
          <p15:clr>
            <a:srgbClr val="FF0000"/>
          </p15:clr>
        </p15:guide>
        <p15:guide id="9" pos="1519">
          <p15:clr>
            <a:srgbClr val="D9D9D9"/>
          </p15:clr>
        </p15:guide>
        <p15:guide id="10" pos="1764">
          <p15:clr>
            <a:srgbClr val="D9D9D9"/>
          </p15:clr>
        </p15:guide>
        <p15:guide id="11" pos="3243">
          <p15:clr>
            <a:srgbClr val="D9D9D9"/>
          </p15:clr>
        </p15:guide>
        <p15:guide id="12" pos="2998">
          <p15:clr>
            <a:srgbClr val="D9D9D9"/>
          </p15:clr>
        </p15:guide>
        <p15:guide id="13" pos="3120">
          <p15:clr>
            <a:srgbClr val="D9D9D9"/>
          </p15:clr>
        </p15:guide>
        <p15:guide id="14" pos="1642">
          <p15:clr>
            <a:srgbClr val="D9D9D9"/>
          </p15:clr>
        </p15:guide>
        <p15:guide id="15" pos="2381">
          <p15:clr>
            <a:srgbClr val="D9D9D9"/>
          </p15:clr>
        </p15:guide>
        <p15:guide id="16" pos="2154">
          <p15:clr>
            <a:srgbClr val="FF0000"/>
          </p15:clr>
        </p15:guide>
        <p15:guide id="17" pos="2608">
          <p15:clr>
            <a:srgbClr val="FF0000"/>
          </p15:clr>
        </p15:guide>
        <p15:guide id="18" orient="horz" pos="227">
          <p15:clr>
            <a:srgbClr val="FF0000"/>
          </p15:clr>
        </p15:guide>
      </p15:sldGuideLst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matchingName="1.0 Title page">
  <p:cSld name="SECTION_HEADER_1_1_1_1_1_1_1_1_1_1_1_2_1_1_1_1_1">
    <p:bg>
      <p:bgPr>
        <a:solidFill>
          <a:schemeClr val="lt1"/>
        </a:solidFill>
      </p:bgPr>
    </p:bg>
    <p:spTree>
      <p:nvGrpSpPr>
        <p:cNvPr id="66" name="Shape 66"/>
        <p:cNvGrpSpPr/>
        <p:nvPr/>
      </p:nvGrpSpPr>
      <p:grpSpPr>
        <a:xfrm>
          <a:off x="0" y="0"/>
          <a:ext cx="0" cy="0"/>
        </a:xfrm>
      </p:grpSpPr>
      <p:pic>
        <p:nvPicPr>
          <p:cNvPr id="67" name="Google Shape;67;p10"/>
          <p:cNvPicPr preferRelativeResize="0"/>
          <p:nvPr/>
        </p:nvPicPr>
        <p:blipFill>
          <a:blip r:embed="rId1">
            <a:alphaModFix/>
          </a:blip>
          <a:stretch>
            <a:fillRect/>
          </a:stretch>
        </p:blipFill>
        <p:spPr>
          <a:xfrm>
            <a:off x="6910937" y="9972010"/>
            <a:ext cx="181075" cy="246288"/>
          </a:xfrm>
          <a:prstGeom prst="rect">
            <a:avLst/>
          </a:prstGeom>
          <a:noFill/>
          <a:ln>
            <a:noFill/>
          </a:ln>
        </p:spPr>
      </p:pic>
      <p:sp>
        <p:nvSpPr>
          <p:cNvPr id="68" name="Google Shape;68;p10"/>
          <p:cNvSpPr txBox="1"/>
          <p:nvPr>
            <p:ph type="sldNum" idx="12"/>
          </p:nvPr>
        </p:nvSpPr>
        <p:spPr>
          <a:xfrm>
            <a:off x="6352325" y="9972000"/>
            <a:ext cx="483300" cy="277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1pPr>
            <a:lvl2pPr lvl="1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2pPr>
            <a:lvl3pPr lvl="2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3pPr>
            <a:lvl4pPr lvl="3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4pPr>
            <a:lvl5pPr lvl="4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5pPr>
            <a:lvl6pPr lvl="5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6pPr>
            <a:lvl7pPr lvl="6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7pPr>
            <a:lvl8pPr lvl="7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8pPr>
            <a:lvl9pPr lvl="8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9pPr>
          </a:lstStyle>
          <a:p>
            <a:pPr marL="0" lvl="0" indent="0" algn="r" rtl="0">
              <a:spcBef>
                <a:spcPct val="0"/>
              </a:spcBef>
              <a:spcAft>
                <a:spcPct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69" name="Google Shape;69;p10"/>
          <p:cNvSpPr txBox="1"/>
          <p:nvPr>
            <p:ph type="title"/>
          </p:nvPr>
        </p:nvSpPr>
        <p:spPr>
          <a:xfrm>
            <a:off x="468000" y="864000"/>
            <a:ext cx="6624000" cy="360000"/>
          </a:xfrm>
          <a:prstGeom prst="rect">
            <a:avLst/>
          </a:prstGeom>
        </p:spPr>
        <p:txBody>
          <a:bodyPr spcFirstLastPara="1" wrap="square" lIns="0" tIns="0" rIns="0" bIns="0" anchor="ctr" anchorCtr="0">
            <a:spAutoFit/>
          </a:bodyPr>
          <a:lstStyle>
            <a:lvl1pPr lvl="0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1pPr>
            <a:lvl2pPr lvl="1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2pPr>
            <a:lvl3pPr lvl="2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3pPr>
            <a:lvl4pPr lvl="3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4pPr>
            <a:lvl5pPr lvl="4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5pPr>
            <a:lvl6pPr lvl="5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6pPr>
            <a:lvl7pPr lvl="6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7pPr>
            <a:lvl8pPr lvl="7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8pPr>
            <a:lvl9pPr lvl="8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9pPr>
          </a:lstStyle>
          <a:p/>
        </p:txBody>
      </p:sp>
      <p:sp>
        <p:nvSpPr>
          <p:cNvPr id="70" name="Google Shape;70;p10"/>
          <p:cNvSpPr txBox="1"/>
          <p:nvPr/>
        </p:nvSpPr>
        <p:spPr>
          <a:xfrm>
            <a:off x="466825" y="360000"/>
            <a:ext cx="2334000" cy="215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 sz="1200" b="1">
                <a:latin typeface="Lexend"/>
                <a:ea typeface="Lexend"/>
                <a:cs typeface="Lexend"/>
                <a:sym typeface="Lexend"/>
              </a:rPr>
              <a:t>Name</a:t>
            </a:r>
            <a:r>
              <a:rPr lang="en-GB" b="1">
                <a:latin typeface="Lexend"/>
                <a:ea typeface="Lexend"/>
                <a:cs typeface="Lexend"/>
                <a:sym typeface="Lexend"/>
              </a:rPr>
              <a:t>:</a:t>
            </a:r>
            <a:endParaRPr b="1">
              <a:latin typeface="Lexend"/>
              <a:ea typeface="Lexend"/>
              <a:cs typeface="Lexend"/>
              <a:sym typeface="Lexend"/>
            </a:endParaRPr>
          </a:p>
        </p:txBody>
      </p:sp>
      <p:cxnSp>
        <p:nvCxnSpPr>
          <p:cNvPr id="71" name="Google Shape;71;p10"/>
          <p:cNvCxnSpPr/>
          <p:nvPr/>
        </p:nvCxnSpPr>
        <p:spPr>
          <a:xfrm>
            <a:off x="987525" y="610425"/>
            <a:ext cx="1813200" cy="0"/>
          </a:xfrm>
          <a:prstGeom prst="straightConnector1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72" name="Google Shape;72;p10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5722275" y="215699"/>
            <a:ext cx="504000" cy="504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73" name="Google Shape;73;p1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68000" y="1242003"/>
            <a:ext cx="6624000" cy="66240"/>
          </a:xfrm>
          <a:prstGeom prst="rect">
            <a:avLst/>
          </a:prstGeom>
          <a:noFill/>
          <a:ln>
            <a:noFill/>
          </a:ln>
        </p:spPr>
      </p:pic>
      <p:sp>
        <p:nvSpPr>
          <p:cNvPr id="74" name="Google Shape;74;p10"/>
          <p:cNvSpPr txBox="1"/>
          <p:nvPr/>
        </p:nvSpPr>
        <p:spPr>
          <a:xfrm>
            <a:off x="6189000" y="360000"/>
            <a:ext cx="903000" cy="18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lvl="0" indent="0" algn="r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 sz="1200" b="1">
                <a:latin typeface="Lexend"/>
                <a:ea typeface="Lexend"/>
                <a:cs typeface="Lexend"/>
                <a:sym typeface="Lexend"/>
              </a:rPr>
              <a:t>Worksheet</a:t>
            </a:r>
            <a:endParaRPr b="1">
              <a:latin typeface="Lexend"/>
              <a:ea typeface="Lexend"/>
              <a:cs typeface="Lexend"/>
              <a:sym typeface="Lexend"/>
            </a:endParaRPr>
          </a:p>
        </p:txBody>
      </p:sp>
    </p:spTree>
  </p:cSld>
  <p:clrMapOvr>
    <a:masterClrMapping/>
  </p:clrMapOvr>
  <p:transition/>
  <p:timing/>
  <p:extLst>
    <p:ext uri="{DCECCB84-F9BA-43D5-87BE-67443E8EF086}">
      <p15:sldGuideLst xmlns:p15="http://schemas.microsoft.com/office/powerpoint/2012/main">
        <p15:guide id="1" orient="horz" pos="454">
          <p15:clr>
            <a:srgbClr val="D9D9D9"/>
          </p15:clr>
        </p15:guide>
        <p15:guide id="2" orient="horz" pos="544">
          <p15:clr>
            <a:srgbClr val="D9D9D9"/>
          </p15:clr>
        </p15:guide>
        <p15:guide id="3" orient="horz" pos="1916">
          <p15:clr>
            <a:srgbClr val="D9D9D9"/>
          </p15:clr>
        </p15:guide>
        <p15:guide id="4" orient="horz" pos="3368">
          <p15:clr>
            <a:srgbClr val="D9D9D9"/>
          </p15:clr>
        </p15:guide>
        <p15:guide id="5" orient="horz" pos="4762">
          <p15:clr>
            <a:srgbClr val="D9D9D9"/>
          </p15:clr>
        </p15:guide>
        <p15:guide id="6" orient="horz" pos="6282">
          <p15:clr>
            <a:srgbClr val="D9D9D9"/>
          </p15:clr>
        </p15:guide>
        <p15:guide id="7" pos="295">
          <p15:clr>
            <a:srgbClr val="FF0000"/>
          </p15:clr>
        </p15:guide>
        <p15:guide id="8" pos="4467">
          <p15:clr>
            <a:srgbClr val="FF0000"/>
          </p15:clr>
        </p15:guide>
        <p15:guide id="9" pos="1519">
          <p15:clr>
            <a:srgbClr val="D9D9D9"/>
          </p15:clr>
        </p15:guide>
        <p15:guide id="10" pos="1764">
          <p15:clr>
            <a:srgbClr val="D9D9D9"/>
          </p15:clr>
        </p15:guide>
        <p15:guide id="11" pos="3243">
          <p15:clr>
            <a:srgbClr val="D9D9D9"/>
          </p15:clr>
        </p15:guide>
        <p15:guide id="12" pos="2998">
          <p15:clr>
            <a:srgbClr val="D9D9D9"/>
          </p15:clr>
        </p15:guide>
        <p15:guide id="13" pos="3120">
          <p15:clr>
            <a:srgbClr val="D9D9D9"/>
          </p15:clr>
        </p15:guide>
        <p15:guide id="14" pos="1642">
          <p15:clr>
            <a:srgbClr val="D9D9D9"/>
          </p15:clr>
        </p15:guide>
        <p15:guide id="15" pos="2381">
          <p15:clr>
            <a:srgbClr val="D9D9D9"/>
          </p15:clr>
        </p15:guide>
        <p15:guide id="16" pos="2154">
          <p15:clr>
            <a:srgbClr val="FF0000"/>
          </p15:clr>
        </p15:guide>
        <p15:guide id="17" pos="2608">
          <p15:clr>
            <a:srgbClr val="FF0000"/>
          </p15:clr>
        </p15:guide>
        <p15:guide id="18" orient="horz" pos="227">
          <p15:clr>
            <a:srgbClr val="FF000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matchingName="1.1 Title page with long title">
  <p:cSld name="SECTION_HEADER_1_1_1_1_1_1_1_1_1_1_1_2_1_1_1_1_1_1_2">
    <p:bg>
      <p:bgPr>
        <a:solidFill>
          <a:schemeClr val="lt1"/>
        </a:solidFill>
      </p:bgPr>
    </p:bg>
    <p:spTree>
      <p:nvGrpSpPr>
        <p:cNvPr id="75" name="Shape 75"/>
        <p:cNvGrpSpPr/>
        <p:nvPr/>
      </p:nvGrpSpPr>
      <p:grpSpPr>
        <a:xfrm>
          <a:off x="0" y="0"/>
          <a:ext cx="0" cy="0"/>
        </a:xfrm>
      </p:grpSpPr>
      <p:pic>
        <p:nvPicPr>
          <p:cNvPr id="76" name="Google Shape;76;p11"/>
          <p:cNvPicPr preferRelativeResize="0"/>
          <p:nvPr/>
        </p:nvPicPr>
        <p:blipFill>
          <a:blip r:embed="rId1">
            <a:alphaModFix/>
          </a:blip>
          <a:stretch>
            <a:fillRect/>
          </a:stretch>
        </p:blipFill>
        <p:spPr>
          <a:xfrm>
            <a:off x="6910937" y="9972010"/>
            <a:ext cx="181075" cy="246288"/>
          </a:xfrm>
          <a:prstGeom prst="rect">
            <a:avLst/>
          </a:prstGeom>
          <a:noFill/>
          <a:ln>
            <a:noFill/>
          </a:ln>
        </p:spPr>
      </p:pic>
      <p:sp>
        <p:nvSpPr>
          <p:cNvPr id="77" name="Google Shape;77;p11"/>
          <p:cNvSpPr txBox="1"/>
          <p:nvPr>
            <p:ph type="sldNum" idx="12"/>
          </p:nvPr>
        </p:nvSpPr>
        <p:spPr>
          <a:xfrm>
            <a:off x="6352325" y="9972000"/>
            <a:ext cx="483300" cy="277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1pPr>
            <a:lvl2pPr lvl="1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2pPr>
            <a:lvl3pPr lvl="2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3pPr>
            <a:lvl4pPr lvl="3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4pPr>
            <a:lvl5pPr lvl="4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5pPr>
            <a:lvl6pPr lvl="5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6pPr>
            <a:lvl7pPr lvl="6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7pPr>
            <a:lvl8pPr lvl="7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8pPr>
            <a:lvl9pPr lvl="8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9pPr>
          </a:lstStyle>
          <a:p>
            <a:pPr marL="0" lvl="0" indent="0" algn="r" rtl="0">
              <a:spcBef>
                <a:spcPct val="0"/>
              </a:spcBef>
              <a:spcAft>
                <a:spcPct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78" name="Google Shape;78;p11"/>
          <p:cNvSpPr txBox="1"/>
          <p:nvPr>
            <p:ph type="title"/>
          </p:nvPr>
        </p:nvSpPr>
        <p:spPr>
          <a:xfrm>
            <a:off x="468000" y="864000"/>
            <a:ext cx="6624000" cy="360000"/>
          </a:xfrm>
          <a:prstGeom prst="rect">
            <a:avLst/>
          </a:prstGeom>
        </p:spPr>
        <p:txBody>
          <a:bodyPr spcFirstLastPara="1" wrap="square" lIns="0" tIns="0" rIns="0" bIns="0" anchor="ctr" anchorCtr="0">
            <a:spAutoFit/>
          </a:bodyPr>
          <a:lstStyle>
            <a:lvl1pPr lvl="0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1pPr>
            <a:lvl2pPr lvl="1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2pPr>
            <a:lvl3pPr lvl="2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3pPr>
            <a:lvl4pPr lvl="3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4pPr>
            <a:lvl5pPr lvl="4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5pPr>
            <a:lvl6pPr lvl="5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6pPr>
            <a:lvl7pPr lvl="6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7pPr>
            <a:lvl8pPr lvl="7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8pPr>
            <a:lvl9pPr lvl="8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9pPr>
          </a:lstStyle>
          <a:p/>
        </p:txBody>
      </p:sp>
      <p:pic>
        <p:nvPicPr>
          <p:cNvPr id="79" name="Google Shape;79;p11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468000" y="1543153"/>
            <a:ext cx="6624000" cy="66240"/>
          </a:xfrm>
          <a:prstGeom prst="rect">
            <a:avLst/>
          </a:prstGeom>
          <a:noFill/>
          <a:ln>
            <a:noFill/>
          </a:ln>
        </p:spPr>
      </p:pic>
      <p:sp>
        <p:nvSpPr>
          <p:cNvPr id="80" name="Google Shape;80;p11"/>
          <p:cNvSpPr txBox="1"/>
          <p:nvPr/>
        </p:nvSpPr>
        <p:spPr>
          <a:xfrm>
            <a:off x="466825" y="360000"/>
            <a:ext cx="2334000" cy="215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 sz="1200" b="1">
                <a:latin typeface="Lexend"/>
                <a:ea typeface="Lexend"/>
                <a:cs typeface="Lexend"/>
                <a:sym typeface="Lexend"/>
              </a:rPr>
              <a:t>Name</a:t>
            </a:r>
            <a:r>
              <a:rPr lang="en-GB" b="1">
                <a:latin typeface="Lexend"/>
                <a:ea typeface="Lexend"/>
                <a:cs typeface="Lexend"/>
                <a:sym typeface="Lexend"/>
              </a:rPr>
              <a:t>:</a:t>
            </a:r>
            <a:endParaRPr b="1">
              <a:latin typeface="Lexend"/>
              <a:ea typeface="Lexend"/>
              <a:cs typeface="Lexend"/>
              <a:sym typeface="Lexend"/>
            </a:endParaRPr>
          </a:p>
        </p:txBody>
      </p:sp>
      <p:cxnSp>
        <p:nvCxnSpPr>
          <p:cNvPr id="81" name="Google Shape;81;p11"/>
          <p:cNvCxnSpPr/>
          <p:nvPr/>
        </p:nvCxnSpPr>
        <p:spPr>
          <a:xfrm>
            <a:off x="987525" y="610425"/>
            <a:ext cx="1813200" cy="0"/>
          </a:xfrm>
          <a:prstGeom prst="straightConnector1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82" name="Google Shape;82;p1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722275" y="215699"/>
            <a:ext cx="504000" cy="504000"/>
          </a:xfrm>
          <a:prstGeom prst="rect">
            <a:avLst/>
          </a:prstGeom>
          <a:noFill/>
          <a:ln>
            <a:noFill/>
          </a:ln>
        </p:spPr>
      </p:pic>
      <p:sp>
        <p:nvSpPr>
          <p:cNvPr id="83" name="Google Shape;83;p11"/>
          <p:cNvSpPr txBox="1"/>
          <p:nvPr/>
        </p:nvSpPr>
        <p:spPr>
          <a:xfrm>
            <a:off x="6189000" y="360000"/>
            <a:ext cx="903000" cy="18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lvl="0" indent="0" algn="r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 sz="1200" b="1">
                <a:latin typeface="Lexend"/>
                <a:ea typeface="Lexend"/>
                <a:cs typeface="Lexend"/>
                <a:sym typeface="Lexend"/>
              </a:rPr>
              <a:t>Worksheet</a:t>
            </a:r>
            <a:endParaRPr b="1">
              <a:latin typeface="Lexend"/>
              <a:ea typeface="Lexend"/>
              <a:cs typeface="Lexend"/>
              <a:sym typeface="Lexend"/>
            </a:endParaRPr>
          </a:p>
        </p:txBody>
      </p:sp>
    </p:spTree>
  </p:cSld>
  <p:clrMapOvr>
    <a:masterClrMapping/>
  </p:clrMapOvr>
  <p:transition/>
  <p:timing/>
  <p:extLst>
    <p:ext uri="{DCECCB84-F9BA-43D5-87BE-67443E8EF086}">
      <p15:sldGuideLst xmlns:p15="http://schemas.microsoft.com/office/powerpoint/2012/main">
        <p15:guide id="1" orient="horz" pos="454">
          <p15:clr>
            <a:srgbClr val="D9D9D9"/>
          </p15:clr>
        </p15:guide>
        <p15:guide id="2" orient="horz" pos="544">
          <p15:clr>
            <a:srgbClr val="D9D9D9"/>
          </p15:clr>
        </p15:guide>
        <p15:guide id="3" orient="horz" pos="1916">
          <p15:clr>
            <a:srgbClr val="D9D9D9"/>
          </p15:clr>
        </p15:guide>
        <p15:guide id="4" orient="horz" pos="3368">
          <p15:clr>
            <a:srgbClr val="D9D9D9"/>
          </p15:clr>
        </p15:guide>
        <p15:guide id="5" orient="horz" pos="4762">
          <p15:clr>
            <a:srgbClr val="D9D9D9"/>
          </p15:clr>
        </p15:guide>
        <p15:guide id="6" orient="horz" pos="6282">
          <p15:clr>
            <a:srgbClr val="D9D9D9"/>
          </p15:clr>
        </p15:guide>
        <p15:guide id="7" pos="295">
          <p15:clr>
            <a:srgbClr val="FF0000"/>
          </p15:clr>
        </p15:guide>
        <p15:guide id="8" pos="4467">
          <p15:clr>
            <a:srgbClr val="FF0000"/>
          </p15:clr>
        </p15:guide>
        <p15:guide id="9" pos="1519">
          <p15:clr>
            <a:srgbClr val="D9D9D9"/>
          </p15:clr>
        </p15:guide>
        <p15:guide id="10" pos="1764">
          <p15:clr>
            <a:srgbClr val="D9D9D9"/>
          </p15:clr>
        </p15:guide>
        <p15:guide id="11" pos="3243">
          <p15:clr>
            <a:srgbClr val="D9D9D9"/>
          </p15:clr>
        </p15:guide>
        <p15:guide id="12" pos="2998">
          <p15:clr>
            <a:srgbClr val="D9D9D9"/>
          </p15:clr>
        </p15:guide>
        <p15:guide id="13" pos="3120">
          <p15:clr>
            <a:srgbClr val="D9D9D9"/>
          </p15:clr>
        </p15:guide>
        <p15:guide id="14" pos="1642">
          <p15:clr>
            <a:srgbClr val="D9D9D9"/>
          </p15:clr>
        </p15:guide>
        <p15:guide id="15" pos="2381">
          <p15:clr>
            <a:srgbClr val="D9D9D9"/>
          </p15:clr>
        </p15:guide>
        <p15:guide id="16" pos="2154">
          <p15:clr>
            <a:srgbClr val="FF0000"/>
          </p15:clr>
        </p15:guide>
        <p15:guide id="17" pos="2608">
          <p15:clr>
            <a:srgbClr val="FF0000"/>
          </p15:clr>
        </p15:guide>
        <p15:guide id="18" orient="horz" pos="227">
          <p15:clr>
            <a:srgbClr val="FF0000"/>
          </p15:clr>
        </p15:guide>
      </p15:sldGuideLst>
    </p:ext>
  </p:extLst>
</p:sldLayout>
</file>

<file path=ppt/slideLayouts/slideLayout10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matchingName="2.0 Middle page">
  <p:cSld name="SECTION_HEADER_1_1_1_1_1_1_1_1_1_1_1_2_1_1_1_1_1_1_1_1_2">
    <p:bg>
      <p:bgPr>
        <a:solidFill>
          <a:schemeClr val="lt1"/>
        </a:solidFill>
      </p:bgPr>
    </p:bg>
    <p:spTree>
      <p:nvGrpSpPr>
        <p:cNvPr id="84" name="Shape 84"/>
        <p:cNvGrpSpPr/>
        <p:nvPr/>
      </p:nvGrpSpPr>
      <p:grpSpPr>
        <a:xfrm>
          <a:off x="0" y="0"/>
          <a:ext cx="0" cy="0"/>
        </a:xfrm>
      </p:grpSpPr>
      <p:pic>
        <p:nvPicPr>
          <p:cNvPr id="85" name="Google Shape;85;p12"/>
          <p:cNvPicPr preferRelativeResize="0"/>
          <p:nvPr/>
        </p:nvPicPr>
        <p:blipFill>
          <a:blip r:embed="rId1">
            <a:alphaModFix/>
          </a:blip>
          <a:stretch>
            <a:fillRect/>
          </a:stretch>
        </p:blipFill>
        <p:spPr>
          <a:xfrm>
            <a:off x="6910937" y="9972010"/>
            <a:ext cx="181075" cy="246288"/>
          </a:xfrm>
          <a:prstGeom prst="rect">
            <a:avLst/>
          </a:prstGeom>
          <a:noFill/>
          <a:ln>
            <a:noFill/>
          </a:ln>
        </p:spPr>
      </p:pic>
      <p:sp>
        <p:nvSpPr>
          <p:cNvPr id="86" name="Google Shape;86;p12"/>
          <p:cNvSpPr txBox="1"/>
          <p:nvPr>
            <p:ph type="sldNum" idx="12"/>
          </p:nvPr>
        </p:nvSpPr>
        <p:spPr>
          <a:xfrm>
            <a:off x="6352325" y="9972000"/>
            <a:ext cx="483300" cy="277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1pPr>
            <a:lvl2pPr lvl="1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2pPr>
            <a:lvl3pPr lvl="2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3pPr>
            <a:lvl4pPr lvl="3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4pPr>
            <a:lvl5pPr lvl="4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5pPr>
            <a:lvl6pPr lvl="5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6pPr>
            <a:lvl7pPr lvl="6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7pPr>
            <a:lvl8pPr lvl="7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8pPr>
            <a:lvl9pPr lvl="8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9pPr>
          </a:lstStyle>
          <a:p>
            <a:pPr marL="0" lvl="0" indent="0" algn="r" rtl="0">
              <a:spcBef>
                <a:spcPct val="0"/>
              </a:spcBef>
              <a:spcAft>
                <a:spcPct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87" name="Google Shape;87;p12"/>
          <p:cNvSpPr txBox="1"/>
          <p:nvPr/>
        </p:nvSpPr>
        <p:spPr>
          <a:xfrm>
            <a:off x="6366900" y="360000"/>
            <a:ext cx="7266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lvl="0" indent="0" algn="r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 sz="900" b="1">
                <a:latin typeface="Lexend"/>
                <a:ea typeface="Lexend"/>
                <a:cs typeface="Lexend"/>
                <a:sym typeface="Lexend"/>
              </a:rPr>
              <a:t>Worksheet</a:t>
            </a:r>
            <a:endParaRPr sz="900" b="1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88" name="Google Shape;88;p12"/>
          <p:cNvSpPr txBox="1"/>
          <p:nvPr>
            <p:ph type="subTitle" idx="1"/>
          </p:nvPr>
        </p:nvSpPr>
        <p:spPr>
          <a:xfrm>
            <a:off x="466825" y="360000"/>
            <a:ext cx="5779200" cy="246300"/>
          </a:xfrm>
          <a:prstGeom prst="rect">
            <a:avLst/>
          </a:prstGeom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lvl="0" rtl="0">
              <a:spcBef>
                <a:spcPct val="0"/>
              </a:spcBef>
              <a:spcAft>
                <a:spcPct val="0"/>
              </a:spcAft>
              <a:buSzPts val="900"/>
              <a:buFont typeface="Lexend"/>
              <a:buNone/>
              <a:defRPr sz="9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ct val="0"/>
              </a:spcBef>
              <a:spcAft>
                <a:spcPct val="0"/>
              </a:spcAft>
              <a:buSzPts val="1200"/>
              <a:buNone/>
              <a:defRPr sz="1200"/>
            </a:lvl2pPr>
            <a:lvl3pPr lvl="2" rtl="0">
              <a:spcBef>
                <a:spcPct val="0"/>
              </a:spcBef>
              <a:spcAft>
                <a:spcPct val="0"/>
              </a:spcAft>
              <a:buSzPts val="1200"/>
              <a:buNone/>
              <a:defRPr sz="1200"/>
            </a:lvl3pPr>
            <a:lvl4pPr lvl="3" rtl="0">
              <a:spcBef>
                <a:spcPct val="0"/>
              </a:spcBef>
              <a:spcAft>
                <a:spcPct val="0"/>
              </a:spcAft>
              <a:buSzPts val="1200"/>
              <a:buNone/>
              <a:defRPr sz="1200"/>
            </a:lvl4pPr>
            <a:lvl5pPr lvl="4" rtl="0">
              <a:spcBef>
                <a:spcPct val="0"/>
              </a:spcBef>
              <a:spcAft>
                <a:spcPct val="0"/>
              </a:spcAft>
              <a:buSzPts val="1200"/>
              <a:buNone/>
              <a:defRPr sz="1200"/>
            </a:lvl5pPr>
            <a:lvl6pPr lvl="5" rtl="0">
              <a:spcBef>
                <a:spcPct val="0"/>
              </a:spcBef>
              <a:spcAft>
                <a:spcPct val="0"/>
              </a:spcAft>
              <a:buSzPts val="1200"/>
              <a:buNone/>
              <a:defRPr sz="1200"/>
            </a:lvl6pPr>
            <a:lvl7pPr lvl="6" rtl="0">
              <a:spcBef>
                <a:spcPct val="0"/>
              </a:spcBef>
              <a:spcAft>
                <a:spcPct val="0"/>
              </a:spcAft>
              <a:buSzPts val="1200"/>
              <a:buNone/>
              <a:defRPr sz="1200"/>
            </a:lvl7pPr>
            <a:lvl8pPr lvl="7" rtl="0">
              <a:spcBef>
                <a:spcPct val="0"/>
              </a:spcBef>
              <a:spcAft>
                <a:spcPct val="0"/>
              </a:spcAft>
              <a:buSzPts val="1200"/>
              <a:buNone/>
              <a:defRPr sz="1200"/>
            </a:lvl8pPr>
            <a:lvl9pPr lvl="8" rtl="0">
              <a:spcBef>
                <a:spcPct val="0"/>
              </a:spcBef>
              <a:spcAft>
                <a:spcPct val="0"/>
              </a:spcAft>
              <a:buSzPts val="1200"/>
              <a:buNone/>
              <a:defRPr sz="1200"/>
            </a:lvl9pPr>
          </a:lstStyle>
          <a:p/>
        </p:txBody>
      </p:sp>
    </p:spTree>
  </p:cSld>
  <p:clrMapOvr>
    <a:masterClrMapping/>
  </p:clrMapOvr>
  <p:transition/>
  <p:timing/>
  <p:extLst>
    <p:ext uri="{DCECCB84-F9BA-43D5-87BE-67443E8EF086}">
      <p15:sldGuideLst xmlns:p15="http://schemas.microsoft.com/office/powerpoint/2012/main">
        <p15:guide id="1" orient="horz" pos="454">
          <p15:clr>
            <a:srgbClr val="D9D9D9"/>
          </p15:clr>
        </p15:guide>
        <p15:guide id="2" orient="horz" pos="544">
          <p15:clr>
            <a:srgbClr val="D9D9D9"/>
          </p15:clr>
        </p15:guide>
        <p15:guide id="3" orient="horz" pos="1916">
          <p15:clr>
            <a:srgbClr val="D9D9D9"/>
          </p15:clr>
        </p15:guide>
        <p15:guide id="4" orient="horz" pos="3368">
          <p15:clr>
            <a:srgbClr val="D9D9D9"/>
          </p15:clr>
        </p15:guide>
        <p15:guide id="5" orient="horz" pos="4762">
          <p15:clr>
            <a:srgbClr val="D9D9D9"/>
          </p15:clr>
        </p15:guide>
        <p15:guide id="6" orient="horz" pos="6282">
          <p15:clr>
            <a:srgbClr val="D9D9D9"/>
          </p15:clr>
        </p15:guide>
        <p15:guide id="7" pos="295">
          <p15:clr>
            <a:srgbClr val="FF0000"/>
          </p15:clr>
        </p15:guide>
        <p15:guide id="8" pos="4467">
          <p15:clr>
            <a:srgbClr val="FF0000"/>
          </p15:clr>
        </p15:guide>
        <p15:guide id="9" pos="1519">
          <p15:clr>
            <a:srgbClr val="D9D9D9"/>
          </p15:clr>
        </p15:guide>
        <p15:guide id="10" pos="1764">
          <p15:clr>
            <a:srgbClr val="D9D9D9"/>
          </p15:clr>
        </p15:guide>
        <p15:guide id="11" pos="3243">
          <p15:clr>
            <a:srgbClr val="D9D9D9"/>
          </p15:clr>
        </p15:guide>
        <p15:guide id="12" pos="2998">
          <p15:clr>
            <a:srgbClr val="D9D9D9"/>
          </p15:clr>
        </p15:guide>
        <p15:guide id="13" pos="3120">
          <p15:clr>
            <a:srgbClr val="D9D9D9"/>
          </p15:clr>
        </p15:guide>
        <p15:guide id="14" pos="1642">
          <p15:clr>
            <a:srgbClr val="D9D9D9"/>
          </p15:clr>
        </p15:guide>
        <p15:guide id="15" pos="2381">
          <p15:clr>
            <a:srgbClr val="D9D9D9"/>
          </p15:clr>
        </p15:guide>
        <p15:guide id="16" pos="2154">
          <p15:clr>
            <a:srgbClr val="FF0000"/>
          </p15:clr>
        </p15:guide>
        <p15:guide id="17" pos="2608">
          <p15:clr>
            <a:srgbClr val="FF0000"/>
          </p15:clr>
        </p15:guide>
        <p15:guide id="18" orient="horz" pos="227">
          <p15:clr>
            <a:srgbClr val="FF0000"/>
          </p15:clr>
        </p15:guide>
      </p15:sldGuideLst>
    </p:ext>
  </p:extLst>
</p:sldLayout>
</file>

<file path=ppt/slideLayouts/slideLayout1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matchingName="2.1 Last page">
  <p:cSld name="SECTION_HEADER_1_1_1_1_1_1_1_1_1_1_1_2_1_1_1_1_1_1_1_1_1_3">
    <p:bg>
      <p:bgPr>
        <a:solidFill>
          <a:schemeClr val="lt1"/>
        </a:solidFill>
      </p:bgPr>
    </p:bg>
    <p:spTree>
      <p:nvGrpSpPr>
        <p:cNvPr id="89" name="Shape 89"/>
        <p:cNvGrpSpPr/>
        <p:nvPr/>
      </p:nvGrpSpPr>
      <p:grpSpPr>
        <a:xfrm>
          <a:off x="0" y="0"/>
          <a:ext cx="0" cy="0"/>
        </a:xfrm>
      </p:grpSpPr>
      <p:pic>
        <p:nvPicPr>
          <p:cNvPr id="90" name="Google Shape;90;p13"/>
          <p:cNvPicPr preferRelativeResize="0"/>
          <p:nvPr/>
        </p:nvPicPr>
        <p:blipFill>
          <a:blip r:embed="rId1">
            <a:alphaModFix/>
          </a:blip>
          <a:stretch>
            <a:fillRect/>
          </a:stretch>
        </p:blipFill>
        <p:spPr>
          <a:xfrm>
            <a:off x="6910937" y="9972010"/>
            <a:ext cx="181075" cy="246288"/>
          </a:xfrm>
          <a:prstGeom prst="rect">
            <a:avLst/>
          </a:prstGeom>
          <a:noFill/>
          <a:ln>
            <a:noFill/>
          </a:ln>
        </p:spPr>
      </p:pic>
      <p:sp>
        <p:nvSpPr>
          <p:cNvPr id="91" name="Google Shape;91;p13"/>
          <p:cNvSpPr txBox="1"/>
          <p:nvPr>
            <p:ph type="sldNum" idx="12"/>
          </p:nvPr>
        </p:nvSpPr>
        <p:spPr>
          <a:xfrm>
            <a:off x="6352325" y="9972000"/>
            <a:ext cx="483300" cy="277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1pPr>
            <a:lvl2pPr lvl="1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2pPr>
            <a:lvl3pPr lvl="2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3pPr>
            <a:lvl4pPr lvl="3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4pPr>
            <a:lvl5pPr lvl="4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5pPr>
            <a:lvl6pPr lvl="5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6pPr>
            <a:lvl7pPr lvl="6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7pPr>
            <a:lvl8pPr lvl="7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8pPr>
            <a:lvl9pPr lvl="8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9pPr>
          </a:lstStyle>
          <a:p>
            <a:pPr marL="0" lvl="0" indent="0" algn="r" rtl="0">
              <a:spcBef>
                <a:spcPct val="0"/>
              </a:spcBef>
              <a:spcAft>
                <a:spcPct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92" name="Google Shape;92;p13"/>
          <p:cNvSpPr txBox="1"/>
          <p:nvPr/>
        </p:nvSpPr>
        <p:spPr>
          <a:xfrm>
            <a:off x="6366900" y="360000"/>
            <a:ext cx="7266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lvl="0" indent="0" algn="r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 sz="900" b="1">
                <a:latin typeface="Lexend"/>
                <a:ea typeface="Lexend"/>
                <a:cs typeface="Lexend"/>
                <a:sym typeface="Lexend"/>
              </a:rPr>
              <a:t>Worksheet</a:t>
            </a:r>
            <a:endParaRPr sz="900" b="1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93" name="Google Shape;93;p13"/>
          <p:cNvSpPr txBox="1"/>
          <p:nvPr>
            <p:ph type="subTitle" idx="1"/>
          </p:nvPr>
        </p:nvSpPr>
        <p:spPr>
          <a:xfrm>
            <a:off x="466825" y="360000"/>
            <a:ext cx="5779200" cy="246300"/>
          </a:xfrm>
          <a:prstGeom prst="rect">
            <a:avLst/>
          </a:prstGeom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lvl="0" rtl="0">
              <a:spcBef>
                <a:spcPct val="0"/>
              </a:spcBef>
              <a:spcAft>
                <a:spcPct val="0"/>
              </a:spcAft>
              <a:buSzPts val="900"/>
              <a:buFont typeface="Lexend"/>
              <a:buNone/>
              <a:defRPr sz="9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ct val="0"/>
              </a:spcBef>
              <a:spcAft>
                <a:spcPct val="0"/>
              </a:spcAft>
              <a:buSzPts val="1200"/>
              <a:buNone/>
              <a:defRPr sz="1200"/>
            </a:lvl2pPr>
            <a:lvl3pPr lvl="2" rtl="0">
              <a:spcBef>
                <a:spcPct val="0"/>
              </a:spcBef>
              <a:spcAft>
                <a:spcPct val="0"/>
              </a:spcAft>
              <a:buSzPts val="1200"/>
              <a:buNone/>
              <a:defRPr sz="1200"/>
            </a:lvl3pPr>
            <a:lvl4pPr lvl="3" rtl="0">
              <a:spcBef>
                <a:spcPct val="0"/>
              </a:spcBef>
              <a:spcAft>
                <a:spcPct val="0"/>
              </a:spcAft>
              <a:buSzPts val="1200"/>
              <a:buNone/>
              <a:defRPr sz="1200"/>
            </a:lvl4pPr>
            <a:lvl5pPr lvl="4" rtl="0">
              <a:spcBef>
                <a:spcPct val="0"/>
              </a:spcBef>
              <a:spcAft>
                <a:spcPct val="0"/>
              </a:spcAft>
              <a:buSzPts val="1200"/>
              <a:buNone/>
              <a:defRPr sz="1200"/>
            </a:lvl5pPr>
            <a:lvl6pPr lvl="5" rtl="0">
              <a:spcBef>
                <a:spcPct val="0"/>
              </a:spcBef>
              <a:spcAft>
                <a:spcPct val="0"/>
              </a:spcAft>
              <a:buSzPts val="1200"/>
              <a:buNone/>
              <a:defRPr sz="1200"/>
            </a:lvl6pPr>
            <a:lvl7pPr lvl="6" rtl="0">
              <a:spcBef>
                <a:spcPct val="0"/>
              </a:spcBef>
              <a:spcAft>
                <a:spcPct val="0"/>
              </a:spcAft>
              <a:buSzPts val="1200"/>
              <a:buNone/>
              <a:defRPr sz="1200"/>
            </a:lvl7pPr>
            <a:lvl8pPr lvl="7" rtl="0">
              <a:spcBef>
                <a:spcPct val="0"/>
              </a:spcBef>
              <a:spcAft>
                <a:spcPct val="0"/>
              </a:spcAft>
              <a:buSzPts val="1200"/>
              <a:buNone/>
              <a:defRPr sz="1200"/>
            </a:lvl8pPr>
            <a:lvl9pPr lvl="8" rtl="0">
              <a:spcBef>
                <a:spcPct val="0"/>
              </a:spcBef>
              <a:spcAft>
                <a:spcPct val="0"/>
              </a:spcAft>
              <a:buSzPts val="1200"/>
              <a:buNone/>
              <a:defRPr sz="1200"/>
            </a:lvl9pPr>
          </a:lstStyle>
          <a:p/>
        </p:txBody>
      </p:sp>
      <p:sp>
        <p:nvSpPr>
          <p:cNvPr id="94" name="Google Shape;94;p13"/>
          <p:cNvSpPr txBox="1"/>
          <p:nvPr>
            <p:ph type="subTitle" idx="2"/>
          </p:nvPr>
        </p:nvSpPr>
        <p:spPr>
          <a:xfrm>
            <a:off x="3903375" y="9972000"/>
            <a:ext cx="2722800" cy="1611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lvl1pPr lvl="0" rtl="0">
              <a:spcBef>
                <a:spcPct val="0"/>
              </a:spcBef>
              <a:spcAft>
                <a:spcPct val="0"/>
              </a:spcAft>
              <a:buClr>
                <a:srgbClr val="575756"/>
              </a:buClr>
              <a:buSzPts val="900"/>
              <a:buFont typeface="Lexend Light"/>
              <a:buNone/>
              <a:defRPr sz="900">
                <a:solidFill>
                  <a:srgbClr val="575756"/>
                </a:solidFill>
                <a:latin typeface="Lexend Light"/>
                <a:ea typeface="Lexend Light"/>
                <a:cs typeface="Lexend Light"/>
                <a:sym typeface="Lexend Light"/>
              </a:defRPr>
            </a:lvl1pPr>
            <a:lvl2pPr lvl="1" rtl="0">
              <a:spcBef>
                <a:spcPct val="0"/>
              </a:spcBef>
              <a:spcAft>
                <a:spcPct val="0"/>
              </a:spcAft>
              <a:buSzPts val="900"/>
              <a:buFont typeface="Lexend Light"/>
              <a:buNone/>
              <a:defRPr sz="900">
                <a:latin typeface="Lexend Light"/>
                <a:ea typeface="Lexend Light"/>
                <a:cs typeface="Lexend Light"/>
                <a:sym typeface="Lexend Light"/>
              </a:defRPr>
            </a:lvl2pPr>
            <a:lvl3pPr lvl="2" rtl="0">
              <a:spcBef>
                <a:spcPct val="0"/>
              </a:spcBef>
              <a:spcAft>
                <a:spcPct val="0"/>
              </a:spcAft>
              <a:buSzPts val="900"/>
              <a:buFont typeface="Lexend Light"/>
              <a:buNone/>
              <a:defRPr sz="900">
                <a:latin typeface="Lexend Light"/>
                <a:ea typeface="Lexend Light"/>
                <a:cs typeface="Lexend Light"/>
                <a:sym typeface="Lexend Light"/>
              </a:defRPr>
            </a:lvl3pPr>
            <a:lvl4pPr lvl="3" rtl="0">
              <a:spcBef>
                <a:spcPct val="0"/>
              </a:spcBef>
              <a:spcAft>
                <a:spcPct val="0"/>
              </a:spcAft>
              <a:buSzPts val="900"/>
              <a:buFont typeface="Lexend Light"/>
              <a:buNone/>
              <a:defRPr sz="900">
                <a:latin typeface="Lexend Light"/>
                <a:ea typeface="Lexend Light"/>
                <a:cs typeface="Lexend Light"/>
                <a:sym typeface="Lexend Light"/>
              </a:defRPr>
            </a:lvl4pPr>
            <a:lvl5pPr lvl="4" rtl="0">
              <a:spcBef>
                <a:spcPct val="0"/>
              </a:spcBef>
              <a:spcAft>
                <a:spcPct val="0"/>
              </a:spcAft>
              <a:buSzPts val="900"/>
              <a:buFont typeface="Lexend Light"/>
              <a:buNone/>
              <a:defRPr sz="900">
                <a:latin typeface="Lexend Light"/>
                <a:ea typeface="Lexend Light"/>
                <a:cs typeface="Lexend Light"/>
                <a:sym typeface="Lexend Light"/>
              </a:defRPr>
            </a:lvl5pPr>
            <a:lvl6pPr lvl="5" rtl="0">
              <a:spcBef>
                <a:spcPct val="0"/>
              </a:spcBef>
              <a:spcAft>
                <a:spcPct val="0"/>
              </a:spcAft>
              <a:buSzPts val="900"/>
              <a:buFont typeface="Lexend Light"/>
              <a:buNone/>
              <a:defRPr sz="900">
                <a:latin typeface="Lexend Light"/>
                <a:ea typeface="Lexend Light"/>
                <a:cs typeface="Lexend Light"/>
                <a:sym typeface="Lexend Light"/>
              </a:defRPr>
            </a:lvl6pPr>
            <a:lvl7pPr lvl="6" rtl="0">
              <a:spcBef>
                <a:spcPct val="0"/>
              </a:spcBef>
              <a:spcAft>
                <a:spcPct val="0"/>
              </a:spcAft>
              <a:buSzPts val="900"/>
              <a:buFont typeface="Lexend Light"/>
              <a:buNone/>
              <a:defRPr sz="900">
                <a:latin typeface="Lexend Light"/>
                <a:ea typeface="Lexend Light"/>
                <a:cs typeface="Lexend Light"/>
                <a:sym typeface="Lexend Light"/>
              </a:defRPr>
            </a:lvl7pPr>
            <a:lvl8pPr lvl="7" rtl="0">
              <a:spcBef>
                <a:spcPct val="0"/>
              </a:spcBef>
              <a:spcAft>
                <a:spcPct val="0"/>
              </a:spcAft>
              <a:buSzPts val="900"/>
              <a:buFont typeface="Lexend Light"/>
              <a:buNone/>
              <a:defRPr sz="900">
                <a:latin typeface="Lexend Light"/>
                <a:ea typeface="Lexend Light"/>
                <a:cs typeface="Lexend Light"/>
                <a:sym typeface="Lexend Light"/>
              </a:defRPr>
            </a:lvl8pPr>
            <a:lvl9pPr lvl="8" rtl="0">
              <a:spcBef>
                <a:spcPct val="0"/>
              </a:spcBef>
              <a:spcAft>
                <a:spcPct val="0"/>
              </a:spcAft>
              <a:buSzPts val="900"/>
              <a:buFont typeface="Lexend Light"/>
              <a:buNone/>
              <a:defRPr sz="900">
                <a:latin typeface="Lexend Light"/>
                <a:ea typeface="Lexend Light"/>
                <a:cs typeface="Lexend Light"/>
                <a:sym typeface="Lexend Light"/>
              </a:defRPr>
            </a:lvl9pPr>
          </a:lstStyle>
          <a:p/>
        </p:txBody>
      </p:sp>
      <p:sp>
        <p:nvSpPr>
          <p:cNvPr id="95" name="Google Shape;95;p13"/>
          <p:cNvSpPr txBox="1"/>
          <p:nvPr/>
        </p:nvSpPr>
        <p:spPr>
          <a:xfrm>
            <a:off x="468000" y="10152000"/>
            <a:ext cx="6064500" cy="16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900">
                <a:solidFill>
                  <a:srgbClr val="575756"/>
                </a:solidFill>
                <a:latin typeface="Lexend Light"/>
                <a:ea typeface="Lexend Light"/>
                <a:cs typeface="Lexend Light"/>
                <a:sym typeface="Lexend Light"/>
              </a:rPr>
              <a:t>Licensed on the </a:t>
            </a:r>
            <a:r>
              <a:rPr lang="en-GB" sz="900" u="sng">
                <a:solidFill>
                  <a:srgbClr val="575756"/>
                </a:solidFill>
                <a:latin typeface="Lexend Light"/>
                <a:ea typeface="Lexend Light"/>
                <a:cs typeface="Lexend Light"/>
                <a:sym typeface="Lexend Light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Open Government Licence v3.0</a:t>
            </a:r>
            <a:r>
              <a:rPr lang="en-GB" sz="900">
                <a:solidFill>
                  <a:srgbClr val="575756"/>
                </a:solidFill>
                <a:latin typeface="Lexend Light"/>
                <a:ea typeface="Lexend Light"/>
                <a:cs typeface="Lexend Light"/>
                <a:sym typeface="Lexend Light"/>
              </a:rPr>
              <a:t>, except where otherwise stated. See </a:t>
            </a:r>
            <a:r>
              <a:rPr lang="en-GB" sz="900" u="sng">
                <a:solidFill>
                  <a:srgbClr val="575756"/>
                </a:solidFill>
                <a:latin typeface="Lexend Light"/>
                <a:ea typeface="Lexend Light"/>
                <a:cs typeface="Lexend Light"/>
                <a:sym typeface="Lexend Light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Oak terms &amp; conditions</a:t>
            </a:r>
            <a:r>
              <a:rPr lang="en-GB" sz="900">
                <a:solidFill>
                  <a:srgbClr val="575756"/>
                </a:solidFill>
                <a:latin typeface="Lexend Light"/>
                <a:ea typeface="Lexend Light"/>
                <a:cs typeface="Lexend Light"/>
                <a:sym typeface="Lexend Light"/>
              </a:rPr>
              <a:t>.</a:t>
            </a:r>
            <a:endParaRPr sz="900">
              <a:solidFill>
                <a:srgbClr val="575756"/>
              </a:solidFill>
              <a:latin typeface="Lexend Light"/>
              <a:ea typeface="Lexend Light"/>
              <a:cs typeface="Lexend Light"/>
              <a:sym typeface="Lexend Light"/>
            </a:endParaRPr>
          </a:p>
        </p:txBody>
      </p:sp>
      <p:sp>
        <p:nvSpPr>
          <p:cNvPr id="96" name="Google Shape;96;p13"/>
          <p:cNvSpPr txBox="1"/>
          <p:nvPr/>
        </p:nvSpPr>
        <p:spPr>
          <a:xfrm>
            <a:off x="470550" y="9972000"/>
            <a:ext cx="3515700" cy="16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900" b="1">
                <a:solidFill>
                  <a:srgbClr val="575756"/>
                </a:solidFill>
                <a:latin typeface="Lexend"/>
                <a:ea typeface="Lexend"/>
                <a:cs typeface="Lexend"/>
                <a:sym typeface="Lexend"/>
              </a:rPr>
              <a:t>© Oak National Academy 2023</a:t>
            </a:r>
            <a:r>
              <a:rPr lang="en-GB" sz="900">
                <a:solidFill>
                  <a:srgbClr val="575756"/>
                </a:solidFill>
                <a:latin typeface="Lexend Light"/>
                <a:ea typeface="Lexend Light"/>
                <a:cs typeface="Lexend Light"/>
                <a:sym typeface="Lexend Light"/>
              </a:rPr>
              <a:t>. Produced in partnership with</a:t>
            </a:r>
            <a:endParaRPr sz="900">
              <a:solidFill>
                <a:srgbClr val="575756"/>
              </a:solidFill>
              <a:latin typeface="Lexend Light"/>
              <a:ea typeface="Lexend Light"/>
              <a:cs typeface="Lexend Light"/>
              <a:sym typeface="Lexend Light"/>
            </a:endParaRPr>
          </a:p>
        </p:txBody>
      </p:sp>
    </p:spTree>
  </p:cSld>
  <p:clrMapOvr>
    <a:masterClrMapping/>
  </p:clrMapOvr>
  <p:transition/>
  <p:timing/>
  <p:extLst>
    <p:ext uri="{DCECCB84-F9BA-43D5-87BE-67443E8EF086}">
      <p15:sldGuideLst xmlns:p15="http://schemas.microsoft.com/office/powerpoint/2012/main">
        <p15:guide id="1" orient="horz" pos="454">
          <p15:clr>
            <a:srgbClr val="D9D9D9"/>
          </p15:clr>
        </p15:guide>
        <p15:guide id="2" orient="horz" pos="544">
          <p15:clr>
            <a:srgbClr val="D9D9D9"/>
          </p15:clr>
        </p15:guide>
        <p15:guide id="3" orient="horz" pos="1916">
          <p15:clr>
            <a:srgbClr val="D9D9D9"/>
          </p15:clr>
        </p15:guide>
        <p15:guide id="4" orient="horz" pos="3368">
          <p15:clr>
            <a:srgbClr val="D9D9D9"/>
          </p15:clr>
        </p15:guide>
        <p15:guide id="5" orient="horz" pos="4762">
          <p15:clr>
            <a:srgbClr val="D9D9D9"/>
          </p15:clr>
        </p15:guide>
        <p15:guide id="6" orient="horz" pos="6282">
          <p15:clr>
            <a:srgbClr val="D9D9D9"/>
          </p15:clr>
        </p15:guide>
        <p15:guide id="7" pos="295">
          <p15:clr>
            <a:srgbClr val="FF0000"/>
          </p15:clr>
        </p15:guide>
        <p15:guide id="8" pos="4467">
          <p15:clr>
            <a:srgbClr val="FF0000"/>
          </p15:clr>
        </p15:guide>
        <p15:guide id="9" pos="1519">
          <p15:clr>
            <a:srgbClr val="D9D9D9"/>
          </p15:clr>
        </p15:guide>
        <p15:guide id="10" pos="1764">
          <p15:clr>
            <a:srgbClr val="D9D9D9"/>
          </p15:clr>
        </p15:guide>
        <p15:guide id="11" pos="3243">
          <p15:clr>
            <a:srgbClr val="D9D9D9"/>
          </p15:clr>
        </p15:guide>
        <p15:guide id="12" pos="2998">
          <p15:clr>
            <a:srgbClr val="D9D9D9"/>
          </p15:clr>
        </p15:guide>
        <p15:guide id="13" pos="3120">
          <p15:clr>
            <a:srgbClr val="D9D9D9"/>
          </p15:clr>
        </p15:guide>
        <p15:guide id="14" pos="1642">
          <p15:clr>
            <a:srgbClr val="D9D9D9"/>
          </p15:clr>
        </p15:guide>
        <p15:guide id="15" pos="2381">
          <p15:clr>
            <a:srgbClr val="D9D9D9"/>
          </p15:clr>
        </p15:guide>
        <p15:guide id="16" pos="2154">
          <p15:clr>
            <a:srgbClr val="FF0000"/>
          </p15:clr>
        </p15:guide>
        <p15:guide id="17" pos="2608">
          <p15:clr>
            <a:srgbClr val="FF0000"/>
          </p15:clr>
        </p15:guide>
        <p15:guide id="18" orient="horz" pos="227">
          <p15:clr>
            <a:srgbClr val="FF0000"/>
          </p15:clr>
        </p15:guide>
      </p15:sldGuideLst>
    </p:ext>
  </p:extLst>
</p:sldLayout>
</file>

<file path=ppt/slideLayouts/slideLayout1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matchingName="3.0 Single page worksheet">
  <p:cSld name="SECTION_HEADER_1_1_1_1_1_1_1_1_1_1_1_2_1_1_1_1_1_2">
    <p:bg>
      <p:bgPr>
        <a:solidFill>
          <a:schemeClr val="lt1"/>
        </a:solidFill>
      </p:bgPr>
    </p:bg>
    <p:spTree>
      <p:nvGrpSpPr>
        <p:cNvPr id="97" name="Shape 97"/>
        <p:cNvGrpSpPr/>
        <p:nvPr/>
      </p:nvGrpSpPr>
      <p:grpSpPr>
        <a:xfrm>
          <a:off x="0" y="0"/>
          <a:ext cx="0" cy="0"/>
        </a:xfrm>
      </p:grpSpPr>
      <p:pic>
        <p:nvPicPr>
          <p:cNvPr id="98" name="Google Shape;98;p14"/>
          <p:cNvPicPr preferRelativeResize="0"/>
          <p:nvPr/>
        </p:nvPicPr>
        <p:blipFill>
          <a:blip r:embed="rId1">
            <a:alphaModFix/>
          </a:blip>
          <a:stretch>
            <a:fillRect/>
          </a:stretch>
        </p:blipFill>
        <p:spPr>
          <a:xfrm>
            <a:off x="6910937" y="9972010"/>
            <a:ext cx="181075" cy="246288"/>
          </a:xfrm>
          <a:prstGeom prst="rect">
            <a:avLst/>
          </a:prstGeom>
          <a:noFill/>
          <a:ln>
            <a:noFill/>
          </a:ln>
        </p:spPr>
      </p:pic>
      <p:sp>
        <p:nvSpPr>
          <p:cNvPr id="99" name="Google Shape;99;p14"/>
          <p:cNvSpPr txBox="1"/>
          <p:nvPr>
            <p:ph type="sldNum" idx="12"/>
          </p:nvPr>
        </p:nvSpPr>
        <p:spPr>
          <a:xfrm>
            <a:off x="6352325" y="9972000"/>
            <a:ext cx="483300" cy="277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1pPr>
            <a:lvl2pPr lvl="1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2pPr>
            <a:lvl3pPr lvl="2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3pPr>
            <a:lvl4pPr lvl="3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4pPr>
            <a:lvl5pPr lvl="4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5pPr>
            <a:lvl6pPr lvl="5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6pPr>
            <a:lvl7pPr lvl="6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7pPr>
            <a:lvl8pPr lvl="7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8pPr>
            <a:lvl9pPr lvl="8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9pPr>
          </a:lstStyle>
          <a:p>
            <a:pPr marL="0" lvl="0" indent="0" algn="r" rtl="0">
              <a:spcBef>
                <a:spcPct val="0"/>
              </a:spcBef>
              <a:spcAft>
                <a:spcPct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100" name="Google Shape;100;p14"/>
          <p:cNvSpPr txBox="1"/>
          <p:nvPr>
            <p:ph type="title"/>
          </p:nvPr>
        </p:nvSpPr>
        <p:spPr>
          <a:xfrm>
            <a:off x="468000" y="864000"/>
            <a:ext cx="6624000" cy="360000"/>
          </a:xfrm>
          <a:prstGeom prst="rect">
            <a:avLst/>
          </a:prstGeom>
        </p:spPr>
        <p:txBody>
          <a:bodyPr spcFirstLastPara="1" wrap="square" lIns="0" tIns="0" rIns="0" bIns="0" anchor="ctr" anchorCtr="0">
            <a:spAutoFit/>
          </a:bodyPr>
          <a:lstStyle>
            <a:lvl1pPr lvl="0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1pPr>
            <a:lvl2pPr lvl="1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2pPr>
            <a:lvl3pPr lvl="2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3pPr>
            <a:lvl4pPr lvl="3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4pPr>
            <a:lvl5pPr lvl="4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5pPr>
            <a:lvl6pPr lvl="5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6pPr>
            <a:lvl7pPr lvl="6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7pPr>
            <a:lvl8pPr lvl="7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8pPr>
            <a:lvl9pPr lvl="8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9pPr>
          </a:lstStyle>
          <a:p/>
        </p:txBody>
      </p:sp>
      <p:pic>
        <p:nvPicPr>
          <p:cNvPr id="101" name="Google Shape;101;p14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468000" y="1242003"/>
            <a:ext cx="6624000" cy="66240"/>
          </a:xfrm>
          <a:prstGeom prst="rect">
            <a:avLst/>
          </a:prstGeom>
          <a:noFill/>
          <a:ln>
            <a:noFill/>
          </a:ln>
        </p:spPr>
      </p:pic>
      <p:sp>
        <p:nvSpPr>
          <p:cNvPr id="102" name="Google Shape;102;p14"/>
          <p:cNvSpPr txBox="1"/>
          <p:nvPr/>
        </p:nvSpPr>
        <p:spPr>
          <a:xfrm>
            <a:off x="466825" y="360000"/>
            <a:ext cx="2334000" cy="215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 sz="1200" b="1">
                <a:latin typeface="Lexend"/>
                <a:ea typeface="Lexend"/>
                <a:cs typeface="Lexend"/>
                <a:sym typeface="Lexend"/>
              </a:rPr>
              <a:t>Name</a:t>
            </a:r>
            <a:r>
              <a:rPr lang="en-GB" b="1">
                <a:latin typeface="Lexend"/>
                <a:ea typeface="Lexend"/>
                <a:cs typeface="Lexend"/>
                <a:sym typeface="Lexend"/>
              </a:rPr>
              <a:t>:</a:t>
            </a:r>
            <a:endParaRPr b="1">
              <a:latin typeface="Lexend"/>
              <a:ea typeface="Lexend"/>
              <a:cs typeface="Lexend"/>
              <a:sym typeface="Lexend"/>
            </a:endParaRPr>
          </a:p>
        </p:txBody>
      </p:sp>
      <p:cxnSp>
        <p:nvCxnSpPr>
          <p:cNvPr id="103" name="Google Shape;103;p14"/>
          <p:cNvCxnSpPr/>
          <p:nvPr/>
        </p:nvCxnSpPr>
        <p:spPr>
          <a:xfrm>
            <a:off x="987525" y="610425"/>
            <a:ext cx="1813200" cy="0"/>
          </a:xfrm>
          <a:prstGeom prst="straightConnector1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104" name="Google Shape;104;p1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722275" y="215699"/>
            <a:ext cx="504000" cy="504000"/>
          </a:xfrm>
          <a:prstGeom prst="rect">
            <a:avLst/>
          </a:prstGeom>
          <a:noFill/>
          <a:ln>
            <a:noFill/>
          </a:ln>
        </p:spPr>
      </p:pic>
      <p:sp>
        <p:nvSpPr>
          <p:cNvPr id="105" name="Google Shape;105;p14"/>
          <p:cNvSpPr txBox="1"/>
          <p:nvPr/>
        </p:nvSpPr>
        <p:spPr>
          <a:xfrm>
            <a:off x="6189000" y="360000"/>
            <a:ext cx="903000" cy="18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lvl="0" indent="0" algn="r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 sz="1200" b="1">
                <a:latin typeface="Lexend"/>
                <a:ea typeface="Lexend"/>
                <a:cs typeface="Lexend"/>
                <a:sym typeface="Lexend"/>
              </a:rPr>
              <a:t>Worksheet</a:t>
            </a:r>
            <a:endParaRPr b="1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06" name="Google Shape;106;p14"/>
          <p:cNvSpPr txBox="1"/>
          <p:nvPr>
            <p:ph type="subTitle" idx="1"/>
          </p:nvPr>
        </p:nvSpPr>
        <p:spPr>
          <a:xfrm>
            <a:off x="3903375" y="9972000"/>
            <a:ext cx="2722800" cy="1611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lvl1pPr lvl="0" rtl="0">
              <a:spcBef>
                <a:spcPct val="0"/>
              </a:spcBef>
              <a:spcAft>
                <a:spcPct val="0"/>
              </a:spcAft>
              <a:buClr>
                <a:srgbClr val="575756"/>
              </a:buClr>
              <a:buSzPts val="900"/>
              <a:buFont typeface="Lexend Light"/>
              <a:buNone/>
              <a:defRPr sz="900">
                <a:solidFill>
                  <a:srgbClr val="575756"/>
                </a:solidFill>
                <a:latin typeface="Lexend Light"/>
                <a:ea typeface="Lexend Light"/>
                <a:cs typeface="Lexend Light"/>
                <a:sym typeface="Lexend Light"/>
              </a:defRPr>
            </a:lvl1pPr>
            <a:lvl2pPr lvl="1" rtl="0">
              <a:spcBef>
                <a:spcPct val="0"/>
              </a:spcBef>
              <a:spcAft>
                <a:spcPct val="0"/>
              </a:spcAft>
              <a:buSzPts val="900"/>
              <a:buFont typeface="Lexend Light"/>
              <a:buNone/>
              <a:defRPr sz="900">
                <a:latin typeface="Lexend Light"/>
                <a:ea typeface="Lexend Light"/>
                <a:cs typeface="Lexend Light"/>
                <a:sym typeface="Lexend Light"/>
              </a:defRPr>
            </a:lvl2pPr>
            <a:lvl3pPr lvl="2" rtl="0">
              <a:spcBef>
                <a:spcPct val="0"/>
              </a:spcBef>
              <a:spcAft>
                <a:spcPct val="0"/>
              </a:spcAft>
              <a:buSzPts val="900"/>
              <a:buFont typeface="Lexend Light"/>
              <a:buNone/>
              <a:defRPr sz="900">
                <a:latin typeface="Lexend Light"/>
                <a:ea typeface="Lexend Light"/>
                <a:cs typeface="Lexend Light"/>
                <a:sym typeface="Lexend Light"/>
              </a:defRPr>
            </a:lvl3pPr>
            <a:lvl4pPr lvl="3" rtl="0">
              <a:spcBef>
                <a:spcPct val="0"/>
              </a:spcBef>
              <a:spcAft>
                <a:spcPct val="0"/>
              </a:spcAft>
              <a:buSzPts val="900"/>
              <a:buFont typeface="Lexend Light"/>
              <a:buNone/>
              <a:defRPr sz="900">
                <a:latin typeface="Lexend Light"/>
                <a:ea typeface="Lexend Light"/>
                <a:cs typeface="Lexend Light"/>
                <a:sym typeface="Lexend Light"/>
              </a:defRPr>
            </a:lvl4pPr>
            <a:lvl5pPr lvl="4" rtl="0">
              <a:spcBef>
                <a:spcPct val="0"/>
              </a:spcBef>
              <a:spcAft>
                <a:spcPct val="0"/>
              </a:spcAft>
              <a:buSzPts val="900"/>
              <a:buFont typeface="Lexend Light"/>
              <a:buNone/>
              <a:defRPr sz="900">
                <a:latin typeface="Lexend Light"/>
                <a:ea typeface="Lexend Light"/>
                <a:cs typeface="Lexend Light"/>
                <a:sym typeface="Lexend Light"/>
              </a:defRPr>
            </a:lvl5pPr>
            <a:lvl6pPr lvl="5" rtl="0">
              <a:spcBef>
                <a:spcPct val="0"/>
              </a:spcBef>
              <a:spcAft>
                <a:spcPct val="0"/>
              </a:spcAft>
              <a:buSzPts val="900"/>
              <a:buFont typeface="Lexend Light"/>
              <a:buNone/>
              <a:defRPr sz="900">
                <a:latin typeface="Lexend Light"/>
                <a:ea typeface="Lexend Light"/>
                <a:cs typeface="Lexend Light"/>
                <a:sym typeface="Lexend Light"/>
              </a:defRPr>
            </a:lvl6pPr>
            <a:lvl7pPr lvl="6" rtl="0">
              <a:spcBef>
                <a:spcPct val="0"/>
              </a:spcBef>
              <a:spcAft>
                <a:spcPct val="0"/>
              </a:spcAft>
              <a:buSzPts val="900"/>
              <a:buFont typeface="Lexend Light"/>
              <a:buNone/>
              <a:defRPr sz="900">
                <a:latin typeface="Lexend Light"/>
                <a:ea typeface="Lexend Light"/>
                <a:cs typeface="Lexend Light"/>
                <a:sym typeface="Lexend Light"/>
              </a:defRPr>
            </a:lvl7pPr>
            <a:lvl8pPr lvl="7" rtl="0">
              <a:spcBef>
                <a:spcPct val="0"/>
              </a:spcBef>
              <a:spcAft>
                <a:spcPct val="0"/>
              </a:spcAft>
              <a:buSzPts val="900"/>
              <a:buFont typeface="Lexend Light"/>
              <a:buNone/>
              <a:defRPr sz="900">
                <a:latin typeface="Lexend Light"/>
                <a:ea typeface="Lexend Light"/>
                <a:cs typeface="Lexend Light"/>
                <a:sym typeface="Lexend Light"/>
              </a:defRPr>
            </a:lvl8pPr>
            <a:lvl9pPr lvl="8" rtl="0">
              <a:spcBef>
                <a:spcPct val="0"/>
              </a:spcBef>
              <a:spcAft>
                <a:spcPct val="0"/>
              </a:spcAft>
              <a:buSzPts val="900"/>
              <a:buFont typeface="Lexend Light"/>
              <a:buNone/>
              <a:defRPr sz="900">
                <a:latin typeface="Lexend Light"/>
                <a:ea typeface="Lexend Light"/>
                <a:cs typeface="Lexend Light"/>
                <a:sym typeface="Lexend Light"/>
              </a:defRPr>
            </a:lvl9pPr>
          </a:lstStyle>
          <a:p/>
        </p:txBody>
      </p:sp>
      <p:sp>
        <p:nvSpPr>
          <p:cNvPr id="107" name="Google Shape;107;p14"/>
          <p:cNvSpPr txBox="1"/>
          <p:nvPr/>
        </p:nvSpPr>
        <p:spPr>
          <a:xfrm>
            <a:off x="468000" y="10152000"/>
            <a:ext cx="6064500" cy="16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900">
                <a:solidFill>
                  <a:srgbClr val="575756"/>
                </a:solidFill>
                <a:latin typeface="Lexend Light"/>
                <a:ea typeface="Lexend Light"/>
                <a:cs typeface="Lexend Light"/>
                <a:sym typeface="Lexend Light"/>
              </a:rPr>
              <a:t>Licensed on the </a:t>
            </a:r>
            <a:r>
              <a:rPr lang="en-GB" sz="900" u="sng">
                <a:solidFill>
                  <a:srgbClr val="575756"/>
                </a:solidFill>
                <a:latin typeface="Lexend Light"/>
                <a:ea typeface="Lexend Light"/>
                <a:cs typeface="Lexend Light"/>
                <a:sym typeface="Lexend Light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Open Government Licence v3.0</a:t>
            </a:r>
            <a:r>
              <a:rPr lang="en-GB" sz="900">
                <a:solidFill>
                  <a:srgbClr val="575756"/>
                </a:solidFill>
                <a:latin typeface="Lexend Light"/>
                <a:ea typeface="Lexend Light"/>
                <a:cs typeface="Lexend Light"/>
                <a:sym typeface="Lexend Light"/>
              </a:rPr>
              <a:t>, except where otherwise stated. See </a:t>
            </a:r>
            <a:r>
              <a:rPr lang="en-GB" sz="900" u="sng">
                <a:solidFill>
                  <a:srgbClr val="575756"/>
                </a:solidFill>
                <a:latin typeface="Lexend Light"/>
                <a:ea typeface="Lexend Light"/>
                <a:cs typeface="Lexend Light"/>
                <a:sym typeface="Lexend Light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Oak terms &amp; conditions</a:t>
            </a:r>
            <a:r>
              <a:rPr lang="en-GB" sz="900">
                <a:solidFill>
                  <a:srgbClr val="575756"/>
                </a:solidFill>
                <a:latin typeface="Lexend Light"/>
                <a:ea typeface="Lexend Light"/>
                <a:cs typeface="Lexend Light"/>
                <a:sym typeface="Lexend Light"/>
              </a:rPr>
              <a:t>.</a:t>
            </a:r>
            <a:endParaRPr sz="900">
              <a:solidFill>
                <a:srgbClr val="575756"/>
              </a:solidFill>
              <a:latin typeface="Lexend Light"/>
              <a:ea typeface="Lexend Light"/>
              <a:cs typeface="Lexend Light"/>
              <a:sym typeface="Lexend Light"/>
            </a:endParaRPr>
          </a:p>
        </p:txBody>
      </p:sp>
      <p:sp>
        <p:nvSpPr>
          <p:cNvPr id="108" name="Google Shape;108;p14"/>
          <p:cNvSpPr txBox="1"/>
          <p:nvPr/>
        </p:nvSpPr>
        <p:spPr>
          <a:xfrm>
            <a:off x="470550" y="9972000"/>
            <a:ext cx="3515700" cy="16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900" b="1">
                <a:solidFill>
                  <a:srgbClr val="575756"/>
                </a:solidFill>
                <a:latin typeface="Lexend"/>
                <a:ea typeface="Lexend"/>
                <a:cs typeface="Lexend"/>
                <a:sym typeface="Lexend"/>
              </a:rPr>
              <a:t>© Oak National Academy 2023</a:t>
            </a:r>
            <a:r>
              <a:rPr lang="en-GB" sz="900">
                <a:solidFill>
                  <a:srgbClr val="575756"/>
                </a:solidFill>
                <a:latin typeface="Lexend Light"/>
                <a:ea typeface="Lexend Light"/>
                <a:cs typeface="Lexend Light"/>
                <a:sym typeface="Lexend Light"/>
              </a:rPr>
              <a:t>. Produced in partnership with</a:t>
            </a:r>
            <a:endParaRPr sz="900">
              <a:solidFill>
                <a:srgbClr val="575756"/>
              </a:solidFill>
              <a:latin typeface="Lexend Light"/>
              <a:ea typeface="Lexend Light"/>
              <a:cs typeface="Lexend Light"/>
              <a:sym typeface="Lexend Light"/>
            </a:endParaRPr>
          </a:p>
        </p:txBody>
      </p:sp>
    </p:spTree>
  </p:cSld>
  <p:clrMapOvr>
    <a:masterClrMapping/>
  </p:clrMapOvr>
  <p:transition/>
  <p:timing/>
  <p:extLst>
    <p:ext uri="{DCECCB84-F9BA-43D5-87BE-67443E8EF086}">
      <p15:sldGuideLst xmlns:p15="http://schemas.microsoft.com/office/powerpoint/2012/main">
        <p15:guide id="1" orient="horz" pos="454">
          <p15:clr>
            <a:srgbClr val="D9D9D9"/>
          </p15:clr>
        </p15:guide>
        <p15:guide id="2" orient="horz" pos="544">
          <p15:clr>
            <a:srgbClr val="D9D9D9"/>
          </p15:clr>
        </p15:guide>
        <p15:guide id="3" orient="horz" pos="1916">
          <p15:clr>
            <a:srgbClr val="D9D9D9"/>
          </p15:clr>
        </p15:guide>
        <p15:guide id="4" orient="horz" pos="3368">
          <p15:clr>
            <a:srgbClr val="D9D9D9"/>
          </p15:clr>
        </p15:guide>
        <p15:guide id="5" orient="horz" pos="4762">
          <p15:clr>
            <a:srgbClr val="D9D9D9"/>
          </p15:clr>
        </p15:guide>
        <p15:guide id="6" orient="horz" pos="6282">
          <p15:clr>
            <a:srgbClr val="D9D9D9"/>
          </p15:clr>
        </p15:guide>
        <p15:guide id="7" pos="295">
          <p15:clr>
            <a:srgbClr val="FF0000"/>
          </p15:clr>
        </p15:guide>
        <p15:guide id="8" pos="4467">
          <p15:clr>
            <a:srgbClr val="FF0000"/>
          </p15:clr>
        </p15:guide>
        <p15:guide id="9" pos="1519">
          <p15:clr>
            <a:srgbClr val="D9D9D9"/>
          </p15:clr>
        </p15:guide>
        <p15:guide id="10" pos="1764">
          <p15:clr>
            <a:srgbClr val="D9D9D9"/>
          </p15:clr>
        </p15:guide>
        <p15:guide id="11" pos="3243">
          <p15:clr>
            <a:srgbClr val="D9D9D9"/>
          </p15:clr>
        </p15:guide>
        <p15:guide id="12" pos="2998">
          <p15:clr>
            <a:srgbClr val="D9D9D9"/>
          </p15:clr>
        </p15:guide>
        <p15:guide id="13" pos="3120">
          <p15:clr>
            <a:srgbClr val="D9D9D9"/>
          </p15:clr>
        </p15:guide>
        <p15:guide id="14" pos="1642">
          <p15:clr>
            <a:srgbClr val="D9D9D9"/>
          </p15:clr>
        </p15:guide>
        <p15:guide id="15" pos="2381">
          <p15:clr>
            <a:srgbClr val="D9D9D9"/>
          </p15:clr>
        </p15:guide>
        <p15:guide id="16" pos="2154">
          <p15:clr>
            <a:srgbClr val="FF0000"/>
          </p15:clr>
        </p15:guide>
        <p15:guide id="17" pos="2608">
          <p15:clr>
            <a:srgbClr val="FF0000"/>
          </p15:clr>
        </p15:guide>
        <p15:guide id="18" orient="horz" pos="227">
          <p15:clr>
            <a:srgbClr val="FF0000"/>
          </p15:clr>
        </p15:guide>
      </p15:sldGuideLst>
    </p:ext>
  </p:extLst>
</p:sldLayout>
</file>

<file path=ppt/slideLayouts/slideLayout1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matchingName="3.1 Single page worksheet with long title">
  <p:cSld name="SECTION_HEADER_1_1_1_1_1_1_1_1_1_1_1_2_1_1_1_1_1_1_1">
    <p:bg>
      <p:bgPr>
        <a:solidFill>
          <a:schemeClr val="lt1"/>
        </a:solidFill>
      </p:bgPr>
    </p:bg>
    <p:spTree>
      <p:nvGrpSpPr>
        <p:cNvPr id="109" name="Shape 109"/>
        <p:cNvGrpSpPr/>
        <p:nvPr/>
      </p:nvGrpSpPr>
      <p:grpSpPr>
        <a:xfrm>
          <a:off x="0" y="0"/>
          <a:ext cx="0" cy="0"/>
        </a:xfrm>
      </p:grpSpPr>
      <p:pic>
        <p:nvPicPr>
          <p:cNvPr id="110" name="Google Shape;110;p15"/>
          <p:cNvPicPr preferRelativeResize="0"/>
          <p:nvPr/>
        </p:nvPicPr>
        <p:blipFill>
          <a:blip r:embed="rId1">
            <a:alphaModFix/>
          </a:blip>
          <a:stretch>
            <a:fillRect/>
          </a:stretch>
        </p:blipFill>
        <p:spPr>
          <a:xfrm>
            <a:off x="6910937" y="9972010"/>
            <a:ext cx="181075" cy="246288"/>
          </a:xfrm>
          <a:prstGeom prst="rect">
            <a:avLst/>
          </a:prstGeom>
          <a:noFill/>
          <a:ln>
            <a:noFill/>
          </a:ln>
        </p:spPr>
      </p:pic>
      <p:sp>
        <p:nvSpPr>
          <p:cNvPr id="111" name="Google Shape;111;p15"/>
          <p:cNvSpPr txBox="1"/>
          <p:nvPr>
            <p:ph type="sldNum" idx="12"/>
          </p:nvPr>
        </p:nvSpPr>
        <p:spPr>
          <a:xfrm>
            <a:off x="6352325" y="9972000"/>
            <a:ext cx="483300" cy="277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1pPr>
            <a:lvl2pPr lvl="1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2pPr>
            <a:lvl3pPr lvl="2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3pPr>
            <a:lvl4pPr lvl="3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4pPr>
            <a:lvl5pPr lvl="4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5pPr>
            <a:lvl6pPr lvl="5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6pPr>
            <a:lvl7pPr lvl="6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7pPr>
            <a:lvl8pPr lvl="7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8pPr>
            <a:lvl9pPr lvl="8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9pPr>
          </a:lstStyle>
          <a:p>
            <a:pPr marL="0" lvl="0" indent="0" algn="r" rtl="0">
              <a:spcBef>
                <a:spcPct val="0"/>
              </a:spcBef>
              <a:spcAft>
                <a:spcPct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112" name="Google Shape;112;p15"/>
          <p:cNvSpPr txBox="1"/>
          <p:nvPr>
            <p:ph type="title"/>
          </p:nvPr>
        </p:nvSpPr>
        <p:spPr>
          <a:xfrm>
            <a:off x="468000" y="864000"/>
            <a:ext cx="6624000" cy="360000"/>
          </a:xfrm>
          <a:prstGeom prst="rect">
            <a:avLst/>
          </a:prstGeom>
        </p:spPr>
        <p:txBody>
          <a:bodyPr spcFirstLastPara="1" wrap="square" lIns="0" tIns="0" rIns="0" bIns="0" anchor="ctr" anchorCtr="0">
            <a:spAutoFit/>
          </a:bodyPr>
          <a:lstStyle>
            <a:lvl1pPr lvl="0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1pPr>
            <a:lvl2pPr lvl="1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2pPr>
            <a:lvl3pPr lvl="2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3pPr>
            <a:lvl4pPr lvl="3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4pPr>
            <a:lvl5pPr lvl="4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5pPr>
            <a:lvl6pPr lvl="5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6pPr>
            <a:lvl7pPr lvl="6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7pPr>
            <a:lvl8pPr lvl="7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8pPr>
            <a:lvl9pPr lvl="8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9pPr>
          </a:lstStyle>
          <a:p/>
        </p:txBody>
      </p:sp>
      <p:pic>
        <p:nvPicPr>
          <p:cNvPr id="113" name="Google Shape;113;p15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468000" y="1543153"/>
            <a:ext cx="6624000" cy="66240"/>
          </a:xfrm>
          <a:prstGeom prst="rect">
            <a:avLst/>
          </a:prstGeom>
          <a:noFill/>
          <a:ln>
            <a:noFill/>
          </a:ln>
        </p:spPr>
      </p:pic>
      <p:sp>
        <p:nvSpPr>
          <p:cNvPr id="114" name="Google Shape;114;p15"/>
          <p:cNvSpPr txBox="1"/>
          <p:nvPr/>
        </p:nvSpPr>
        <p:spPr>
          <a:xfrm>
            <a:off x="466825" y="360000"/>
            <a:ext cx="2334000" cy="215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 sz="1200" b="1">
                <a:latin typeface="Lexend"/>
                <a:ea typeface="Lexend"/>
                <a:cs typeface="Lexend"/>
                <a:sym typeface="Lexend"/>
              </a:rPr>
              <a:t>Name</a:t>
            </a:r>
            <a:r>
              <a:rPr lang="en-GB" b="1">
                <a:latin typeface="Lexend"/>
                <a:ea typeface="Lexend"/>
                <a:cs typeface="Lexend"/>
                <a:sym typeface="Lexend"/>
              </a:rPr>
              <a:t>:</a:t>
            </a:r>
            <a:endParaRPr b="1">
              <a:latin typeface="Lexend"/>
              <a:ea typeface="Lexend"/>
              <a:cs typeface="Lexend"/>
              <a:sym typeface="Lexend"/>
            </a:endParaRPr>
          </a:p>
        </p:txBody>
      </p:sp>
      <p:cxnSp>
        <p:nvCxnSpPr>
          <p:cNvPr id="115" name="Google Shape;115;p15"/>
          <p:cNvCxnSpPr/>
          <p:nvPr/>
        </p:nvCxnSpPr>
        <p:spPr>
          <a:xfrm>
            <a:off x="987525" y="610425"/>
            <a:ext cx="1813200" cy="0"/>
          </a:xfrm>
          <a:prstGeom prst="straightConnector1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116" name="Google Shape;116;p1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722275" y="215699"/>
            <a:ext cx="504000" cy="504000"/>
          </a:xfrm>
          <a:prstGeom prst="rect">
            <a:avLst/>
          </a:prstGeom>
          <a:noFill/>
          <a:ln>
            <a:noFill/>
          </a:ln>
        </p:spPr>
      </p:pic>
      <p:sp>
        <p:nvSpPr>
          <p:cNvPr id="117" name="Google Shape;117;p15"/>
          <p:cNvSpPr txBox="1"/>
          <p:nvPr/>
        </p:nvSpPr>
        <p:spPr>
          <a:xfrm>
            <a:off x="6189000" y="360000"/>
            <a:ext cx="903000" cy="18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lvl="0" indent="0" algn="r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 sz="1200" b="1">
                <a:latin typeface="Lexend"/>
                <a:ea typeface="Lexend"/>
                <a:cs typeface="Lexend"/>
                <a:sym typeface="Lexend"/>
              </a:rPr>
              <a:t>Worksheet</a:t>
            </a:r>
            <a:endParaRPr b="1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18" name="Google Shape;118;p15"/>
          <p:cNvSpPr txBox="1"/>
          <p:nvPr>
            <p:ph type="subTitle" idx="1"/>
          </p:nvPr>
        </p:nvSpPr>
        <p:spPr>
          <a:xfrm>
            <a:off x="3903375" y="9972000"/>
            <a:ext cx="2722800" cy="1611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lvl1pPr lvl="0" rtl="0">
              <a:spcBef>
                <a:spcPct val="0"/>
              </a:spcBef>
              <a:spcAft>
                <a:spcPct val="0"/>
              </a:spcAft>
              <a:buClr>
                <a:srgbClr val="575756"/>
              </a:buClr>
              <a:buSzPts val="900"/>
              <a:buFont typeface="Lexend Light"/>
              <a:buNone/>
              <a:defRPr sz="900">
                <a:solidFill>
                  <a:srgbClr val="575756"/>
                </a:solidFill>
                <a:latin typeface="Lexend Light"/>
                <a:ea typeface="Lexend Light"/>
                <a:cs typeface="Lexend Light"/>
                <a:sym typeface="Lexend Light"/>
              </a:defRPr>
            </a:lvl1pPr>
            <a:lvl2pPr lvl="1" rtl="0">
              <a:spcBef>
                <a:spcPct val="0"/>
              </a:spcBef>
              <a:spcAft>
                <a:spcPct val="0"/>
              </a:spcAft>
              <a:buSzPts val="900"/>
              <a:buFont typeface="Lexend Light"/>
              <a:buNone/>
              <a:defRPr sz="900">
                <a:latin typeface="Lexend Light"/>
                <a:ea typeface="Lexend Light"/>
                <a:cs typeface="Lexend Light"/>
                <a:sym typeface="Lexend Light"/>
              </a:defRPr>
            </a:lvl2pPr>
            <a:lvl3pPr lvl="2" rtl="0">
              <a:spcBef>
                <a:spcPct val="0"/>
              </a:spcBef>
              <a:spcAft>
                <a:spcPct val="0"/>
              </a:spcAft>
              <a:buSzPts val="900"/>
              <a:buFont typeface="Lexend Light"/>
              <a:buNone/>
              <a:defRPr sz="900">
                <a:latin typeface="Lexend Light"/>
                <a:ea typeface="Lexend Light"/>
                <a:cs typeface="Lexend Light"/>
                <a:sym typeface="Lexend Light"/>
              </a:defRPr>
            </a:lvl3pPr>
            <a:lvl4pPr lvl="3" rtl="0">
              <a:spcBef>
                <a:spcPct val="0"/>
              </a:spcBef>
              <a:spcAft>
                <a:spcPct val="0"/>
              </a:spcAft>
              <a:buSzPts val="900"/>
              <a:buFont typeface="Lexend Light"/>
              <a:buNone/>
              <a:defRPr sz="900">
                <a:latin typeface="Lexend Light"/>
                <a:ea typeface="Lexend Light"/>
                <a:cs typeface="Lexend Light"/>
                <a:sym typeface="Lexend Light"/>
              </a:defRPr>
            </a:lvl4pPr>
            <a:lvl5pPr lvl="4" rtl="0">
              <a:spcBef>
                <a:spcPct val="0"/>
              </a:spcBef>
              <a:spcAft>
                <a:spcPct val="0"/>
              </a:spcAft>
              <a:buSzPts val="900"/>
              <a:buFont typeface="Lexend Light"/>
              <a:buNone/>
              <a:defRPr sz="900">
                <a:latin typeface="Lexend Light"/>
                <a:ea typeface="Lexend Light"/>
                <a:cs typeface="Lexend Light"/>
                <a:sym typeface="Lexend Light"/>
              </a:defRPr>
            </a:lvl5pPr>
            <a:lvl6pPr lvl="5" rtl="0">
              <a:spcBef>
                <a:spcPct val="0"/>
              </a:spcBef>
              <a:spcAft>
                <a:spcPct val="0"/>
              </a:spcAft>
              <a:buSzPts val="900"/>
              <a:buFont typeface="Lexend Light"/>
              <a:buNone/>
              <a:defRPr sz="900">
                <a:latin typeface="Lexend Light"/>
                <a:ea typeface="Lexend Light"/>
                <a:cs typeface="Lexend Light"/>
                <a:sym typeface="Lexend Light"/>
              </a:defRPr>
            </a:lvl6pPr>
            <a:lvl7pPr lvl="6" rtl="0">
              <a:spcBef>
                <a:spcPct val="0"/>
              </a:spcBef>
              <a:spcAft>
                <a:spcPct val="0"/>
              </a:spcAft>
              <a:buSzPts val="900"/>
              <a:buFont typeface="Lexend Light"/>
              <a:buNone/>
              <a:defRPr sz="900">
                <a:latin typeface="Lexend Light"/>
                <a:ea typeface="Lexend Light"/>
                <a:cs typeface="Lexend Light"/>
                <a:sym typeface="Lexend Light"/>
              </a:defRPr>
            </a:lvl7pPr>
            <a:lvl8pPr lvl="7" rtl="0">
              <a:spcBef>
                <a:spcPct val="0"/>
              </a:spcBef>
              <a:spcAft>
                <a:spcPct val="0"/>
              </a:spcAft>
              <a:buSzPts val="900"/>
              <a:buFont typeface="Lexend Light"/>
              <a:buNone/>
              <a:defRPr sz="900">
                <a:latin typeface="Lexend Light"/>
                <a:ea typeface="Lexend Light"/>
                <a:cs typeface="Lexend Light"/>
                <a:sym typeface="Lexend Light"/>
              </a:defRPr>
            </a:lvl8pPr>
            <a:lvl9pPr lvl="8" rtl="0">
              <a:spcBef>
                <a:spcPct val="0"/>
              </a:spcBef>
              <a:spcAft>
                <a:spcPct val="0"/>
              </a:spcAft>
              <a:buSzPts val="900"/>
              <a:buFont typeface="Lexend Light"/>
              <a:buNone/>
              <a:defRPr sz="900">
                <a:latin typeface="Lexend Light"/>
                <a:ea typeface="Lexend Light"/>
                <a:cs typeface="Lexend Light"/>
                <a:sym typeface="Lexend Light"/>
              </a:defRPr>
            </a:lvl9pPr>
          </a:lstStyle>
          <a:p/>
        </p:txBody>
      </p:sp>
      <p:sp>
        <p:nvSpPr>
          <p:cNvPr id="119" name="Google Shape;119;p15"/>
          <p:cNvSpPr txBox="1"/>
          <p:nvPr/>
        </p:nvSpPr>
        <p:spPr>
          <a:xfrm>
            <a:off x="468000" y="10152000"/>
            <a:ext cx="6064500" cy="16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900">
                <a:solidFill>
                  <a:srgbClr val="575756"/>
                </a:solidFill>
                <a:latin typeface="Lexend Light"/>
                <a:ea typeface="Lexend Light"/>
                <a:cs typeface="Lexend Light"/>
                <a:sym typeface="Lexend Light"/>
              </a:rPr>
              <a:t>Licensed on the </a:t>
            </a:r>
            <a:r>
              <a:rPr lang="en-GB" sz="900" u="sng">
                <a:solidFill>
                  <a:srgbClr val="575756"/>
                </a:solidFill>
                <a:latin typeface="Lexend Light"/>
                <a:ea typeface="Lexend Light"/>
                <a:cs typeface="Lexend Light"/>
                <a:sym typeface="Lexend Light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Open Government Licence v3.0</a:t>
            </a:r>
            <a:r>
              <a:rPr lang="en-GB" sz="900">
                <a:solidFill>
                  <a:srgbClr val="575756"/>
                </a:solidFill>
                <a:latin typeface="Lexend Light"/>
                <a:ea typeface="Lexend Light"/>
                <a:cs typeface="Lexend Light"/>
                <a:sym typeface="Lexend Light"/>
              </a:rPr>
              <a:t>, except where otherwise stated. See </a:t>
            </a:r>
            <a:r>
              <a:rPr lang="en-GB" sz="900" u="sng">
                <a:solidFill>
                  <a:srgbClr val="575756"/>
                </a:solidFill>
                <a:latin typeface="Lexend Light"/>
                <a:ea typeface="Lexend Light"/>
                <a:cs typeface="Lexend Light"/>
                <a:sym typeface="Lexend Light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Oak terms &amp; conditions</a:t>
            </a:r>
            <a:r>
              <a:rPr lang="en-GB" sz="900">
                <a:solidFill>
                  <a:srgbClr val="575756"/>
                </a:solidFill>
                <a:latin typeface="Lexend Light"/>
                <a:ea typeface="Lexend Light"/>
                <a:cs typeface="Lexend Light"/>
                <a:sym typeface="Lexend Light"/>
              </a:rPr>
              <a:t>.</a:t>
            </a:r>
            <a:endParaRPr sz="900">
              <a:solidFill>
                <a:srgbClr val="575756"/>
              </a:solidFill>
              <a:latin typeface="Lexend Light"/>
              <a:ea typeface="Lexend Light"/>
              <a:cs typeface="Lexend Light"/>
              <a:sym typeface="Lexend Light"/>
            </a:endParaRPr>
          </a:p>
        </p:txBody>
      </p:sp>
      <p:sp>
        <p:nvSpPr>
          <p:cNvPr id="120" name="Google Shape;120;p15"/>
          <p:cNvSpPr txBox="1"/>
          <p:nvPr/>
        </p:nvSpPr>
        <p:spPr>
          <a:xfrm>
            <a:off x="470550" y="9972000"/>
            <a:ext cx="3515700" cy="16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900" b="1">
                <a:solidFill>
                  <a:srgbClr val="575756"/>
                </a:solidFill>
                <a:latin typeface="Lexend"/>
                <a:ea typeface="Lexend"/>
                <a:cs typeface="Lexend"/>
                <a:sym typeface="Lexend"/>
              </a:rPr>
              <a:t>© Oak National Academy 2023</a:t>
            </a:r>
            <a:r>
              <a:rPr lang="en-GB" sz="900">
                <a:solidFill>
                  <a:srgbClr val="575756"/>
                </a:solidFill>
                <a:latin typeface="Lexend Light"/>
                <a:ea typeface="Lexend Light"/>
                <a:cs typeface="Lexend Light"/>
                <a:sym typeface="Lexend Light"/>
              </a:rPr>
              <a:t>. Produced in partnership with</a:t>
            </a:r>
            <a:endParaRPr sz="900">
              <a:solidFill>
                <a:srgbClr val="575756"/>
              </a:solidFill>
              <a:latin typeface="Lexend Light"/>
              <a:ea typeface="Lexend Light"/>
              <a:cs typeface="Lexend Light"/>
              <a:sym typeface="Lexend Light"/>
            </a:endParaRPr>
          </a:p>
        </p:txBody>
      </p:sp>
    </p:spTree>
  </p:cSld>
  <p:clrMapOvr>
    <a:masterClrMapping/>
  </p:clrMapOvr>
  <p:transition/>
  <p:timing/>
  <p:extLst>
    <p:ext uri="{DCECCB84-F9BA-43D5-87BE-67443E8EF086}">
      <p15:sldGuideLst xmlns:p15="http://schemas.microsoft.com/office/powerpoint/2012/main">
        <p15:guide id="1" orient="horz" pos="454">
          <p15:clr>
            <a:srgbClr val="D9D9D9"/>
          </p15:clr>
        </p15:guide>
        <p15:guide id="2" orient="horz" pos="544">
          <p15:clr>
            <a:srgbClr val="D9D9D9"/>
          </p15:clr>
        </p15:guide>
        <p15:guide id="3" orient="horz" pos="1916">
          <p15:clr>
            <a:srgbClr val="D9D9D9"/>
          </p15:clr>
        </p15:guide>
        <p15:guide id="4" orient="horz" pos="3368">
          <p15:clr>
            <a:srgbClr val="D9D9D9"/>
          </p15:clr>
        </p15:guide>
        <p15:guide id="5" orient="horz" pos="4762">
          <p15:clr>
            <a:srgbClr val="D9D9D9"/>
          </p15:clr>
        </p15:guide>
        <p15:guide id="6" orient="horz" pos="6282">
          <p15:clr>
            <a:srgbClr val="D9D9D9"/>
          </p15:clr>
        </p15:guide>
        <p15:guide id="7" pos="295">
          <p15:clr>
            <a:srgbClr val="FF0000"/>
          </p15:clr>
        </p15:guide>
        <p15:guide id="8" pos="4467">
          <p15:clr>
            <a:srgbClr val="FF0000"/>
          </p15:clr>
        </p15:guide>
        <p15:guide id="9" pos="1519">
          <p15:clr>
            <a:srgbClr val="D9D9D9"/>
          </p15:clr>
        </p15:guide>
        <p15:guide id="10" pos="1764">
          <p15:clr>
            <a:srgbClr val="D9D9D9"/>
          </p15:clr>
        </p15:guide>
        <p15:guide id="11" pos="3243">
          <p15:clr>
            <a:srgbClr val="D9D9D9"/>
          </p15:clr>
        </p15:guide>
        <p15:guide id="12" pos="2998">
          <p15:clr>
            <a:srgbClr val="D9D9D9"/>
          </p15:clr>
        </p15:guide>
        <p15:guide id="13" pos="3120">
          <p15:clr>
            <a:srgbClr val="D9D9D9"/>
          </p15:clr>
        </p15:guide>
        <p15:guide id="14" pos="1642">
          <p15:clr>
            <a:srgbClr val="D9D9D9"/>
          </p15:clr>
        </p15:guide>
        <p15:guide id="15" pos="2381">
          <p15:clr>
            <a:srgbClr val="D9D9D9"/>
          </p15:clr>
        </p15:guide>
        <p15:guide id="16" pos="2154">
          <p15:clr>
            <a:srgbClr val="FF0000"/>
          </p15:clr>
        </p15:guide>
        <p15:guide id="17" pos="2608">
          <p15:clr>
            <a:srgbClr val="FF0000"/>
          </p15:clr>
        </p15:guide>
        <p15:guide id="18" orient="horz" pos="227">
          <p15:clr>
            <a:srgbClr val="FF0000"/>
          </p15:clr>
        </p15:guide>
      </p15:sldGuideLst>
    </p:ext>
  </p:extLst>
</p:sldLayout>
</file>

<file path=ppt/slideLayouts/slideLayout1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matchingName="4.0 Landscape title page">
  <p:cSld name="SECTION_HEADER_1_1_1_1_1_1_1_1_1_1_1_2_1_1_1_1_1_1_1_1_1_1">
    <p:bg>
      <p:bgPr>
        <a:solidFill>
          <a:schemeClr val="lt1"/>
        </a:solidFill>
      </p:bgPr>
    </p:bg>
    <p:spTree>
      <p:nvGrpSpPr>
        <p:cNvPr id="121" name="Shape 121"/>
        <p:cNvGrpSpPr/>
        <p:nvPr/>
      </p:nvGrpSpPr>
      <p:grpSpPr>
        <a:xfrm>
          <a:off x="0" y="0"/>
          <a:ext cx="0" cy="0"/>
        </a:xfrm>
      </p:grpSpPr>
      <p:pic>
        <p:nvPicPr>
          <p:cNvPr id="122" name="Google Shape;122;p16"/>
          <p:cNvPicPr preferRelativeResize="0"/>
          <p:nvPr/>
        </p:nvPicPr>
        <p:blipFill>
          <a:blip r:embed="rId1">
            <a:alphaModFix/>
          </a:blip>
          <a:stretch>
            <a:fillRect/>
          </a:stretch>
        </p:blipFill>
        <p:spPr>
          <a:xfrm rot="-5400000">
            <a:off x="6801934" y="327400"/>
            <a:ext cx="181075" cy="246288"/>
          </a:xfrm>
          <a:prstGeom prst="rect">
            <a:avLst/>
          </a:prstGeom>
          <a:noFill/>
          <a:ln>
            <a:noFill/>
          </a:ln>
        </p:spPr>
      </p:pic>
      <p:sp>
        <p:nvSpPr>
          <p:cNvPr id="123" name="Google Shape;123;p16"/>
          <p:cNvSpPr txBox="1"/>
          <p:nvPr>
            <p:ph type="sldNum" idx="12"/>
          </p:nvPr>
        </p:nvSpPr>
        <p:spPr>
          <a:xfrm rot="-5400000">
            <a:off x="6666268" y="719443"/>
            <a:ext cx="483300" cy="277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1pPr>
            <a:lvl2pPr lvl="1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2pPr>
            <a:lvl3pPr lvl="2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3pPr>
            <a:lvl4pPr lvl="3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4pPr>
            <a:lvl5pPr lvl="4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5pPr>
            <a:lvl6pPr lvl="5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6pPr>
            <a:lvl7pPr lvl="6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7pPr>
            <a:lvl8pPr lvl="7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8pPr>
            <a:lvl9pPr lvl="8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9pPr>
          </a:lstStyle>
          <a:p>
            <a:pPr marL="0" lvl="0" indent="0" algn="r" rtl="0">
              <a:spcBef>
                <a:spcPct val="0"/>
              </a:spcBef>
              <a:spcAft>
                <a:spcPct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124" name="Google Shape;124;p16"/>
          <p:cNvSpPr txBox="1"/>
          <p:nvPr>
            <p:ph type="title"/>
          </p:nvPr>
        </p:nvSpPr>
        <p:spPr>
          <a:xfrm rot="-5400000">
            <a:off x="-3842125" y="5162095"/>
            <a:ext cx="9983700" cy="360000"/>
          </a:xfrm>
          <a:prstGeom prst="rect">
            <a:avLst/>
          </a:prstGeom>
        </p:spPr>
        <p:txBody>
          <a:bodyPr spcFirstLastPara="1" wrap="square" lIns="0" tIns="0" rIns="0" bIns="0" anchor="ctr" anchorCtr="0">
            <a:spAutoFit/>
          </a:bodyPr>
          <a:lstStyle>
            <a:lvl1pPr lvl="0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1pPr>
            <a:lvl2pPr lvl="1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2pPr>
            <a:lvl3pPr lvl="2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3pPr>
            <a:lvl4pPr lvl="3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4pPr>
            <a:lvl5pPr lvl="4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5pPr>
            <a:lvl6pPr lvl="5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6pPr>
            <a:lvl7pPr lvl="6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7pPr>
            <a:lvl8pPr lvl="7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8pPr>
            <a:lvl9pPr lvl="8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9pPr>
          </a:lstStyle>
          <a:p/>
        </p:txBody>
      </p:sp>
      <p:pic>
        <p:nvPicPr>
          <p:cNvPr id="125" name="Google Shape;125;p16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 rot="-5400000">
            <a:off x="-3612750" y="5310727"/>
            <a:ext cx="9987174" cy="66225"/>
          </a:xfrm>
          <a:prstGeom prst="rect">
            <a:avLst/>
          </a:prstGeom>
          <a:noFill/>
          <a:ln>
            <a:noFill/>
          </a:ln>
        </p:spPr>
      </p:pic>
      <p:sp>
        <p:nvSpPr>
          <p:cNvPr id="126" name="Google Shape;126;p16"/>
          <p:cNvSpPr txBox="1"/>
          <p:nvPr/>
        </p:nvSpPr>
        <p:spPr>
          <a:xfrm rot="-5400000">
            <a:off x="-595236" y="9057311"/>
            <a:ext cx="2334000" cy="215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 sz="1200" b="1">
                <a:latin typeface="Lexend"/>
                <a:ea typeface="Lexend"/>
                <a:cs typeface="Lexend"/>
                <a:sym typeface="Lexend"/>
              </a:rPr>
              <a:t>Name</a:t>
            </a:r>
            <a:r>
              <a:rPr lang="en-GB" b="1">
                <a:latin typeface="Lexend"/>
                <a:ea typeface="Lexend"/>
                <a:cs typeface="Lexend"/>
                <a:sym typeface="Lexend"/>
              </a:rPr>
              <a:t>:</a:t>
            </a:r>
            <a:endParaRPr b="1">
              <a:latin typeface="Lexend"/>
              <a:ea typeface="Lexend"/>
              <a:cs typeface="Lexend"/>
              <a:sym typeface="Lexend"/>
            </a:endParaRPr>
          </a:p>
        </p:txBody>
      </p:sp>
      <p:cxnSp>
        <p:nvCxnSpPr>
          <p:cNvPr id="127" name="Google Shape;127;p16"/>
          <p:cNvCxnSpPr/>
          <p:nvPr/>
        </p:nvCxnSpPr>
        <p:spPr>
          <a:xfrm rot="-5400000">
            <a:off x="-192111" y="8904711"/>
            <a:ext cx="1813200" cy="0"/>
          </a:xfrm>
          <a:prstGeom prst="straightConnector1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128" name="Google Shape;128;p1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 rot="-5400000">
            <a:off x="319763" y="1225736"/>
            <a:ext cx="504000" cy="504000"/>
          </a:xfrm>
          <a:prstGeom prst="rect">
            <a:avLst/>
          </a:prstGeom>
          <a:noFill/>
          <a:ln>
            <a:noFill/>
          </a:ln>
        </p:spPr>
      </p:pic>
      <p:sp>
        <p:nvSpPr>
          <p:cNvPr id="129" name="Google Shape;129;p16"/>
          <p:cNvSpPr txBox="1"/>
          <p:nvPr/>
        </p:nvSpPr>
        <p:spPr>
          <a:xfrm rot="-5400000">
            <a:off x="104964" y="719111"/>
            <a:ext cx="903000" cy="18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lvl="0" indent="0" algn="r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 sz="1200" b="1">
                <a:latin typeface="Lexend"/>
                <a:ea typeface="Lexend"/>
                <a:cs typeface="Lexend"/>
                <a:sym typeface="Lexend"/>
              </a:rPr>
              <a:t>Worksheet</a:t>
            </a:r>
            <a:endParaRPr b="1">
              <a:latin typeface="Lexend"/>
              <a:ea typeface="Lexend"/>
              <a:cs typeface="Lexend"/>
              <a:sym typeface="Lexend"/>
            </a:endParaRPr>
          </a:p>
        </p:txBody>
      </p:sp>
    </p:spTree>
  </p:cSld>
  <p:clrMapOvr>
    <a:masterClrMapping/>
  </p:clrMapOvr>
  <p:transition/>
  <p:timing/>
  <p:extLst>
    <p:ext uri="{DCECCB84-F9BA-43D5-87BE-67443E8EF086}">
      <p15:sldGuideLst xmlns:p15="http://schemas.microsoft.com/office/powerpoint/2012/main">
        <p15:guide id="1" orient="horz" pos="454">
          <p15:clr>
            <a:srgbClr val="D9D9D9"/>
          </p15:clr>
        </p15:guide>
        <p15:guide id="2" orient="horz" pos="544">
          <p15:clr>
            <a:srgbClr val="D9D9D9"/>
          </p15:clr>
        </p15:guide>
        <p15:guide id="3" orient="horz" pos="1916">
          <p15:clr>
            <a:srgbClr val="D9D9D9"/>
          </p15:clr>
        </p15:guide>
        <p15:guide id="4" orient="horz" pos="3368">
          <p15:clr>
            <a:srgbClr val="D9D9D9"/>
          </p15:clr>
        </p15:guide>
        <p15:guide id="5" orient="horz" pos="4762">
          <p15:clr>
            <a:srgbClr val="D9D9D9"/>
          </p15:clr>
        </p15:guide>
        <p15:guide id="6" orient="horz" pos="6282">
          <p15:clr>
            <a:srgbClr val="D9D9D9"/>
          </p15:clr>
        </p15:guide>
        <p15:guide id="7" pos="295">
          <p15:clr>
            <a:srgbClr val="FF0000"/>
          </p15:clr>
        </p15:guide>
        <p15:guide id="8" pos="4467">
          <p15:clr>
            <a:srgbClr val="FF0000"/>
          </p15:clr>
        </p15:guide>
        <p15:guide id="9" pos="1519">
          <p15:clr>
            <a:srgbClr val="D9D9D9"/>
          </p15:clr>
        </p15:guide>
        <p15:guide id="10" pos="1764">
          <p15:clr>
            <a:srgbClr val="D9D9D9"/>
          </p15:clr>
        </p15:guide>
        <p15:guide id="11" pos="3243">
          <p15:clr>
            <a:srgbClr val="D9D9D9"/>
          </p15:clr>
        </p15:guide>
        <p15:guide id="12" pos="2998">
          <p15:clr>
            <a:srgbClr val="D9D9D9"/>
          </p15:clr>
        </p15:guide>
        <p15:guide id="13" pos="3120">
          <p15:clr>
            <a:srgbClr val="D9D9D9"/>
          </p15:clr>
        </p15:guide>
        <p15:guide id="14" pos="1642">
          <p15:clr>
            <a:srgbClr val="D9D9D9"/>
          </p15:clr>
        </p15:guide>
        <p15:guide id="15" pos="2381">
          <p15:clr>
            <a:srgbClr val="D9D9D9"/>
          </p15:clr>
        </p15:guide>
        <p15:guide id="16" pos="2154">
          <p15:clr>
            <a:srgbClr val="FF0000"/>
          </p15:clr>
        </p15:guide>
        <p15:guide id="17" pos="2608">
          <p15:clr>
            <a:srgbClr val="FF0000"/>
          </p15:clr>
        </p15:guide>
        <p15:guide id="18" orient="horz" pos="227">
          <p15:clr>
            <a:srgbClr val="FF0000"/>
          </p15:clr>
        </p15:guide>
        <p15:guide id="19" orient="horz" pos="6508">
          <p15:clr>
            <a:srgbClr val="E46962"/>
          </p15:clr>
        </p15:guide>
      </p15:sldGuideLst>
    </p:ext>
  </p:extLst>
</p:sldLayout>
</file>

<file path=ppt/slideLayouts/slideLayout1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matchingName="4.1 Landscape middle page">
  <p:cSld name="SECTION_HEADER_1_1_1_1_1_1_1_1_1_1_1_2_1_1_1_1_1_1_1_1_1_1_1">
    <p:bg>
      <p:bgPr>
        <a:solidFill>
          <a:schemeClr val="lt1"/>
        </a:solidFill>
      </p:bgPr>
    </p:bg>
    <p:spTree>
      <p:nvGrpSpPr>
        <p:cNvPr id="130" name="Shape 130"/>
        <p:cNvGrpSpPr/>
        <p:nvPr/>
      </p:nvGrpSpPr>
      <p:grpSpPr>
        <a:xfrm>
          <a:off x="0" y="0"/>
          <a:ext cx="0" cy="0"/>
        </a:xfrm>
      </p:grpSpPr>
      <p:pic>
        <p:nvPicPr>
          <p:cNvPr id="131" name="Google Shape;131;p17"/>
          <p:cNvPicPr preferRelativeResize="0"/>
          <p:nvPr/>
        </p:nvPicPr>
        <p:blipFill>
          <a:blip r:embed="rId1">
            <a:alphaModFix/>
          </a:blip>
          <a:stretch>
            <a:fillRect/>
          </a:stretch>
        </p:blipFill>
        <p:spPr>
          <a:xfrm rot="-5400000">
            <a:off x="6801934" y="327400"/>
            <a:ext cx="181075" cy="246288"/>
          </a:xfrm>
          <a:prstGeom prst="rect">
            <a:avLst/>
          </a:prstGeom>
          <a:noFill/>
          <a:ln>
            <a:noFill/>
          </a:ln>
        </p:spPr>
      </p:pic>
      <p:sp>
        <p:nvSpPr>
          <p:cNvPr id="132" name="Google Shape;132;p17"/>
          <p:cNvSpPr txBox="1"/>
          <p:nvPr>
            <p:ph type="sldNum" idx="12"/>
          </p:nvPr>
        </p:nvSpPr>
        <p:spPr>
          <a:xfrm rot="-5400000">
            <a:off x="6666268" y="719443"/>
            <a:ext cx="483300" cy="277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1pPr>
            <a:lvl2pPr lvl="1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2pPr>
            <a:lvl3pPr lvl="2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3pPr>
            <a:lvl4pPr lvl="3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4pPr>
            <a:lvl5pPr lvl="4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5pPr>
            <a:lvl6pPr lvl="5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6pPr>
            <a:lvl7pPr lvl="6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7pPr>
            <a:lvl8pPr lvl="7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8pPr>
            <a:lvl9pPr lvl="8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9pPr>
          </a:lstStyle>
          <a:p>
            <a:pPr marL="0" lvl="0" indent="0" algn="r" rtl="0">
              <a:spcBef>
                <a:spcPct val="0"/>
              </a:spcBef>
              <a:spcAft>
                <a:spcPct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133" name="Google Shape;133;p17"/>
          <p:cNvSpPr txBox="1"/>
          <p:nvPr/>
        </p:nvSpPr>
        <p:spPr>
          <a:xfrm rot="-5400000">
            <a:off x="174000" y="654000"/>
            <a:ext cx="7266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lvl="0" indent="0" algn="r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 sz="900" b="1">
                <a:latin typeface="Lexend"/>
                <a:ea typeface="Lexend"/>
                <a:cs typeface="Lexend"/>
                <a:sym typeface="Lexend"/>
              </a:rPr>
              <a:t>Worksheet</a:t>
            </a:r>
            <a:endParaRPr sz="900" b="1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34" name="Google Shape;134;p17"/>
          <p:cNvSpPr txBox="1"/>
          <p:nvPr>
            <p:ph type="subTitle" idx="1"/>
          </p:nvPr>
        </p:nvSpPr>
        <p:spPr>
          <a:xfrm rot="-5400000">
            <a:off x="-3976225" y="5682150"/>
            <a:ext cx="9096900" cy="202800"/>
          </a:xfrm>
          <a:prstGeom prst="rect">
            <a:avLst/>
          </a:prstGeom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ct val="0"/>
              </a:spcBef>
              <a:spcAft>
                <a:spcPct val="0"/>
              </a:spcAft>
              <a:buSzPts val="900"/>
              <a:buFont typeface="Lexend"/>
              <a:buNone/>
              <a:defRPr sz="9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ct val="0"/>
              </a:spcBef>
              <a:spcAft>
                <a:spcPct val="0"/>
              </a:spcAft>
              <a:buSzPts val="1200"/>
              <a:buNone/>
              <a:defRPr sz="1200"/>
            </a:lvl2pPr>
            <a:lvl3pPr lvl="2" rtl="0">
              <a:spcBef>
                <a:spcPct val="0"/>
              </a:spcBef>
              <a:spcAft>
                <a:spcPct val="0"/>
              </a:spcAft>
              <a:buSzPts val="1200"/>
              <a:buNone/>
              <a:defRPr sz="1200"/>
            </a:lvl3pPr>
            <a:lvl4pPr lvl="3" rtl="0">
              <a:spcBef>
                <a:spcPct val="0"/>
              </a:spcBef>
              <a:spcAft>
                <a:spcPct val="0"/>
              </a:spcAft>
              <a:buSzPts val="1200"/>
              <a:buNone/>
              <a:defRPr sz="1200"/>
            </a:lvl4pPr>
            <a:lvl5pPr lvl="4" rtl="0">
              <a:spcBef>
                <a:spcPct val="0"/>
              </a:spcBef>
              <a:spcAft>
                <a:spcPct val="0"/>
              </a:spcAft>
              <a:buSzPts val="1200"/>
              <a:buNone/>
              <a:defRPr sz="1200"/>
            </a:lvl5pPr>
            <a:lvl6pPr lvl="5" rtl="0">
              <a:spcBef>
                <a:spcPct val="0"/>
              </a:spcBef>
              <a:spcAft>
                <a:spcPct val="0"/>
              </a:spcAft>
              <a:buSzPts val="1200"/>
              <a:buNone/>
              <a:defRPr sz="1200"/>
            </a:lvl6pPr>
            <a:lvl7pPr lvl="6" rtl="0">
              <a:spcBef>
                <a:spcPct val="0"/>
              </a:spcBef>
              <a:spcAft>
                <a:spcPct val="0"/>
              </a:spcAft>
              <a:buSzPts val="1200"/>
              <a:buNone/>
              <a:defRPr sz="1200"/>
            </a:lvl7pPr>
            <a:lvl8pPr lvl="7" rtl="0">
              <a:spcBef>
                <a:spcPct val="0"/>
              </a:spcBef>
              <a:spcAft>
                <a:spcPct val="0"/>
              </a:spcAft>
              <a:buSzPts val="1200"/>
              <a:buNone/>
              <a:defRPr sz="1200"/>
            </a:lvl8pPr>
            <a:lvl9pPr lvl="8" rtl="0">
              <a:spcBef>
                <a:spcPct val="0"/>
              </a:spcBef>
              <a:spcAft>
                <a:spcPct val="0"/>
              </a:spcAft>
              <a:buSzPts val="1200"/>
              <a:buNone/>
              <a:defRPr sz="1200"/>
            </a:lvl9pPr>
          </a:lstStyle>
          <a:p/>
        </p:txBody>
      </p:sp>
    </p:spTree>
  </p:cSld>
  <p:clrMapOvr>
    <a:masterClrMapping/>
  </p:clrMapOvr>
  <p:transition/>
  <p:timing/>
  <p:extLst>
    <p:ext uri="{DCECCB84-F9BA-43D5-87BE-67443E8EF086}">
      <p15:sldGuideLst xmlns:p15="http://schemas.microsoft.com/office/powerpoint/2012/main">
        <p15:guide id="1" orient="horz" pos="454">
          <p15:clr>
            <a:srgbClr val="D9D9D9"/>
          </p15:clr>
        </p15:guide>
        <p15:guide id="2" orient="horz" pos="544">
          <p15:clr>
            <a:srgbClr val="D9D9D9"/>
          </p15:clr>
        </p15:guide>
        <p15:guide id="3" orient="horz" pos="1916">
          <p15:clr>
            <a:srgbClr val="D9D9D9"/>
          </p15:clr>
        </p15:guide>
        <p15:guide id="4" orient="horz" pos="3368">
          <p15:clr>
            <a:srgbClr val="D9D9D9"/>
          </p15:clr>
        </p15:guide>
        <p15:guide id="5" orient="horz" pos="4762">
          <p15:clr>
            <a:srgbClr val="D9D9D9"/>
          </p15:clr>
        </p15:guide>
        <p15:guide id="6" orient="horz" pos="6282">
          <p15:clr>
            <a:srgbClr val="D9D9D9"/>
          </p15:clr>
        </p15:guide>
        <p15:guide id="7" pos="295">
          <p15:clr>
            <a:srgbClr val="FF0000"/>
          </p15:clr>
        </p15:guide>
        <p15:guide id="8" pos="4467">
          <p15:clr>
            <a:srgbClr val="FF0000"/>
          </p15:clr>
        </p15:guide>
        <p15:guide id="9" pos="1519">
          <p15:clr>
            <a:srgbClr val="D9D9D9"/>
          </p15:clr>
        </p15:guide>
        <p15:guide id="10" pos="1764">
          <p15:clr>
            <a:srgbClr val="D9D9D9"/>
          </p15:clr>
        </p15:guide>
        <p15:guide id="11" pos="3243">
          <p15:clr>
            <a:srgbClr val="D9D9D9"/>
          </p15:clr>
        </p15:guide>
        <p15:guide id="12" pos="2998">
          <p15:clr>
            <a:srgbClr val="D9D9D9"/>
          </p15:clr>
        </p15:guide>
        <p15:guide id="13" pos="3120">
          <p15:clr>
            <a:srgbClr val="D9D9D9"/>
          </p15:clr>
        </p15:guide>
        <p15:guide id="14" pos="1642">
          <p15:clr>
            <a:srgbClr val="D9D9D9"/>
          </p15:clr>
        </p15:guide>
        <p15:guide id="15" pos="2381">
          <p15:clr>
            <a:srgbClr val="D9D9D9"/>
          </p15:clr>
        </p15:guide>
        <p15:guide id="16" pos="2154">
          <p15:clr>
            <a:srgbClr val="FF0000"/>
          </p15:clr>
        </p15:guide>
        <p15:guide id="17" pos="2608">
          <p15:clr>
            <a:srgbClr val="FF0000"/>
          </p15:clr>
        </p15:guide>
        <p15:guide id="18" orient="horz" pos="227">
          <p15:clr>
            <a:srgbClr val="FF0000"/>
          </p15:clr>
        </p15:guide>
        <p15:guide id="19" orient="horz" pos="6508">
          <p15:clr>
            <a:srgbClr val="E46962"/>
          </p15:clr>
        </p15:guide>
      </p15:sldGuideLst>
    </p:ext>
  </p:extLst>
</p:sldLayout>
</file>

<file path=ppt/slideLayouts/slideLayout16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matchingName="4.2 Landscape last page">
  <p:cSld name="SECTION_HEADER_1_1_1_1_1_1_1_1_1_1_1_2_1_1_1_1_1_1_1_1_1_1_1_1">
    <p:bg>
      <p:bgPr>
        <a:solidFill>
          <a:schemeClr val="lt1"/>
        </a:solidFill>
      </p:bgPr>
    </p:bg>
    <p:spTree>
      <p:nvGrpSpPr>
        <p:cNvPr id="135" name="Shape 135"/>
        <p:cNvGrpSpPr/>
        <p:nvPr/>
      </p:nvGrpSpPr>
      <p:grpSpPr>
        <a:xfrm>
          <a:off x="0" y="0"/>
          <a:ext cx="0" cy="0"/>
        </a:xfrm>
      </p:grpSpPr>
      <p:pic>
        <p:nvPicPr>
          <p:cNvPr id="136" name="Google Shape;136;p18"/>
          <p:cNvPicPr preferRelativeResize="0"/>
          <p:nvPr/>
        </p:nvPicPr>
        <p:blipFill>
          <a:blip r:embed="rId1">
            <a:alphaModFix/>
          </a:blip>
          <a:stretch>
            <a:fillRect/>
          </a:stretch>
        </p:blipFill>
        <p:spPr>
          <a:xfrm rot="-5400000">
            <a:off x="6801934" y="327400"/>
            <a:ext cx="181075" cy="246288"/>
          </a:xfrm>
          <a:prstGeom prst="rect">
            <a:avLst/>
          </a:prstGeom>
          <a:noFill/>
          <a:ln>
            <a:noFill/>
          </a:ln>
        </p:spPr>
      </p:pic>
      <p:sp>
        <p:nvSpPr>
          <p:cNvPr id="137" name="Google Shape;137;p18"/>
          <p:cNvSpPr txBox="1"/>
          <p:nvPr>
            <p:ph type="sldNum" idx="12"/>
          </p:nvPr>
        </p:nvSpPr>
        <p:spPr>
          <a:xfrm rot="-5400000">
            <a:off x="6666268" y="719443"/>
            <a:ext cx="483300" cy="277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1pPr>
            <a:lvl2pPr lvl="1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2pPr>
            <a:lvl3pPr lvl="2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3pPr>
            <a:lvl4pPr lvl="3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4pPr>
            <a:lvl5pPr lvl="4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5pPr>
            <a:lvl6pPr lvl="5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6pPr>
            <a:lvl7pPr lvl="6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7pPr>
            <a:lvl8pPr lvl="7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8pPr>
            <a:lvl9pPr lvl="8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9pPr>
          </a:lstStyle>
          <a:p>
            <a:pPr marL="0" lvl="0" indent="0" algn="r" rtl="0">
              <a:spcBef>
                <a:spcPct val="0"/>
              </a:spcBef>
              <a:spcAft>
                <a:spcPct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138" name="Google Shape;138;p18"/>
          <p:cNvSpPr txBox="1"/>
          <p:nvPr/>
        </p:nvSpPr>
        <p:spPr>
          <a:xfrm rot="-5400000">
            <a:off x="174000" y="654000"/>
            <a:ext cx="7266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lvl="0" indent="0" algn="r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 sz="900" b="1">
                <a:latin typeface="Lexend"/>
                <a:ea typeface="Lexend"/>
                <a:cs typeface="Lexend"/>
                <a:sym typeface="Lexend"/>
              </a:rPr>
              <a:t>Worksheet</a:t>
            </a:r>
            <a:endParaRPr sz="900" b="1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39" name="Google Shape;139;p18"/>
          <p:cNvSpPr txBox="1"/>
          <p:nvPr/>
        </p:nvSpPr>
        <p:spPr>
          <a:xfrm rot="-5400000">
            <a:off x="3997613" y="7219188"/>
            <a:ext cx="6064500" cy="16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GB" sz="900">
                <a:solidFill>
                  <a:srgbClr val="575756"/>
                </a:solidFill>
                <a:latin typeface="Lexend Light"/>
                <a:ea typeface="Lexend Light"/>
                <a:cs typeface="Lexend Light"/>
                <a:sym typeface="Lexend Light"/>
              </a:rPr>
              <a:t>Licensed on the </a:t>
            </a:r>
            <a:r>
              <a:rPr lang="en-GB" sz="900" u="sng">
                <a:solidFill>
                  <a:srgbClr val="575756"/>
                </a:solidFill>
                <a:latin typeface="Lexend Light"/>
                <a:ea typeface="Lexend Light"/>
                <a:cs typeface="Lexend Light"/>
                <a:sym typeface="Lexend Light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Open Government Licence v3.0</a:t>
            </a:r>
            <a:r>
              <a:rPr lang="en-GB" sz="900">
                <a:solidFill>
                  <a:srgbClr val="575756"/>
                </a:solidFill>
                <a:latin typeface="Lexend Light"/>
                <a:ea typeface="Lexend Light"/>
                <a:cs typeface="Lexend Light"/>
                <a:sym typeface="Lexend Light"/>
              </a:rPr>
              <a:t>, except where otherwise stated. See </a:t>
            </a:r>
            <a:r>
              <a:rPr lang="en-GB" sz="900" u="sng">
                <a:solidFill>
                  <a:srgbClr val="575756"/>
                </a:solidFill>
                <a:latin typeface="Lexend Light"/>
                <a:ea typeface="Lexend Light"/>
                <a:cs typeface="Lexend Light"/>
                <a:sym typeface="Lexend Light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Oak terms &amp; conditions</a:t>
            </a:r>
            <a:r>
              <a:rPr lang="en-GB" sz="900">
                <a:solidFill>
                  <a:srgbClr val="575756"/>
                </a:solidFill>
                <a:latin typeface="Lexend Light"/>
                <a:ea typeface="Lexend Light"/>
                <a:cs typeface="Lexend Light"/>
                <a:sym typeface="Lexend Light"/>
              </a:rPr>
              <a:t>.</a:t>
            </a:r>
            <a:endParaRPr sz="900">
              <a:solidFill>
                <a:srgbClr val="575756"/>
              </a:solidFill>
              <a:latin typeface="Lexend Light"/>
              <a:ea typeface="Lexend Light"/>
              <a:cs typeface="Lexend Light"/>
              <a:sym typeface="Lexend Light"/>
            </a:endParaRPr>
          </a:p>
        </p:txBody>
      </p:sp>
      <p:sp>
        <p:nvSpPr>
          <p:cNvPr id="140" name="Google Shape;140;p18"/>
          <p:cNvSpPr txBox="1"/>
          <p:nvPr/>
        </p:nvSpPr>
        <p:spPr>
          <a:xfrm rot="-5400000">
            <a:off x="5092013" y="8491038"/>
            <a:ext cx="3515700" cy="16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GB" sz="900" b="1">
                <a:solidFill>
                  <a:srgbClr val="575756"/>
                </a:solidFill>
                <a:latin typeface="Lexend"/>
                <a:ea typeface="Lexend"/>
                <a:cs typeface="Lexend"/>
                <a:sym typeface="Lexend"/>
              </a:rPr>
              <a:t>© Oak National Academy 2023</a:t>
            </a:r>
            <a:r>
              <a:rPr lang="en-GB" sz="900">
                <a:solidFill>
                  <a:srgbClr val="575756"/>
                </a:solidFill>
                <a:latin typeface="Lexend Light"/>
                <a:ea typeface="Lexend Light"/>
                <a:cs typeface="Lexend Light"/>
                <a:sym typeface="Lexend Light"/>
              </a:rPr>
              <a:t>. Produced in partnership with</a:t>
            </a:r>
            <a:endParaRPr sz="900">
              <a:solidFill>
                <a:srgbClr val="575756"/>
              </a:solidFill>
              <a:latin typeface="Lexend Light"/>
              <a:ea typeface="Lexend Light"/>
              <a:cs typeface="Lexend Light"/>
              <a:sym typeface="Lexend Light"/>
            </a:endParaRPr>
          </a:p>
        </p:txBody>
      </p:sp>
      <p:sp>
        <p:nvSpPr>
          <p:cNvPr id="141" name="Google Shape;141;p18"/>
          <p:cNvSpPr txBox="1"/>
          <p:nvPr/>
        </p:nvSpPr>
        <p:spPr>
          <a:xfrm rot="-5400000">
            <a:off x="5488463" y="5454663"/>
            <a:ext cx="2722800" cy="16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None/>
            </a:pPr>
            <a:endParaRPr sz="900">
              <a:solidFill>
                <a:srgbClr val="575756"/>
              </a:solidFill>
              <a:latin typeface="Lexend Light"/>
              <a:ea typeface="Lexend Light"/>
              <a:cs typeface="Lexend Light"/>
              <a:sym typeface="Lexend Light"/>
            </a:endParaRPr>
          </a:p>
        </p:txBody>
      </p:sp>
      <p:sp>
        <p:nvSpPr>
          <p:cNvPr id="142" name="Google Shape;142;p18"/>
          <p:cNvSpPr txBox="1"/>
          <p:nvPr>
            <p:ph type="subTitle" idx="1"/>
          </p:nvPr>
        </p:nvSpPr>
        <p:spPr>
          <a:xfrm rot="-5400000">
            <a:off x="5488463" y="5454663"/>
            <a:ext cx="2722800" cy="1611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lvl1pPr lvl="0" rtl="0">
              <a:spcBef>
                <a:spcPct val="0"/>
              </a:spcBef>
              <a:spcAft>
                <a:spcPct val="0"/>
              </a:spcAft>
              <a:buClr>
                <a:srgbClr val="575756"/>
              </a:buClr>
              <a:buSzPts val="900"/>
              <a:buFont typeface="Lexend Light"/>
              <a:buNone/>
              <a:defRPr sz="900">
                <a:solidFill>
                  <a:srgbClr val="575756"/>
                </a:solidFill>
                <a:latin typeface="Lexend Light"/>
                <a:ea typeface="Lexend Light"/>
                <a:cs typeface="Lexend Light"/>
                <a:sym typeface="Lexend Light"/>
              </a:defRPr>
            </a:lvl1pPr>
            <a:lvl2pPr lvl="1" rtl="0">
              <a:spcBef>
                <a:spcPct val="0"/>
              </a:spcBef>
              <a:spcAft>
                <a:spcPct val="0"/>
              </a:spcAft>
              <a:buSzPts val="900"/>
              <a:buFont typeface="Lexend Light"/>
              <a:buNone/>
              <a:defRPr sz="900">
                <a:latin typeface="Lexend Light"/>
                <a:ea typeface="Lexend Light"/>
                <a:cs typeface="Lexend Light"/>
                <a:sym typeface="Lexend Light"/>
              </a:defRPr>
            </a:lvl2pPr>
            <a:lvl3pPr lvl="2" rtl="0">
              <a:spcBef>
                <a:spcPct val="0"/>
              </a:spcBef>
              <a:spcAft>
                <a:spcPct val="0"/>
              </a:spcAft>
              <a:buSzPts val="900"/>
              <a:buFont typeface="Lexend Light"/>
              <a:buNone/>
              <a:defRPr sz="900">
                <a:latin typeface="Lexend Light"/>
                <a:ea typeface="Lexend Light"/>
                <a:cs typeface="Lexend Light"/>
                <a:sym typeface="Lexend Light"/>
              </a:defRPr>
            </a:lvl3pPr>
            <a:lvl4pPr lvl="3" rtl="0">
              <a:spcBef>
                <a:spcPct val="0"/>
              </a:spcBef>
              <a:spcAft>
                <a:spcPct val="0"/>
              </a:spcAft>
              <a:buSzPts val="900"/>
              <a:buFont typeface="Lexend Light"/>
              <a:buNone/>
              <a:defRPr sz="900">
                <a:latin typeface="Lexend Light"/>
                <a:ea typeface="Lexend Light"/>
                <a:cs typeface="Lexend Light"/>
                <a:sym typeface="Lexend Light"/>
              </a:defRPr>
            </a:lvl4pPr>
            <a:lvl5pPr lvl="4" rtl="0">
              <a:spcBef>
                <a:spcPct val="0"/>
              </a:spcBef>
              <a:spcAft>
                <a:spcPct val="0"/>
              </a:spcAft>
              <a:buSzPts val="900"/>
              <a:buFont typeface="Lexend Light"/>
              <a:buNone/>
              <a:defRPr sz="900">
                <a:latin typeface="Lexend Light"/>
                <a:ea typeface="Lexend Light"/>
                <a:cs typeface="Lexend Light"/>
                <a:sym typeface="Lexend Light"/>
              </a:defRPr>
            </a:lvl5pPr>
            <a:lvl6pPr lvl="5" rtl="0">
              <a:spcBef>
                <a:spcPct val="0"/>
              </a:spcBef>
              <a:spcAft>
                <a:spcPct val="0"/>
              </a:spcAft>
              <a:buSzPts val="900"/>
              <a:buFont typeface="Lexend Light"/>
              <a:buNone/>
              <a:defRPr sz="900">
                <a:latin typeface="Lexend Light"/>
                <a:ea typeface="Lexend Light"/>
                <a:cs typeface="Lexend Light"/>
                <a:sym typeface="Lexend Light"/>
              </a:defRPr>
            </a:lvl6pPr>
            <a:lvl7pPr lvl="6" rtl="0">
              <a:spcBef>
                <a:spcPct val="0"/>
              </a:spcBef>
              <a:spcAft>
                <a:spcPct val="0"/>
              </a:spcAft>
              <a:buSzPts val="900"/>
              <a:buFont typeface="Lexend Light"/>
              <a:buNone/>
              <a:defRPr sz="900">
                <a:latin typeface="Lexend Light"/>
                <a:ea typeface="Lexend Light"/>
                <a:cs typeface="Lexend Light"/>
                <a:sym typeface="Lexend Light"/>
              </a:defRPr>
            </a:lvl7pPr>
            <a:lvl8pPr lvl="7" rtl="0">
              <a:spcBef>
                <a:spcPct val="0"/>
              </a:spcBef>
              <a:spcAft>
                <a:spcPct val="0"/>
              </a:spcAft>
              <a:buSzPts val="900"/>
              <a:buFont typeface="Lexend Light"/>
              <a:buNone/>
              <a:defRPr sz="900">
                <a:latin typeface="Lexend Light"/>
                <a:ea typeface="Lexend Light"/>
                <a:cs typeface="Lexend Light"/>
                <a:sym typeface="Lexend Light"/>
              </a:defRPr>
            </a:lvl8pPr>
            <a:lvl9pPr lvl="8" rtl="0">
              <a:spcBef>
                <a:spcPct val="0"/>
              </a:spcBef>
              <a:spcAft>
                <a:spcPct val="0"/>
              </a:spcAft>
              <a:buSzPts val="900"/>
              <a:buFont typeface="Lexend Light"/>
              <a:buNone/>
              <a:defRPr sz="900">
                <a:latin typeface="Lexend Light"/>
                <a:ea typeface="Lexend Light"/>
                <a:cs typeface="Lexend Light"/>
                <a:sym typeface="Lexend Light"/>
              </a:defRPr>
            </a:lvl9pPr>
          </a:lstStyle>
          <a:p/>
        </p:txBody>
      </p:sp>
      <p:sp>
        <p:nvSpPr>
          <p:cNvPr id="143" name="Google Shape;143;p18"/>
          <p:cNvSpPr txBox="1"/>
          <p:nvPr>
            <p:ph type="subTitle" idx="2"/>
          </p:nvPr>
        </p:nvSpPr>
        <p:spPr>
          <a:xfrm rot="-5400000">
            <a:off x="-3976225" y="5682150"/>
            <a:ext cx="9096900" cy="202800"/>
          </a:xfrm>
          <a:prstGeom prst="rect">
            <a:avLst/>
          </a:prstGeom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ct val="0"/>
              </a:spcBef>
              <a:spcAft>
                <a:spcPct val="0"/>
              </a:spcAft>
              <a:buSzPts val="900"/>
              <a:buFont typeface="Lexend"/>
              <a:buNone/>
              <a:defRPr sz="9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ct val="0"/>
              </a:spcBef>
              <a:spcAft>
                <a:spcPct val="0"/>
              </a:spcAft>
              <a:buSzPts val="1200"/>
              <a:buNone/>
              <a:defRPr sz="1200"/>
            </a:lvl2pPr>
            <a:lvl3pPr lvl="2" rtl="0">
              <a:spcBef>
                <a:spcPct val="0"/>
              </a:spcBef>
              <a:spcAft>
                <a:spcPct val="0"/>
              </a:spcAft>
              <a:buSzPts val="1200"/>
              <a:buNone/>
              <a:defRPr sz="1200"/>
            </a:lvl3pPr>
            <a:lvl4pPr lvl="3" rtl="0">
              <a:spcBef>
                <a:spcPct val="0"/>
              </a:spcBef>
              <a:spcAft>
                <a:spcPct val="0"/>
              </a:spcAft>
              <a:buSzPts val="1200"/>
              <a:buNone/>
              <a:defRPr sz="1200"/>
            </a:lvl4pPr>
            <a:lvl5pPr lvl="4" rtl="0">
              <a:spcBef>
                <a:spcPct val="0"/>
              </a:spcBef>
              <a:spcAft>
                <a:spcPct val="0"/>
              </a:spcAft>
              <a:buSzPts val="1200"/>
              <a:buNone/>
              <a:defRPr sz="1200"/>
            </a:lvl5pPr>
            <a:lvl6pPr lvl="5" rtl="0">
              <a:spcBef>
                <a:spcPct val="0"/>
              </a:spcBef>
              <a:spcAft>
                <a:spcPct val="0"/>
              </a:spcAft>
              <a:buSzPts val="1200"/>
              <a:buNone/>
              <a:defRPr sz="1200"/>
            </a:lvl6pPr>
            <a:lvl7pPr lvl="6" rtl="0">
              <a:spcBef>
                <a:spcPct val="0"/>
              </a:spcBef>
              <a:spcAft>
                <a:spcPct val="0"/>
              </a:spcAft>
              <a:buSzPts val="1200"/>
              <a:buNone/>
              <a:defRPr sz="1200"/>
            </a:lvl7pPr>
            <a:lvl8pPr lvl="7" rtl="0">
              <a:spcBef>
                <a:spcPct val="0"/>
              </a:spcBef>
              <a:spcAft>
                <a:spcPct val="0"/>
              </a:spcAft>
              <a:buSzPts val="1200"/>
              <a:buNone/>
              <a:defRPr sz="1200"/>
            </a:lvl8pPr>
            <a:lvl9pPr lvl="8" rtl="0">
              <a:spcBef>
                <a:spcPct val="0"/>
              </a:spcBef>
              <a:spcAft>
                <a:spcPct val="0"/>
              </a:spcAft>
              <a:buSzPts val="1200"/>
              <a:buNone/>
              <a:defRPr sz="1200"/>
            </a:lvl9pPr>
          </a:lstStyle>
          <a:p/>
        </p:txBody>
      </p:sp>
    </p:spTree>
  </p:cSld>
  <p:clrMapOvr>
    <a:masterClrMapping/>
  </p:clrMapOvr>
  <p:transition/>
  <p:timing/>
  <p:extLst>
    <p:ext uri="{DCECCB84-F9BA-43D5-87BE-67443E8EF086}">
      <p15:sldGuideLst xmlns:p15="http://schemas.microsoft.com/office/powerpoint/2012/main">
        <p15:guide id="1" orient="horz" pos="454">
          <p15:clr>
            <a:srgbClr val="D9D9D9"/>
          </p15:clr>
        </p15:guide>
        <p15:guide id="2" orient="horz" pos="544">
          <p15:clr>
            <a:srgbClr val="D9D9D9"/>
          </p15:clr>
        </p15:guide>
        <p15:guide id="3" orient="horz" pos="1916">
          <p15:clr>
            <a:srgbClr val="D9D9D9"/>
          </p15:clr>
        </p15:guide>
        <p15:guide id="4" orient="horz" pos="3368">
          <p15:clr>
            <a:srgbClr val="D9D9D9"/>
          </p15:clr>
        </p15:guide>
        <p15:guide id="5" orient="horz" pos="4762">
          <p15:clr>
            <a:srgbClr val="D9D9D9"/>
          </p15:clr>
        </p15:guide>
        <p15:guide id="6" orient="horz" pos="6282">
          <p15:clr>
            <a:srgbClr val="D9D9D9"/>
          </p15:clr>
        </p15:guide>
        <p15:guide id="7" pos="295">
          <p15:clr>
            <a:srgbClr val="FF0000"/>
          </p15:clr>
        </p15:guide>
        <p15:guide id="8" pos="4467">
          <p15:clr>
            <a:srgbClr val="FF0000"/>
          </p15:clr>
        </p15:guide>
        <p15:guide id="9" pos="1519">
          <p15:clr>
            <a:srgbClr val="D9D9D9"/>
          </p15:clr>
        </p15:guide>
        <p15:guide id="10" pos="1764">
          <p15:clr>
            <a:srgbClr val="D9D9D9"/>
          </p15:clr>
        </p15:guide>
        <p15:guide id="11" pos="3243">
          <p15:clr>
            <a:srgbClr val="D9D9D9"/>
          </p15:clr>
        </p15:guide>
        <p15:guide id="12" pos="2998">
          <p15:clr>
            <a:srgbClr val="D9D9D9"/>
          </p15:clr>
        </p15:guide>
        <p15:guide id="13" pos="3120">
          <p15:clr>
            <a:srgbClr val="D9D9D9"/>
          </p15:clr>
        </p15:guide>
        <p15:guide id="14" pos="1642">
          <p15:clr>
            <a:srgbClr val="D9D9D9"/>
          </p15:clr>
        </p15:guide>
        <p15:guide id="15" pos="2381">
          <p15:clr>
            <a:srgbClr val="D9D9D9"/>
          </p15:clr>
        </p15:guide>
        <p15:guide id="16" pos="2154">
          <p15:clr>
            <a:srgbClr val="FF0000"/>
          </p15:clr>
        </p15:guide>
        <p15:guide id="17" pos="2608">
          <p15:clr>
            <a:srgbClr val="FF0000"/>
          </p15:clr>
        </p15:guide>
        <p15:guide id="18" orient="horz" pos="227">
          <p15:clr>
            <a:srgbClr val="FF0000"/>
          </p15:clr>
        </p15:guide>
        <p15:guide id="19" orient="horz" pos="6508">
          <p15:clr>
            <a:srgbClr val="E46962"/>
          </p15:clr>
        </p15:guide>
      </p15:sldGuideLst>
    </p:ext>
  </p:extLst>
</p:sldLayout>
</file>

<file path=ppt/slideLayouts/slideLayout17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matchingName="5.0 Landscape single page worksheet">
  <p:cSld name="SECTION_HEADER_1_1_1_1_1_1_1_1_1_1_1_2_1_1_1_1_1_1_1_1_1_1_2">
    <p:bg>
      <p:bgPr>
        <a:solidFill>
          <a:schemeClr val="lt1"/>
        </a:solidFill>
      </p:bgPr>
    </p:bg>
    <p:spTree>
      <p:nvGrpSpPr>
        <p:cNvPr id="144" name="Shape 144"/>
        <p:cNvGrpSpPr/>
        <p:nvPr/>
      </p:nvGrpSpPr>
      <p:grpSpPr>
        <a:xfrm>
          <a:off x="0" y="0"/>
          <a:ext cx="0" cy="0"/>
        </a:xfrm>
      </p:grpSpPr>
      <p:pic>
        <p:nvPicPr>
          <p:cNvPr id="145" name="Google Shape;145;p19"/>
          <p:cNvPicPr preferRelativeResize="0"/>
          <p:nvPr/>
        </p:nvPicPr>
        <p:blipFill>
          <a:blip r:embed="rId1">
            <a:alphaModFix/>
          </a:blip>
          <a:stretch>
            <a:fillRect/>
          </a:stretch>
        </p:blipFill>
        <p:spPr>
          <a:xfrm rot="-5400000">
            <a:off x="6801934" y="327400"/>
            <a:ext cx="181075" cy="246288"/>
          </a:xfrm>
          <a:prstGeom prst="rect">
            <a:avLst/>
          </a:prstGeom>
          <a:noFill/>
          <a:ln>
            <a:noFill/>
          </a:ln>
        </p:spPr>
      </p:pic>
      <p:sp>
        <p:nvSpPr>
          <p:cNvPr id="146" name="Google Shape;146;p19"/>
          <p:cNvSpPr txBox="1"/>
          <p:nvPr>
            <p:ph type="sldNum" idx="12"/>
          </p:nvPr>
        </p:nvSpPr>
        <p:spPr>
          <a:xfrm rot="-5400000">
            <a:off x="6666268" y="719443"/>
            <a:ext cx="483300" cy="277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1pPr>
            <a:lvl2pPr lvl="1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2pPr>
            <a:lvl3pPr lvl="2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3pPr>
            <a:lvl4pPr lvl="3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4pPr>
            <a:lvl5pPr lvl="4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5pPr>
            <a:lvl6pPr lvl="5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6pPr>
            <a:lvl7pPr lvl="6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7pPr>
            <a:lvl8pPr lvl="7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8pPr>
            <a:lvl9pPr lvl="8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9pPr>
          </a:lstStyle>
          <a:p>
            <a:pPr marL="0" lvl="0" indent="0" algn="r" rtl="0">
              <a:spcBef>
                <a:spcPct val="0"/>
              </a:spcBef>
              <a:spcAft>
                <a:spcPct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147" name="Google Shape;147;p19"/>
          <p:cNvSpPr txBox="1"/>
          <p:nvPr>
            <p:ph type="title"/>
          </p:nvPr>
        </p:nvSpPr>
        <p:spPr>
          <a:xfrm rot="-5400000">
            <a:off x="-3842125" y="5162095"/>
            <a:ext cx="9983700" cy="360000"/>
          </a:xfrm>
          <a:prstGeom prst="rect">
            <a:avLst/>
          </a:prstGeom>
        </p:spPr>
        <p:txBody>
          <a:bodyPr spcFirstLastPara="1" wrap="square" lIns="0" tIns="0" rIns="0" bIns="0" anchor="ctr" anchorCtr="0">
            <a:spAutoFit/>
          </a:bodyPr>
          <a:lstStyle>
            <a:lvl1pPr lvl="0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1pPr>
            <a:lvl2pPr lvl="1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2pPr>
            <a:lvl3pPr lvl="2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3pPr>
            <a:lvl4pPr lvl="3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4pPr>
            <a:lvl5pPr lvl="4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5pPr>
            <a:lvl6pPr lvl="5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6pPr>
            <a:lvl7pPr lvl="6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7pPr>
            <a:lvl8pPr lvl="7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8pPr>
            <a:lvl9pPr lvl="8" rtl="0">
              <a:spcBef>
                <a:spcPct val="0"/>
              </a:spcBef>
              <a:spcAft>
                <a:spcPct val="0"/>
              </a:spcAft>
              <a:buSzPts val="1800"/>
              <a:buNone/>
              <a:defRPr sz="1800"/>
            </a:lvl9pPr>
          </a:lstStyle>
          <a:p/>
        </p:txBody>
      </p:sp>
      <p:pic>
        <p:nvPicPr>
          <p:cNvPr id="148" name="Google Shape;148;p19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 rot="-5400000">
            <a:off x="-3612750" y="5310727"/>
            <a:ext cx="9987174" cy="66225"/>
          </a:xfrm>
          <a:prstGeom prst="rect">
            <a:avLst/>
          </a:prstGeom>
          <a:noFill/>
          <a:ln>
            <a:noFill/>
          </a:ln>
        </p:spPr>
      </p:pic>
      <p:sp>
        <p:nvSpPr>
          <p:cNvPr id="149" name="Google Shape;149;p19"/>
          <p:cNvSpPr txBox="1"/>
          <p:nvPr/>
        </p:nvSpPr>
        <p:spPr>
          <a:xfrm rot="-5400000">
            <a:off x="-595236" y="9057311"/>
            <a:ext cx="2334000" cy="215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 sz="1200" b="1">
                <a:latin typeface="Lexend"/>
                <a:ea typeface="Lexend"/>
                <a:cs typeface="Lexend"/>
                <a:sym typeface="Lexend"/>
              </a:rPr>
              <a:t>Name</a:t>
            </a:r>
            <a:r>
              <a:rPr lang="en-GB" b="1">
                <a:latin typeface="Lexend"/>
                <a:ea typeface="Lexend"/>
                <a:cs typeface="Lexend"/>
                <a:sym typeface="Lexend"/>
              </a:rPr>
              <a:t>:</a:t>
            </a:r>
            <a:endParaRPr b="1">
              <a:latin typeface="Lexend"/>
              <a:ea typeface="Lexend"/>
              <a:cs typeface="Lexend"/>
              <a:sym typeface="Lexend"/>
            </a:endParaRPr>
          </a:p>
        </p:txBody>
      </p:sp>
      <p:cxnSp>
        <p:nvCxnSpPr>
          <p:cNvPr id="150" name="Google Shape;150;p19"/>
          <p:cNvCxnSpPr/>
          <p:nvPr/>
        </p:nvCxnSpPr>
        <p:spPr>
          <a:xfrm rot="-5400000">
            <a:off x="-192111" y="8904711"/>
            <a:ext cx="1813200" cy="0"/>
          </a:xfrm>
          <a:prstGeom prst="straightConnector1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151" name="Google Shape;151;p1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 rot="-5400000">
            <a:off x="319763" y="1225736"/>
            <a:ext cx="504000" cy="504000"/>
          </a:xfrm>
          <a:prstGeom prst="rect">
            <a:avLst/>
          </a:prstGeom>
          <a:noFill/>
          <a:ln>
            <a:noFill/>
          </a:ln>
        </p:spPr>
      </p:pic>
      <p:sp>
        <p:nvSpPr>
          <p:cNvPr id="152" name="Google Shape;152;p19"/>
          <p:cNvSpPr txBox="1"/>
          <p:nvPr/>
        </p:nvSpPr>
        <p:spPr>
          <a:xfrm rot="-5400000">
            <a:off x="104964" y="719111"/>
            <a:ext cx="903000" cy="18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lvl="0" indent="0" algn="r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 sz="1200" b="1">
                <a:latin typeface="Lexend"/>
                <a:ea typeface="Lexend"/>
                <a:cs typeface="Lexend"/>
                <a:sym typeface="Lexend"/>
              </a:rPr>
              <a:t>Worksheet</a:t>
            </a:r>
            <a:endParaRPr b="1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53" name="Google Shape;153;p19"/>
          <p:cNvSpPr txBox="1"/>
          <p:nvPr/>
        </p:nvSpPr>
        <p:spPr>
          <a:xfrm rot="-5400000">
            <a:off x="3997613" y="7219188"/>
            <a:ext cx="6064500" cy="16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GB" sz="900">
                <a:solidFill>
                  <a:srgbClr val="575756"/>
                </a:solidFill>
                <a:latin typeface="Lexend Light"/>
                <a:ea typeface="Lexend Light"/>
                <a:cs typeface="Lexend Light"/>
                <a:sym typeface="Lexend Light"/>
              </a:rPr>
              <a:t>Licensed on the </a:t>
            </a:r>
            <a:r>
              <a:rPr lang="en-GB" sz="900" u="sng">
                <a:solidFill>
                  <a:srgbClr val="575756"/>
                </a:solidFill>
                <a:latin typeface="Lexend Light"/>
                <a:ea typeface="Lexend Light"/>
                <a:cs typeface="Lexend Light"/>
                <a:sym typeface="Lexend Light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Open Government Licence v3.0</a:t>
            </a:r>
            <a:r>
              <a:rPr lang="en-GB" sz="900">
                <a:solidFill>
                  <a:srgbClr val="575756"/>
                </a:solidFill>
                <a:latin typeface="Lexend Light"/>
                <a:ea typeface="Lexend Light"/>
                <a:cs typeface="Lexend Light"/>
                <a:sym typeface="Lexend Light"/>
              </a:rPr>
              <a:t>, except where otherwise stated. See </a:t>
            </a:r>
            <a:r>
              <a:rPr lang="en-GB" sz="900" u="sng">
                <a:solidFill>
                  <a:srgbClr val="575756"/>
                </a:solidFill>
                <a:latin typeface="Lexend Light"/>
                <a:ea typeface="Lexend Light"/>
                <a:cs typeface="Lexend Light"/>
                <a:sym typeface="Lexend Light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Oak terms &amp; conditions</a:t>
            </a:r>
            <a:r>
              <a:rPr lang="en-GB" sz="900">
                <a:solidFill>
                  <a:srgbClr val="575756"/>
                </a:solidFill>
                <a:latin typeface="Lexend Light"/>
                <a:ea typeface="Lexend Light"/>
                <a:cs typeface="Lexend Light"/>
                <a:sym typeface="Lexend Light"/>
              </a:rPr>
              <a:t>.</a:t>
            </a:r>
            <a:endParaRPr sz="900">
              <a:solidFill>
                <a:srgbClr val="575756"/>
              </a:solidFill>
              <a:latin typeface="Lexend Light"/>
              <a:ea typeface="Lexend Light"/>
              <a:cs typeface="Lexend Light"/>
              <a:sym typeface="Lexend Light"/>
            </a:endParaRPr>
          </a:p>
        </p:txBody>
      </p:sp>
      <p:sp>
        <p:nvSpPr>
          <p:cNvPr id="154" name="Google Shape;154;p19"/>
          <p:cNvSpPr txBox="1"/>
          <p:nvPr/>
        </p:nvSpPr>
        <p:spPr>
          <a:xfrm rot="-5400000">
            <a:off x="5092013" y="8491038"/>
            <a:ext cx="3515700" cy="16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GB" sz="900" b="1">
                <a:solidFill>
                  <a:srgbClr val="575756"/>
                </a:solidFill>
                <a:latin typeface="Lexend"/>
                <a:ea typeface="Lexend"/>
                <a:cs typeface="Lexend"/>
                <a:sym typeface="Lexend"/>
              </a:rPr>
              <a:t>© Oak National Academy 2023</a:t>
            </a:r>
            <a:r>
              <a:rPr lang="en-GB" sz="900">
                <a:solidFill>
                  <a:srgbClr val="575756"/>
                </a:solidFill>
                <a:latin typeface="Lexend Light"/>
                <a:ea typeface="Lexend Light"/>
                <a:cs typeface="Lexend Light"/>
                <a:sym typeface="Lexend Light"/>
              </a:rPr>
              <a:t>. Produced in partnership with</a:t>
            </a:r>
            <a:endParaRPr sz="900">
              <a:solidFill>
                <a:srgbClr val="575756"/>
              </a:solidFill>
              <a:latin typeface="Lexend Light"/>
              <a:ea typeface="Lexend Light"/>
              <a:cs typeface="Lexend Light"/>
              <a:sym typeface="Lexend Light"/>
            </a:endParaRPr>
          </a:p>
        </p:txBody>
      </p:sp>
      <p:sp>
        <p:nvSpPr>
          <p:cNvPr id="155" name="Google Shape;155;p19"/>
          <p:cNvSpPr txBox="1"/>
          <p:nvPr/>
        </p:nvSpPr>
        <p:spPr>
          <a:xfrm rot="-5400000">
            <a:off x="5488463" y="5454663"/>
            <a:ext cx="2722800" cy="16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None/>
            </a:pPr>
            <a:endParaRPr sz="900">
              <a:solidFill>
                <a:srgbClr val="575756"/>
              </a:solidFill>
              <a:latin typeface="Lexend Light"/>
              <a:ea typeface="Lexend Light"/>
              <a:cs typeface="Lexend Light"/>
              <a:sym typeface="Lexend Light"/>
            </a:endParaRPr>
          </a:p>
        </p:txBody>
      </p:sp>
      <p:sp>
        <p:nvSpPr>
          <p:cNvPr id="156" name="Google Shape;156;p19"/>
          <p:cNvSpPr txBox="1"/>
          <p:nvPr>
            <p:ph type="subTitle" idx="1"/>
          </p:nvPr>
        </p:nvSpPr>
        <p:spPr>
          <a:xfrm rot="-5400000">
            <a:off x="5488463" y="5454663"/>
            <a:ext cx="2722800" cy="1611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lvl1pPr lvl="0" rtl="0">
              <a:spcBef>
                <a:spcPct val="0"/>
              </a:spcBef>
              <a:spcAft>
                <a:spcPct val="0"/>
              </a:spcAft>
              <a:buClr>
                <a:srgbClr val="575756"/>
              </a:buClr>
              <a:buSzPts val="900"/>
              <a:buFont typeface="Lexend Light"/>
              <a:buNone/>
              <a:defRPr sz="900">
                <a:solidFill>
                  <a:srgbClr val="575756"/>
                </a:solidFill>
                <a:latin typeface="Lexend Light"/>
                <a:ea typeface="Lexend Light"/>
                <a:cs typeface="Lexend Light"/>
                <a:sym typeface="Lexend Light"/>
              </a:defRPr>
            </a:lvl1pPr>
            <a:lvl2pPr lvl="1" rtl="0">
              <a:spcBef>
                <a:spcPct val="0"/>
              </a:spcBef>
              <a:spcAft>
                <a:spcPct val="0"/>
              </a:spcAft>
              <a:buSzPts val="900"/>
              <a:buFont typeface="Lexend Light"/>
              <a:buNone/>
              <a:defRPr sz="900">
                <a:latin typeface="Lexend Light"/>
                <a:ea typeface="Lexend Light"/>
                <a:cs typeface="Lexend Light"/>
                <a:sym typeface="Lexend Light"/>
              </a:defRPr>
            </a:lvl2pPr>
            <a:lvl3pPr lvl="2" rtl="0">
              <a:spcBef>
                <a:spcPct val="0"/>
              </a:spcBef>
              <a:spcAft>
                <a:spcPct val="0"/>
              </a:spcAft>
              <a:buSzPts val="900"/>
              <a:buFont typeface="Lexend Light"/>
              <a:buNone/>
              <a:defRPr sz="900">
                <a:latin typeface="Lexend Light"/>
                <a:ea typeface="Lexend Light"/>
                <a:cs typeface="Lexend Light"/>
                <a:sym typeface="Lexend Light"/>
              </a:defRPr>
            </a:lvl3pPr>
            <a:lvl4pPr lvl="3" rtl="0">
              <a:spcBef>
                <a:spcPct val="0"/>
              </a:spcBef>
              <a:spcAft>
                <a:spcPct val="0"/>
              </a:spcAft>
              <a:buSzPts val="900"/>
              <a:buFont typeface="Lexend Light"/>
              <a:buNone/>
              <a:defRPr sz="900">
                <a:latin typeface="Lexend Light"/>
                <a:ea typeface="Lexend Light"/>
                <a:cs typeface="Lexend Light"/>
                <a:sym typeface="Lexend Light"/>
              </a:defRPr>
            </a:lvl4pPr>
            <a:lvl5pPr lvl="4" rtl="0">
              <a:spcBef>
                <a:spcPct val="0"/>
              </a:spcBef>
              <a:spcAft>
                <a:spcPct val="0"/>
              </a:spcAft>
              <a:buSzPts val="900"/>
              <a:buFont typeface="Lexend Light"/>
              <a:buNone/>
              <a:defRPr sz="900">
                <a:latin typeface="Lexend Light"/>
                <a:ea typeface="Lexend Light"/>
                <a:cs typeface="Lexend Light"/>
                <a:sym typeface="Lexend Light"/>
              </a:defRPr>
            </a:lvl5pPr>
            <a:lvl6pPr lvl="5" rtl="0">
              <a:spcBef>
                <a:spcPct val="0"/>
              </a:spcBef>
              <a:spcAft>
                <a:spcPct val="0"/>
              </a:spcAft>
              <a:buSzPts val="900"/>
              <a:buFont typeface="Lexend Light"/>
              <a:buNone/>
              <a:defRPr sz="900">
                <a:latin typeface="Lexend Light"/>
                <a:ea typeface="Lexend Light"/>
                <a:cs typeface="Lexend Light"/>
                <a:sym typeface="Lexend Light"/>
              </a:defRPr>
            </a:lvl6pPr>
            <a:lvl7pPr lvl="6" rtl="0">
              <a:spcBef>
                <a:spcPct val="0"/>
              </a:spcBef>
              <a:spcAft>
                <a:spcPct val="0"/>
              </a:spcAft>
              <a:buSzPts val="900"/>
              <a:buFont typeface="Lexend Light"/>
              <a:buNone/>
              <a:defRPr sz="900">
                <a:latin typeface="Lexend Light"/>
                <a:ea typeface="Lexend Light"/>
                <a:cs typeface="Lexend Light"/>
                <a:sym typeface="Lexend Light"/>
              </a:defRPr>
            </a:lvl7pPr>
            <a:lvl8pPr lvl="7" rtl="0">
              <a:spcBef>
                <a:spcPct val="0"/>
              </a:spcBef>
              <a:spcAft>
                <a:spcPct val="0"/>
              </a:spcAft>
              <a:buSzPts val="900"/>
              <a:buFont typeface="Lexend Light"/>
              <a:buNone/>
              <a:defRPr sz="900">
                <a:latin typeface="Lexend Light"/>
                <a:ea typeface="Lexend Light"/>
                <a:cs typeface="Lexend Light"/>
                <a:sym typeface="Lexend Light"/>
              </a:defRPr>
            </a:lvl8pPr>
            <a:lvl9pPr lvl="8" rtl="0">
              <a:spcBef>
                <a:spcPct val="0"/>
              </a:spcBef>
              <a:spcAft>
                <a:spcPct val="0"/>
              </a:spcAft>
              <a:buSzPts val="900"/>
              <a:buFont typeface="Lexend Light"/>
              <a:buNone/>
              <a:defRPr sz="900">
                <a:latin typeface="Lexend Light"/>
                <a:ea typeface="Lexend Light"/>
                <a:cs typeface="Lexend Light"/>
                <a:sym typeface="Lexend Light"/>
              </a:defRPr>
            </a:lvl9pPr>
          </a:lstStyle>
          <a:p/>
        </p:txBody>
      </p:sp>
    </p:spTree>
  </p:cSld>
  <p:clrMapOvr>
    <a:masterClrMapping/>
  </p:clrMapOvr>
  <p:transition/>
  <p:timing/>
  <p:extLst>
    <p:ext uri="{DCECCB84-F9BA-43D5-87BE-67443E8EF086}">
      <p15:sldGuideLst xmlns:p15="http://schemas.microsoft.com/office/powerpoint/2012/main">
        <p15:guide id="1" orient="horz" pos="454">
          <p15:clr>
            <a:srgbClr val="D9D9D9"/>
          </p15:clr>
        </p15:guide>
        <p15:guide id="2" orient="horz" pos="544">
          <p15:clr>
            <a:srgbClr val="D9D9D9"/>
          </p15:clr>
        </p15:guide>
        <p15:guide id="3" orient="horz" pos="1916">
          <p15:clr>
            <a:srgbClr val="D9D9D9"/>
          </p15:clr>
        </p15:guide>
        <p15:guide id="4" orient="horz" pos="3368">
          <p15:clr>
            <a:srgbClr val="D9D9D9"/>
          </p15:clr>
        </p15:guide>
        <p15:guide id="5" orient="horz" pos="4762">
          <p15:clr>
            <a:srgbClr val="D9D9D9"/>
          </p15:clr>
        </p15:guide>
        <p15:guide id="6" orient="horz" pos="6282">
          <p15:clr>
            <a:srgbClr val="D9D9D9"/>
          </p15:clr>
        </p15:guide>
        <p15:guide id="7" pos="295">
          <p15:clr>
            <a:srgbClr val="FF0000"/>
          </p15:clr>
        </p15:guide>
        <p15:guide id="8" pos="4467">
          <p15:clr>
            <a:srgbClr val="FF0000"/>
          </p15:clr>
        </p15:guide>
        <p15:guide id="9" pos="1519">
          <p15:clr>
            <a:srgbClr val="D9D9D9"/>
          </p15:clr>
        </p15:guide>
        <p15:guide id="10" pos="1764">
          <p15:clr>
            <a:srgbClr val="D9D9D9"/>
          </p15:clr>
        </p15:guide>
        <p15:guide id="11" pos="3243">
          <p15:clr>
            <a:srgbClr val="D9D9D9"/>
          </p15:clr>
        </p15:guide>
        <p15:guide id="12" pos="2998">
          <p15:clr>
            <a:srgbClr val="D9D9D9"/>
          </p15:clr>
        </p15:guide>
        <p15:guide id="13" pos="3120">
          <p15:clr>
            <a:srgbClr val="D9D9D9"/>
          </p15:clr>
        </p15:guide>
        <p15:guide id="14" pos="1642">
          <p15:clr>
            <a:srgbClr val="D9D9D9"/>
          </p15:clr>
        </p15:guide>
        <p15:guide id="15" pos="2381">
          <p15:clr>
            <a:srgbClr val="D9D9D9"/>
          </p15:clr>
        </p15:guide>
        <p15:guide id="16" pos="2154">
          <p15:clr>
            <a:srgbClr val="FF0000"/>
          </p15:clr>
        </p15:guide>
        <p15:guide id="17" pos="2608">
          <p15:clr>
            <a:srgbClr val="FF0000"/>
          </p15:clr>
        </p15:guide>
        <p15:guide id="18" orient="horz" pos="227">
          <p15:clr>
            <a:srgbClr val="FF0000"/>
          </p15:clr>
        </p15:guide>
        <p15:guide id="19" orient="horz" pos="6508">
          <p15:clr>
            <a:srgbClr val="E46962"/>
          </p15:clr>
        </p15:guide>
      </p15:sldGuideLst>
    </p:ext>
  </p:extLst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slideLayout" Target="../slideLayouts/slideLayout2.xml" /><Relationship Id="rId3" Type="http://schemas.openxmlformats.org/officeDocument/2006/relationships/slideLayout" Target="../slideLayouts/slideLayout3.xml" /><Relationship Id="rId4" Type="http://schemas.openxmlformats.org/officeDocument/2006/relationships/slideLayout" Target="../slideLayouts/slideLayout4.xml" /><Relationship Id="rId5" Type="http://schemas.openxmlformats.org/officeDocument/2006/relationships/slideLayout" Target="../slideLayouts/slideLayout5.xml" /><Relationship Id="rId6" Type="http://schemas.openxmlformats.org/officeDocument/2006/relationships/slideLayout" Target="../slideLayouts/slideLayout6.xml" /><Relationship Id="rId7" Type="http://schemas.openxmlformats.org/officeDocument/2006/relationships/slideLayout" Target="../slideLayouts/slideLayout7.xml" /><Relationship Id="rId8" Type="http://schemas.openxmlformats.org/officeDocument/2006/relationships/theme" Target="../theme/theme1.xml" /></Relationships>
</file>

<file path=ppt/slideMasters/_rels/slideMaster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8.xml" /><Relationship Id="rId10" Type="http://schemas.openxmlformats.org/officeDocument/2006/relationships/slideLayout" Target="../slideLayouts/slideLayout17.xml" /><Relationship Id="rId11" Type="http://schemas.openxmlformats.org/officeDocument/2006/relationships/theme" Target="../theme/theme2.xml" /><Relationship Id="rId2" Type="http://schemas.openxmlformats.org/officeDocument/2006/relationships/slideLayout" Target="../slideLayouts/slideLayout9.xml" /><Relationship Id="rId3" Type="http://schemas.openxmlformats.org/officeDocument/2006/relationships/slideLayout" Target="../slideLayouts/slideLayout10.xml" /><Relationship Id="rId4" Type="http://schemas.openxmlformats.org/officeDocument/2006/relationships/slideLayout" Target="../slideLayouts/slideLayout11.xml" /><Relationship Id="rId5" Type="http://schemas.openxmlformats.org/officeDocument/2006/relationships/slideLayout" Target="../slideLayouts/slideLayout12.xml" /><Relationship Id="rId6" Type="http://schemas.openxmlformats.org/officeDocument/2006/relationships/slideLayout" Target="../slideLayouts/slideLayout13.xml" /><Relationship Id="rId7" Type="http://schemas.openxmlformats.org/officeDocument/2006/relationships/slideLayout" Target="../slideLayouts/slideLayout14.xml" /><Relationship Id="rId8" Type="http://schemas.openxmlformats.org/officeDocument/2006/relationships/slideLayout" Target="../slideLayouts/slideLayout15.xml" /><Relationship Id="rId9" Type="http://schemas.openxmlformats.org/officeDocument/2006/relationships/slideLayout" Target="../slideLayouts/slideLayout16.xml" /></Relationships>
</file>

<file path=ppt/slideMasters/slideMaster1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257705" y="925091"/>
            <a:ext cx="7044600" cy="1190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R="0" lvl="0" algn="l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chemeClr val="dk1"/>
              </a:buClr>
              <a:buSzPts val="2200"/>
              <a:buFont typeface="Lexend"/>
              <a:buNone/>
              <a:defRPr sz="2200" b="1" i="0" u="none" strike="noStrike" cap="none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marR="0" lvl="1" algn="l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chemeClr val="dk1"/>
              </a:buClr>
              <a:buSzPts val="2800"/>
              <a:buFont typeface="Lexend"/>
              <a:buNone/>
              <a:defRPr sz="2800" i="0" u="none" strike="noStrike" cap="none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marR="0" lvl="2" algn="l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chemeClr val="dk1"/>
              </a:buClr>
              <a:buSzPts val="2800"/>
              <a:buFont typeface="Lexend"/>
              <a:buNone/>
              <a:defRPr sz="2800" i="0" u="none" strike="noStrike" cap="none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marR="0" lvl="3" algn="l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chemeClr val="dk1"/>
              </a:buClr>
              <a:buSzPts val="2800"/>
              <a:buFont typeface="Lexend"/>
              <a:buNone/>
              <a:defRPr sz="2800" i="0" u="none" strike="noStrike" cap="none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marR="0" lvl="4" algn="l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chemeClr val="dk1"/>
              </a:buClr>
              <a:buSzPts val="2800"/>
              <a:buFont typeface="Lexend"/>
              <a:buNone/>
              <a:defRPr sz="2800" i="0" u="none" strike="noStrike" cap="none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marR="0" lvl="5" algn="l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chemeClr val="dk1"/>
              </a:buClr>
              <a:buSzPts val="2800"/>
              <a:buFont typeface="Lexend"/>
              <a:buNone/>
              <a:defRPr sz="2800" i="0" u="none" strike="noStrike" cap="none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marR="0" lvl="6" algn="l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chemeClr val="dk1"/>
              </a:buClr>
              <a:buSzPts val="2800"/>
              <a:buFont typeface="Lexend"/>
              <a:buNone/>
              <a:defRPr sz="2800" i="0" u="none" strike="noStrike" cap="none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marR="0" lvl="7" algn="l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chemeClr val="dk1"/>
              </a:buClr>
              <a:buSzPts val="2800"/>
              <a:buFont typeface="Lexend"/>
              <a:buNone/>
              <a:defRPr sz="2800" i="0" u="none" strike="noStrike" cap="none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marR="0" lvl="8" algn="l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chemeClr val="dk1"/>
              </a:buClr>
              <a:buSzPts val="2800"/>
              <a:buFont typeface="Lexend"/>
              <a:buNone/>
              <a:defRPr sz="2800" i="0" u="none" strike="noStrike" cap="none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type="body" idx="1"/>
          </p:nvPr>
        </p:nvSpPr>
        <p:spPr>
          <a:xfrm>
            <a:off x="257705" y="2395696"/>
            <a:ext cx="7044600" cy="7101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rmAutofit/>
          </a:bodyPr>
          <a:lstStyle>
            <a:lvl1pPr marL="457200" marR="0" lvl="0" indent="-342900" algn="l" rtl="0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Clr>
                <a:schemeClr val="dk2"/>
              </a:buClr>
              <a:buSzPts val="1800"/>
              <a:buFont typeface="Lexend"/>
              <a:buChar char="●"/>
              <a:defRPr sz="1800" i="0" u="none" strike="noStrike" cap="none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marL="914400" marR="0" lvl="1" indent="-317500" algn="l" rtl="0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Clr>
                <a:schemeClr val="dk2"/>
              </a:buClr>
              <a:buSzPts val="1400"/>
              <a:buFont typeface="Lexend"/>
              <a:buChar char="○"/>
              <a:defRPr sz="1400" i="0" u="none" strike="noStrike" cap="none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marL="1371600" marR="0" lvl="2" indent="-317500" algn="l" rtl="0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Clr>
                <a:schemeClr val="dk2"/>
              </a:buClr>
              <a:buSzPts val="1400"/>
              <a:buFont typeface="Lexend"/>
              <a:buChar char="■"/>
              <a:defRPr sz="1400" i="0" u="none" strike="noStrike" cap="none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marL="1828800" marR="0" lvl="3" indent="-317500" algn="l" rtl="0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Clr>
                <a:schemeClr val="dk2"/>
              </a:buClr>
              <a:buSzPts val="1400"/>
              <a:buFont typeface="Lexend"/>
              <a:buChar char="●"/>
              <a:defRPr sz="1400" i="0" u="none" strike="noStrike" cap="none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marL="2286000" marR="0" lvl="4" indent="-317500" algn="l" rtl="0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Clr>
                <a:schemeClr val="dk2"/>
              </a:buClr>
              <a:buSzPts val="1400"/>
              <a:buFont typeface="Lexend"/>
              <a:buChar char="○"/>
              <a:defRPr sz="1400" i="0" u="none" strike="noStrike" cap="none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marL="2743200" marR="0" lvl="5" indent="-317500" algn="l" rtl="0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Clr>
                <a:schemeClr val="dk2"/>
              </a:buClr>
              <a:buSzPts val="1400"/>
              <a:buFont typeface="Lexend"/>
              <a:buChar char="■"/>
              <a:defRPr sz="1400" i="0" u="none" strike="noStrike" cap="none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marL="3200400" marR="0" lvl="6" indent="-317500" algn="l" rtl="0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Clr>
                <a:schemeClr val="dk2"/>
              </a:buClr>
              <a:buSzPts val="1400"/>
              <a:buFont typeface="Lexend"/>
              <a:buChar char="●"/>
              <a:defRPr sz="1400" i="0" u="none" strike="noStrike" cap="none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marL="3657600" marR="0" lvl="7" indent="-317500" algn="l" rtl="0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Clr>
                <a:schemeClr val="dk2"/>
              </a:buClr>
              <a:buSzPts val="1400"/>
              <a:buFont typeface="Lexend"/>
              <a:buChar char="○"/>
              <a:defRPr sz="1400" i="0" u="none" strike="noStrike" cap="none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marL="4114800" marR="0" lvl="8" indent="-317500" algn="l" rtl="0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Clr>
                <a:schemeClr val="dk2"/>
              </a:buClr>
              <a:buSzPts val="1400"/>
              <a:buFont typeface="Kalam"/>
              <a:buChar char="■"/>
              <a:defRPr sz="1400" i="0" u="none" strike="noStrike" cap="none">
                <a:solidFill>
                  <a:schemeClr val="dk2"/>
                </a:solidFill>
                <a:latin typeface="Kalam"/>
                <a:ea typeface="Kalam"/>
                <a:cs typeface="Kalam"/>
                <a:sym typeface="Kalam"/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marL="0" marR="0" lvl="0" indent="0" algn="r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ts val="1000"/>
              <a:buFont typeface="Arial"/>
              <a:buNone/>
              <a:defRPr sz="1000" i="0" u="none" strike="noStrike" cap="none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marL="0" marR="0" lvl="1" indent="0" algn="r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ts val="1000"/>
              <a:buFont typeface="Arial"/>
              <a:buNone/>
              <a:defRPr sz="1000" i="0" u="none" strike="noStrike" cap="none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marL="0" marR="0" lvl="2" indent="0" algn="r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ts val="1000"/>
              <a:buFont typeface="Arial"/>
              <a:buNone/>
              <a:defRPr sz="1000" i="0" u="none" strike="noStrike" cap="none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marL="0" marR="0" lvl="3" indent="0" algn="r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ts val="1000"/>
              <a:buFont typeface="Arial"/>
              <a:buNone/>
              <a:defRPr sz="1000" i="0" u="none" strike="noStrike" cap="none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marL="0" marR="0" lvl="4" indent="0" algn="r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ts val="1000"/>
              <a:buFont typeface="Arial"/>
              <a:buNone/>
              <a:defRPr sz="1000" i="0" u="none" strike="noStrike" cap="none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marL="0" marR="0" lvl="5" indent="0" algn="r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ts val="1000"/>
              <a:buFont typeface="Arial"/>
              <a:buNone/>
              <a:defRPr sz="1000" i="0" u="none" strike="noStrike" cap="none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marL="0" marR="0" lvl="6" indent="0" algn="r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ts val="1000"/>
              <a:buFont typeface="Arial"/>
              <a:buNone/>
              <a:defRPr sz="1000" i="0" u="none" strike="noStrike" cap="none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marL="0" marR="0" lvl="7" indent="0" algn="r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ts val="1000"/>
              <a:buFont typeface="Arial"/>
              <a:buNone/>
              <a:defRPr sz="1000" i="0" u="none" strike="noStrike" cap="none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marL="0" marR="0" lvl="8" indent="0" algn="r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ts val="1000"/>
              <a:buFont typeface="Arial"/>
              <a:buNone/>
              <a:defRPr sz="1000" i="0" u="none" strike="noStrike" cap="none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pPr marL="0" lvl="0" indent="0" algn="r" rtl="0">
              <a:spcBef>
                <a:spcPct val="0"/>
              </a:spcBef>
              <a:spcAft>
                <a:spcPct val="0"/>
              </a:spcAft>
              <a:buNone/>
            </a:pPr>
            <a:fld id="{00000000-1234-1234-1234-123412341234}" type="slidenum">
              <a:rPr lang="en-GB"/>
              <a:t>0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</p:sldLayoutIdLst>
  <p:transition/>
  <p:timing/>
  <p:txStyles>
    <p:titleStyle>
      <a:defPPr marR="0" lvl="0" algn="l" rtl="0">
        <a:lnSpc>
          <a:spcPct val="100000"/>
        </a:lnSpc>
        <a:spcBef>
          <a:spcPct val="0"/>
        </a:spcBef>
        <a:spcAft>
          <a:spcPct val="0"/>
        </a:spcAft>
      </a:defPPr>
      <a:lvl1pPr marR="0" lvl="0" algn="l" rtl="0">
        <a:lnSpc>
          <a:spcPct val="100000"/>
        </a:lnSpc>
        <a:spcBef>
          <a:spcPct val="0"/>
        </a:spcBef>
        <a:spcAft>
          <a:spcPct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ct val="0"/>
        </a:spcBef>
        <a:spcAft>
          <a:spcPct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ct val="0"/>
        </a:spcBef>
        <a:spcAft>
          <a:spcPct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ct val="0"/>
        </a:spcBef>
        <a:spcAft>
          <a:spcPct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ct val="0"/>
        </a:spcBef>
        <a:spcAft>
          <a:spcPct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ct val="0"/>
        </a:spcBef>
        <a:spcAft>
          <a:spcPct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ct val="0"/>
        </a:spcBef>
        <a:spcAft>
          <a:spcPct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ct val="0"/>
        </a:spcBef>
        <a:spcAft>
          <a:spcPct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ct val="0"/>
        </a:spcBef>
        <a:spcAft>
          <a:spcPct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ct val="0"/>
        </a:spcBef>
        <a:spcAft>
          <a:spcPct val="0"/>
        </a:spcAft>
      </a:defPPr>
      <a:lvl1pPr marR="0" lvl="0" algn="l" rtl="0">
        <a:lnSpc>
          <a:spcPct val="100000"/>
        </a:lnSpc>
        <a:spcBef>
          <a:spcPct val="0"/>
        </a:spcBef>
        <a:spcAft>
          <a:spcPct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ct val="0"/>
        </a:spcBef>
        <a:spcAft>
          <a:spcPct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ct val="0"/>
        </a:spcBef>
        <a:spcAft>
          <a:spcPct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ct val="0"/>
        </a:spcBef>
        <a:spcAft>
          <a:spcPct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ct val="0"/>
        </a:spcBef>
        <a:spcAft>
          <a:spcPct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ct val="0"/>
        </a:spcBef>
        <a:spcAft>
          <a:spcPct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ct val="0"/>
        </a:spcBef>
        <a:spcAft>
          <a:spcPct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ct val="0"/>
        </a:spcBef>
        <a:spcAft>
          <a:spcPct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ct val="0"/>
        </a:spcBef>
        <a:spcAft>
          <a:spcPct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ct val="0"/>
        </a:spcBef>
        <a:spcAft>
          <a:spcPct val="0"/>
        </a:spcAft>
      </a:defPPr>
      <a:lvl1pPr marR="0" lvl="0" algn="l" rtl="0">
        <a:lnSpc>
          <a:spcPct val="100000"/>
        </a:lnSpc>
        <a:spcBef>
          <a:spcPct val="0"/>
        </a:spcBef>
        <a:spcAft>
          <a:spcPct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ct val="0"/>
        </a:spcBef>
        <a:spcAft>
          <a:spcPct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ct val="0"/>
        </a:spcBef>
        <a:spcAft>
          <a:spcPct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ct val="0"/>
        </a:spcBef>
        <a:spcAft>
          <a:spcPct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ct val="0"/>
        </a:spcBef>
        <a:spcAft>
          <a:spcPct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ct val="0"/>
        </a:spcBef>
        <a:spcAft>
          <a:spcPct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ct val="0"/>
        </a:spcBef>
        <a:spcAft>
          <a:spcPct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ct val="0"/>
        </a:spcBef>
        <a:spcAft>
          <a:spcPct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ct val="0"/>
        </a:spcBef>
        <a:spcAft>
          <a:spcPct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solidFill>
          <a:schemeClr val="lt1"/>
        </a:solidFill>
      </p:bgPr>
    </p:bg>
    <p:spTree>
      <p:nvGrpSpPr>
        <p:cNvPr id="62" name="Shape 62"/>
        <p:cNvGrpSpPr/>
        <p:nvPr/>
      </p:nvGrpSpPr>
      <p:grpSpPr>
        <a:xfrm>
          <a:off x="0" y="0"/>
          <a:ext cx="0" cy="0"/>
        </a:xfrm>
      </p:grpSpPr>
      <p:sp>
        <p:nvSpPr>
          <p:cNvPr id="63" name="Google Shape;63;p9"/>
          <p:cNvSpPr txBox="1"/>
          <p:nvPr>
            <p:ph type="title"/>
          </p:nvPr>
        </p:nvSpPr>
        <p:spPr>
          <a:xfrm>
            <a:off x="257705" y="925091"/>
            <a:ext cx="7044600" cy="1190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R="0" lvl="0" algn="l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chemeClr val="dk1"/>
              </a:buClr>
              <a:buSzPts val="2200"/>
              <a:buFont typeface="Lexend"/>
              <a:buNone/>
              <a:defRPr sz="2200" b="1" i="0" u="none" strike="noStrike" cap="none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marR="0" lvl="1" algn="l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chemeClr val="dk1"/>
              </a:buClr>
              <a:buSzPts val="2800"/>
              <a:buFont typeface="Lexend"/>
              <a:buNone/>
              <a:defRPr sz="2800" i="0" u="none" strike="noStrike" cap="none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marR="0" lvl="2" algn="l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chemeClr val="dk1"/>
              </a:buClr>
              <a:buSzPts val="2800"/>
              <a:buFont typeface="Lexend"/>
              <a:buNone/>
              <a:defRPr sz="2800" i="0" u="none" strike="noStrike" cap="none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marR="0" lvl="3" algn="l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chemeClr val="dk1"/>
              </a:buClr>
              <a:buSzPts val="2800"/>
              <a:buFont typeface="Lexend"/>
              <a:buNone/>
              <a:defRPr sz="2800" i="0" u="none" strike="noStrike" cap="none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marR="0" lvl="4" algn="l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chemeClr val="dk1"/>
              </a:buClr>
              <a:buSzPts val="2800"/>
              <a:buFont typeface="Lexend"/>
              <a:buNone/>
              <a:defRPr sz="2800" i="0" u="none" strike="noStrike" cap="none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marR="0" lvl="5" algn="l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chemeClr val="dk1"/>
              </a:buClr>
              <a:buSzPts val="2800"/>
              <a:buFont typeface="Lexend"/>
              <a:buNone/>
              <a:defRPr sz="2800" i="0" u="none" strike="noStrike" cap="none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marR="0" lvl="6" algn="l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chemeClr val="dk1"/>
              </a:buClr>
              <a:buSzPts val="2800"/>
              <a:buFont typeface="Lexend"/>
              <a:buNone/>
              <a:defRPr sz="2800" i="0" u="none" strike="noStrike" cap="none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marR="0" lvl="7" algn="l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chemeClr val="dk1"/>
              </a:buClr>
              <a:buSzPts val="2800"/>
              <a:buFont typeface="Lexend"/>
              <a:buNone/>
              <a:defRPr sz="2800" i="0" u="none" strike="noStrike" cap="none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marR="0" lvl="8" algn="l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chemeClr val="dk1"/>
              </a:buClr>
              <a:buSzPts val="2800"/>
              <a:buFont typeface="Lexend"/>
              <a:buNone/>
              <a:defRPr sz="2800" i="0" u="none" strike="noStrike" cap="none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/>
        </p:txBody>
      </p:sp>
      <p:sp>
        <p:nvSpPr>
          <p:cNvPr id="64" name="Google Shape;64;p9"/>
          <p:cNvSpPr txBox="1"/>
          <p:nvPr>
            <p:ph type="body" idx="1"/>
          </p:nvPr>
        </p:nvSpPr>
        <p:spPr>
          <a:xfrm>
            <a:off x="257705" y="2395696"/>
            <a:ext cx="7044600" cy="7101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rmAutofit/>
          </a:bodyPr>
          <a:lstStyle>
            <a:lvl1pPr marL="457200" marR="0" lvl="0" indent="-342900" algn="l" rtl="0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Clr>
                <a:schemeClr val="dk2"/>
              </a:buClr>
              <a:buSzPts val="1800"/>
              <a:buFont typeface="Lexend"/>
              <a:buChar char="●"/>
              <a:defRPr sz="1800" i="0" u="none" strike="noStrike" cap="none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marL="914400" marR="0" lvl="1" indent="-317500" algn="l" rtl="0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Clr>
                <a:schemeClr val="dk2"/>
              </a:buClr>
              <a:buSzPts val="1400"/>
              <a:buFont typeface="Lexend"/>
              <a:buChar char="○"/>
              <a:defRPr sz="1400" i="0" u="none" strike="noStrike" cap="none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marL="1371600" marR="0" lvl="2" indent="-317500" algn="l" rtl="0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Clr>
                <a:schemeClr val="dk2"/>
              </a:buClr>
              <a:buSzPts val="1400"/>
              <a:buFont typeface="Lexend"/>
              <a:buChar char="■"/>
              <a:defRPr sz="1400" i="0" u="none" strike="noStrike" cap="none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marL="1828800" marR="0" lvl="3" indent="-317500" algn="l" rtl="0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Clr>
                <a:schemeClr val="dk2"/>
              </a:buClr>
              <a:buSzPts val="1400"/>
              <a:buFont typeface="Lexend"/>
              <a:buChar char="●"/>
              <a:defRPr sz="1400" i="0" u="none" strike="noStrike" cap="none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marL="2286000" marR="0" lvl="4" indent="-317500" algn="l" rtl="0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Clr>
                <a:schemeClr val="dk2"/>
              </a:buClr>
              <a:buSzPts val="1400"/>
              <a:buFont typeface="Lexend"/>
              <a:buChar char="○"/>
              <a:defRPr sz="1400" i="0" u="none" strike="noStrike" cap="none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marL="2743200" marR="0" lvl="5" indent="-317500" algn="l" rtl="0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Clr>
                <a:schemeClr val="dk2"/>
              </a:buClr>
              <a:buSzPts val="1400"/>
              <a:buFont typeface="Lexend"/>
              <a:buChar char="■"/>
              <a:defRPr sz="1400" i="0" u="none" strike="noStrike" cap="none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marL="3200400" marR="0" lvl="6" indent="-317500" algn="l" rtl="0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Clr>
                <a:schemeClr val="dk2"/>
              </a:buClr>
              <a:buSzPts val="1400"/>
              <a:buFont typeface="Lexend"/>
              <a:buChar char="●"/>
              <a:defRPr sz="1400" i="0" u="none" strike="noStrike" cap="none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marL="3657600" marR="0" lvl="7" indent="-317500" algn="l" rtl="0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Clr>
                <a:schemeClr val="dk2"/>
              </a:buClr>
              <a:buSzPts val="1400"/>
              <a:buFont typeface="Lexend"/>
              <a:buChar char="○"/>
              <a:defRPr sz="1400" i="0" u="none" strike="noStrike" cap="none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marL="4114800" marR="0" lvl="8" indent="-317500" algn="l" rtl="0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Clr>
                <a:schemeClr val="dk2"/>
              </a:buClr>
              <a:buSzPts val="1400"/>
              <a:buFont typeface="Kalam"/>
              <a:buChar char="■"/>
              <a:defRPr sz="1400" i="0" u="none" strike="noStrike" cap="none">
                <a:solidFill>
                  <a:schemeClr val="dk2"/>
                </a:solidFill>
                <a:latin typeface="Kalam"/>
                <a:ea typeface="Kalam"/>
                <a:cs typeface="Kalam"/>
                <a:sym typeface="Kalam"/>
              </a:defRPr>
            </a:lvl9pPr>
          </a:lstStyle>
          <a:p/>
        </p:txBody>
      </p:sp>
      <p:sp>
        <p:nvSpPr>
          <p:cNvPr id="65" name="Google Shape;65;p9"/>
          <p:cNvSpPr txBox="1"/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marL="0" marR="0" lvl="0" indent="0" algn="r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ts val="1000"/>
              <a:buFont typeface="Arial"/>
              <a:buNone/>
              <a:defRPr sz="1000" i="0" u="none" strike="noStrike" cap="none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marL="0" marR="0" lvl="1" indent="0" algn="r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ts val="1000"/>
              <a:buFont typeface="Arial"/>
              <a:buNone/>
              <a:defRPr sz="1000" i="0" u="none" strike="noStrike" cap="none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marL="0" marR="0" lvl="2" indent="0" algn="r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ts val="1000"/>
              <a:buFont typeface="Arial"/>
              <a:buNone/>
              <a:defRPr sz="1000" i="0" u="none" strike="noStrike" cap="none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marL="0" marR="0" lvl="3" indent="0" algn="r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ts val="1000"/>
              <a:buFont typeface="Arial"/>
              <a:buNone/>
              <a:defRPr sz="1000" i="0" u="none" strike="noStrike" cap="none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marL="0" marR="0" lvl="4" indent="0" algn="r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ts val="1000"/>
              <a:buFont typeface="Arial"/>
              <a:buNone/>
              <a:defRPr sz="1000" i="0" u="none" strike="noStrike" cap="none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marL="0" marR="0" lvl="5" indent="0" algn="r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ts val="1000"/>
              <a:buFont typeface="Arial"/>
              <a:buNone/>
              <a:defRPr sz="1000" i="0" u="none" strike="noStrike" cap="none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marL="0" marR="0" lvl="6" indent="0" algn="r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ts val="1000"/>
              <a:buFont typeface="Arial"/>
              <a:buNone/>
              <a:defRPr sz="1000" i="0" u="none" strike="noStrike" cap="none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marL="0" marR="0" lvl="7" indent="0" algn="r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ts val="1000"/>
              <a:buFont typeface="Arial"/>
              <a:buNone/>
              <a:defRPr sz="1000" i="0" u="none" strike="noStrike" cap="none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marL="0" marR="0" lvl="8" indent="0" algn="r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ts val="1000"/>
              <a:buFont typeface="Arial"/>
              <a:buNone/>
              <a:defRPr sz="1000" i="0" u="none" strike="noStrike" cap="none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pPr marL="0" lvl="0" indent="0" algn="r" rtl="0">
              <a:spcBef>
                <a:spcPct val="0"/>
              </a:spcBef>
              <a:spcAft>
                <a:spcPct val="0"/>
              </a:spcAft>
              <a:buNone/>
            </a:pPr>
            <a:fld id="{00000000-1234-1234-1234-123412341234}" type="slidenum">
              <a:rPr lang="en-GB"/>
              <a:t>0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55" r:id="rId1"/>
    <p:sldLayoutId id="2147483656" r:id="rId2"/>
    <p:sldLayoutId id="2147483657" r:id="rId3"/>
    <p:sldLayoutId id="2147483658" r:id="rId4"/>
    <p:sldLayoutId id="2147483659" r:id="rId5"/>
    <p:sldLayoutId id="2147483660" r:id="rId6"/>
    <p:sldLayoutId id="2147483661" r:id="rId7"/>
    <p:sldLayoutId id="2147483662" r:id="rId8"/>
    <p:sldLayoutId id="2147483663" r:id="rId9"/>
    <p:sldLayoutId id="2147483664" r:id="rId10"/>
  </p:sldLayoutIdLst>
  <p:transition/>
  <p:timing/>
  <p:txStyles>
    <p:titleStyle>
      <a:defPPr marR="0" lvl="0" algn="l" rtl="0">
        <a:lnSpc>
          <a:spcPct val="100000"/>
        </a:lnSpc>
        <a:spcBef>
          <a:spcPct val="0"/>
        </a:spcBef>
        <a:spcAft>
          <a:spcPct val="0"/>
        </a:spcAft>
      </a:defPPr>
      <a:lvl1pPr marR="0" lvl="0" algn="l" rtl="0">
        <a:lnSpc>
          <a:spcPct val="100000"/>
        </a:lnSpc>
        <a:spcBef>
          <a:spcPct val="0"/>
        </a:spcBef>
        <a:spcAft>
          <a:spcPct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ct val="0"/>
        </a:spcBef>
        <a:spcAft>
          <a:spcPct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ct val="0"/>
        </a:spcBef>
        <a:spcAft>
          <a:spcPct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ct val="0"/>
        </a:spcBef>
        <a:spcAft>
          <a:spcPct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ct val="0"/>
        </a:spcBef>
        <a:spcAft>
          <a:spcPct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ct val="0"/>
        </a:spcBef>
        <a:spcAft>
          <a:spcPct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ct val="0"/>
        </a:spcBef>
        <a:spcAft>
          <a:spcPct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ct val="0"/>
        </a:spcBef>
        <a:spcAft>
          <a:spcPct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ct val="0"/>
        </a:spcBef>
        <a:spcAft>
          <a:spcPct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ct val="0"/>
        </a:spcBef>
        <a:spcAft>
          <a:spcPct val="0"/>
        </a:spcAft>
      </a:defPPr>
      <a:lvl1pPr marR="0" lvl="0" algn="l" rtl="0">
        <a:lnSpc>
          <a:spcPct val="100000"/>
        </a:lnSpc>
        <a:spcBef>
          <a:spcPct val="0"/>
        </a:spcBef>
        <a:spcAft>
          <a:spcPct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ct val="0"/>
        </a:spcBef>
        <a:spcAft>
          <a:spcPct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ct val="0"/>
        </a:spcBef>
        <a:spcAft>
          <a:spcPct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ct val="0"/>
        </a:spcBef>
        <a:spcAft>
          <a:spcPct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ct val="0"/>
        </a:spcBef>
        <a:spcAft>
          <a:spcPct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ct val="0"/>
        </a:spcBef>
        <a:spcAft>
          <a:spcPct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ct val="0"/>
        </a:spcBef>
        <a:spcAft>
          <a:spcPct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ct val="0"/>
        </a:spcBef>
        <a:spcAft>
          <a:spcPct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ct val="0"/>
        </a:spcBef>
        <a:spcAft>
          <a:spcPct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ct val="0"/>
        </a:spcBef>
        <a:spcAft>
          <a:spcPct val="0"/>
        </a:spcAft>
      </a:defPPr>
      <a:lvl1pPr marR="0" lvl="0" algn="l" rtl="0">
        <a:lnSpc>
          <a:spcPct val="100000"/>
        </a:lnSpc>
        <a:spcBef>
          <a:spcPct val="0"/>
        </a:spcBef>
        <a:spcAft>
          <a:spcPct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ct val="0"/>
        </a:spcBef>
        <a:spcAft>
          <a:spcPct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ct val="0"/>
        </a:spcBef>
        <a:spcAft>
          <a:spcPct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ct val="0"/>
        </a:spcBef>
        <a:spcAft>
          <a:spcPct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ct val="0"/>
        </a:spcBef>
        <a:spcAft>
          <a:spcPct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ct val="0"/>
        </a:spcBef>
        <a:spcAft>
          <a:spcPct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ct val="0"/>
        </a:spcBef>
        <a:spcAft>
          <a:spcPct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ct val="0"/>
        </a:spcBef>
        <a:spcAft>
          <a:spcPct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ct val="0"/>
        </a:spcBef>
        <a:spcAft>
          <a:spcPct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8.xml" /><Relationship Id="rId10" Type="http://schemas.openxmlformats.org/officeDocument/2006/relationships/image" Target="../media/image12.png" /><Relationship Id="rId11" Type="http://schemas.openxmlformats.org/officeDocument/2006/relationships/image" Target="../media/image13.png" /><Relationship Id="rId12" Type="http://schemas.openxmlformats.org/officeDocument/2006/relationships/image" Target="../media/image14.png" /><Relationship Id="rId13" Type="http://schemas.openxmlformats.org/officeDocument/2006/relationships/image" Target="../media/image15.png" /><Relationship Id="rId14" Type="http://schemas.openxmlformats.org/officeDocument/2006/relationships/image" Target="../media/image16.png" /><Relationship Id="rId15" Type="http://schemas.openxmlformats.org/officeDocument/2006/relationships/image" Target="../media/image17.png" /><Relationship Id="rId16" Type="http://schemas.openxmlformats.org/officeDocument/2006/relationships/image" Target="../media/image18.png" /><Relationship Id="rId17" Type="http://schemas.openxmlformats.org/officeDocument/2006/relationships/image" Target="../media/image19.png" /><Relationship Id="rId18" Type="http://schemas.openxmlformats.org/officeDocument/2006/relationships/image" Target="../media/image20.png" /><Relationship Id="rId19" Type="http://schemas.openxmlformats.org/officeDocument/2006/relationships/image" Target="../media/image21.png" /><Relationship Id="rId2" Type="http://schemas.openxmlformats.org/officeDocument/2006/relationships/notesSlide" Target="../notesSlides/notesSlide1.xml" /><Relationship Id="rId3" Type="http://schemas.openxmlformats.org/officeDocument/2006/relationships/image" Target="../media/image5.png" /><Relationship Id="rId4" Type="http://schemas.openxmlformats.org/officeDocument/2006/relationships/image" Target="../media/image6.png" /><Relationship Id="rId5" Type="http://schemas.openxmlformats.org/officeDocument/2006/relationships/image" Target="../media/image7.png" /><Relationship Id="rId6" Type="http://schemas.openxmlformats.org/officeDocument/2006/relationships/image" Target="../media/image8.png" /><Relationship Id="rId7" Type="http://schemas.openxmlformats.org/officeDocument/2006/relationships/image" Target="../media/image9.png" /><Relationship Id="rId8" Type="http://schemas.openxmlformats.org/officeDocument/2006/relationships/image" Target="../media/image10.png" /><Relationship Id="rId9" Type="http://schemas.openxmlformats.org/officeDocument/2006/relationships/image" Target="../media/image11.png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1.xml" /><Relationship Id="rId2" Type="http://schemas.openxmlformats.org/officeDocument/2006/relationships/notesSlide" Target="../notesSlides/notesSlide2.xml" /><Relationship Id="rId3" Type="http://schemas.openxmlformats.org/officeDocument/2006/relationships/image" Target="../media/image22.png" /><Relationship Id="rId4" Type="http://schemas.openxmlformats.org/officeDocument/2006/relationships/image" Target="../media/image23.png" /><Relationship Id="rId5" Type="http://schemas.openxmlformats.org/officeDocument/2006/relationships/image" Target="../media/image9.png" /><Relationship Id="rId6" Type="http://schemas.openxmlformats.org/officeDocument/2006/relationships/image" Target="../media/image13.png" /></Relationships>
</file>

<file path=ppt/slides/slide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60" name="Shape 160"/>
        <p:cNvGrpSpPr/>
        <p:nvPr/>
      </p:nvGrpSpPr>
      <p:grpSpPr>
        <a:xfrm>
          <a:off x="0" y="0"/>
          <a:ext cx="0" cy="0"/>
        </a:xfrm>
      </p:grpSpPr>
      <p:sp>
        <p:nvSpPr>
          <p:cNvPr id="161" name="Google Shape;161;p20"/>
          <p:cNvSpPr txBox="1"/>
          <p:nvPr>
            <p:ph type="title"/>
          </p:nvPr>
        </p:nvSpPr>
        <p:spPr>
          <a:xfrm>
            <a:off x="468000" y="720000"/>
            <a:ext cx="6624000" cy="554100"/>
          </a:xfrm>
          <a:prstGeom prst="rect">
            <a:avLst/>
          </a:prstGeom>
        </p:spPr>
        <p:txBody>
          <a:bodyPr spcFirstLastPara="1" wrap="square" lIns="0" tIns="0" rIns="0" bIns="0" anchor="ctr" anchorCtr="0">
            <a:sp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/>
              <a:t>Describe and write decimal numbers with tenths in different ways</a:t>
            </a:r>
            <a:endParaRPr/>
          </a:p>
        </p:txBody>
      </p:sp>
      <p:sp>
        <p:nvSpPr>
          <p:cNvPr id="162" name="Google Shape;162;p20"/>
          <p:cNvSpPr txBox="1"/>
          <p:nvPr>
            <p:ph type="sldNum" idx="12"/>
          </p:nvPr>
        </p:nvSpPr>
        <p:spPr>
          <a:xfrm>
            <a:off x="6352325" y="9972000"/>
            <a:ext cx="483300" cy="277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ct val="0"/>
              </a:spcBef>
              <a:spcAft>
                <a:spcPct val="0"/>
              </a:spcAft>
              <a:buNone/>
            </a:pPr>
            <a:fld id="{00000000-1234-1234-1234-123412341234}" type="slidenum">
              <a:rPr lang="en-GB"/>
              <a:t>1</a:t>
            </a:fld>
            <a:endParaRPr/>
          </a:p>
        </p:txBody>
      </p:sp>
      <p:sp>
        <p:nvSpPr>
          <p:cNvPr id="163" name="Google Shape;163;p20"/>
          <p:cNvSpPr txBox="1"/>
          <p:nvPr/>
        </p:nvSpPr>
        <p:spPr>
          <a:xfrm>
            <a:off x="461736" y="2115200"/>
            <a:ext cx="6545700" cy="239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ct val="0"/>
              </a:spcBef>
              <a:spcAft>
                <a:spcPts val="1000"/>
              </a:spcAft>
              <a:buNone/>
            </a:pPr>
            <a:r>
              <a:rPr lang="en-GB" sz="1600">
                <a:solidFill>
                  <a:srgbClr val="000000"/>
                </a:solidFill>
                <a:latin typeface="Lexend"/>
                <a:ea typeface="Lexend"/>
                <a:cs typeface="Lexend"/>
                <a:sym typeface="Lexend"/>
              </a:rPr>
              <a:t>Label each </a:t>
            </a:r>
            <a:r>
              <a:rPr lang="en-GB" sz="1600" b="1">
                <a:solidFill>
                  <a:srgbClr val="000000"/>
                </a:solidFill>
                <a:latin typeface="Lexend"/>
                <a:ea typeface="Lexend"/>
                <a:cs typeface="Lexend"/>
                <a:sym typeface="Lexend"/>
              </a:rPr>
              <a:t>tenth</a:t>
            </a:r>
            <a:r>
              <a:rPr lang="en-GB" sz="1600">
                <a:solidFill>
                  <a:srgbClr val="000000"/>
                </a:solidFill>
                <a:latin typeface="Lexend"/>
                <a:ea typeface="Lexend"/>
                <a:cs typeface="Lexend"/>
                <a:sym typeface="Lexend"/>
              </a:rPr>
              <a:t> in the wholes and shade in.</a:t>
            </a:r>
            <a:endParaRPr sz="1600">
              <a:solidFill>
                <a:srgbClr val="000000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pic>
        <p:nvPicPr>
          <p:cNvPr id="164" name="Google Shape;164;p2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116206" y="3132477"/>
            <a:ext cx="1423791" cy="1459422"/>
          </a:xfrm>
          <a:prstGeom prst="rect">
            <a:avLst/>
          </a:prstGeom>
          <a:noFill/>
          <a:ln>
            <a:noFill/>
          </a:ln>
        </p:spPr>
      </p:pic>
      <p:pic>
        <p:nvPicPr>
          <p:cNvPr id="165" name="Google Shape;165;p20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107175" y="3153250"/>
            <a:ext cx="1475526" cy="1417879"/>
          </a:xfrm>
          <a:prstGeom prst="rect">
            <a:avLst/>
          </a:prstGeom>
          <a:noFill/>
          <a:ln>
            <a:noFill/>
          </a:ln>
        </p:spPr>
      </p:pic>
      <p:pic>
        <p:nvPicPr>
          <p:cNvPr id="166" name="Google Shape;166;p2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430014" y="3090587"/>
            <a:ext cx="1423791" cy="1459422"/>
          </a:xfrm>
          <a:prstGeom prst="rect">
            <a:avLst/>
          </a:prstGeom>
          <a:noFill/>
          <a:ln>
            <a:noFill/>
          </a:ln>
        </p:spPr>
      </p:pic>
      <p:sp>
        <p:nvSpPr>
          <p:cNvPr id="167" name="Google Shape;167;p20"/>
          <p:cNvSpPr txBox="1"/>
          <p:nvPr/>
        </p:nvSpPr>
        <p:spPr>
          <a:xfrm>
            <a:off x="461732" y="2451806"/>
            <a:ext cx="2713800" cy="71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91425" rIns="91425" bIns="91425" anchor="t" anchorCtr="0">
            <a:spAutoFit/>
          </a:bodyPr>
          <a:lstStyle/>
          <a:p>
            <a:pPr marL="0" lvl="0" indent="0" algn="l" rtl="0">
              <a:lnSpc>
                <a:spcPct val="115000"/>
              </a:lnSpc>
              <a:spcBef>
                <a:spcPct val="0"/>
              </a:spcBef>
              <a:spcAft>
                <a:spcPts val="1000"/>
              </a:spcAft>
              <a:buNone/>
            </a:pPr>
            <a:r>
              <a:rPr lang="en-GB" sz="1600">
                <a:solidFill>
                  <a:srgbClr val="000000"/>
                </a:solidFill>
                <a:latin typeface="Lexend"/>
                <a:ea typeface="Lexend"/>
                <a:cs typeface="Lexend"/>
                <a:sym typeface="Lexend"/>
              </a:rPr>
              <a:t>Label in </a:t>
            </a:r>
            <a:r>
              <a:rPr lang="en-GB" sz="1600" b="1">
                <a:solidFill>
                  <a:srgbClr val="000000"/>
                </a:solidFill>
                <a:latin typeface="Lexend"/>
                <a:ea typeface="Lexend"/>
                <a:cs typeface="Lexend"/>
                <a:sym typeface="Lexend"/>
              </a:rPr>
              <a:t>decimal </a:t>
            </a:r>
            <a:r>
              <a:rPr lang="en-GB" sz="1600" b="1">
                <a:latin typeface="Lexend"/>
                <a:ea typeface="Lexend"/>
                <a:cs typeface="Lexend"/>
                <a:sym typeface="Lexend"/>
              </a:rPr>
              <a:t>numbers</a:t>
            </a:r>
            <a:r>
              <a:rPr lang="en-GB" sz="1600">
                <a:solidFill>
                  <a:srgbClr val="000000"/>
                </a:solidFill>
                <a:latin typeface="Lexend"/>
                <a:ea typeface="Lexend"/>
                <a:cs typeface="Lexend"/>
                <a:sym typeface="Lexend"/>
              </a:rPr>
              <a:t> and shade 6 </a:t>
            </a:r>
            <a:r>
              <a:rPr lang="en-GB" sz="1600" b="1">
                <a:solidFill>
                  <a:srgbClr val="000000"/>
                </a:solidFill>
                <a:latin typeface="Lexend"/>
                <a:ea typeface="Lexend"/>
                <a:cs typeface="Lexend"/>
                <a:sym typeface="Lexend"/>
              </a:rPr>
              <a:t>tenths</a:t>
            </a:r>
            <a:r>
              <a:rPr lang="en-GB" sz="1600">
                <a:solidFill>
                  <a:srgbClr val="000000"/>
                </a:solidFill>
                <a:latin typeface="Lexend"/>
                <a:ea typeface="Lexend"/>
                <a:cs typeface="Lexend"/>
                <a:sym typeface="Lexend"/>
              </a:rPr>
              <a:t>.</a:t>
            </a:r>
            <a:endParaRPr sz="1600"/>
          </a:p>
        </p:txBody>
      </p:sp>
      <p:sp>
        <p:nvSpPr>
          <p:cNvPr id="168" name="Google Shape;168;p20"/>
          <p:cNvSpPr txBox="1"/>
          <p:nvPr/>
        </p:nvSpPr>
        <p:spPr>
          <a:xfrm>
            <a:off x="4130222" y="2430057"/>
            <a:ext cx="2383800" cy="71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91425" rIns="91425" bIns="91425" anchor="t" anchorCtr="0">
            <a:spAutoFit/>
          </a:bodyPr>
          <a:lstStyle/>
          <a:p>
            <a:pPr marL="0" lvl="0" indent="0" algn="l" rtl="0">
              <a:lnSpc>
                <a:spcPct val="115000"/>
              </a:lnSpc>
              <a:spcBef>
                <a:spcPct val="0"/>
              </a:spcBef>
              <a:spcAft>
                <a:spcPts val="1000"/>
              </a:spcAft>
              <a:buNone/>
            </a:pPr>
            <a:r>
              <a:rPr lang="en-GB" sz="1600">
                <a:solidFill>
                  <a:srgbClr val="000000"/>
                </a:solidFill>
                <a:latin typeface="Lexend"/>
                <a:ea typeface="Lexend"/>
                <a:cs typeface="Lexend"/>
                <a:sym typeface="Lexend"/>
              </a:rPr>
              <a:t>Label in </a:t>
            </a:r>
            <a:r>
              <a:rPr lang="en-GB" sz="1600" b="1">
                <a:solidFill>
                  <a:srgbClr val="000000"/>
                </a:solidFill>
                <a:latin typeface="Lexend"/>
                <a:ea typeface="Lexend"/>
                <a:cs typeface="Lexend"/>
                <a:sym typeface="Lexend"/>
              </a:rPr>
              <a:t>fractions</a:t>
            </a:r>
            <a:r>
              <a:rPr lang="en-GB" sz="1600">
                <a:solidFill>
                  <a:srgbClr val="000000"/>
                </a:solidFill>
                <a:latin typeface="Lexend"/>
                <a:ea typeface="Lexend"/>
                <a:cs typeface="Lexend"/>
                <a:sym typeface="Lexend"/>
              </a:rPr>
              <a:t> and shade 12 </a:t>
            </a:r>
            <a:r>
              <a:rPr lang="en-GB" sz="1600" b="1">
                <a:solidFill>
                  <a:srgbClr val="000000"/>
                </a:solidFill>
                <a:latin typeface="Lexend"/>
                <a:ea typeface="Lexend"/>
                <a:cs typeface="Lexend"/>
                <a:sym typeface="Lexend"/>
              </a:rPr>
              <a:t>tenths</a:t>
            </a:r>
            <a:r>
              <a:rPr lang="en-GB" sz="1600">
                <a:solidFill>
                  <a:srgbClr val="000000"/>
                </a:solidFill>
                <a:latin typeface="Lexend"/>
                <a:ea typeface="Lexend"/>
                <a:cs typeface="Lexend"/>
                <a:sym typeface="Lexend"/>
              </a:rPr>
              <a:t>.</a:t>
            </a:r>
            <a:endParaRPr sz="1600"/>
          </a:p>
        </p:txBody>
      </p:sp>
      <p:sp>
        <p:nvSpPr>
          <p:cNvPr id="169" name="Google Shape;169;p20"/>
          <p:cNvSpPr txBox="1"/>
          <p:nvPr>
            <p:ph type="title"/>
          </p:nvPr>
        </p:nvSpPr>
        <p:spPr>
          <a:xfrm>
            <a:off x="461717" y="1417600"/>
            <a:ext cx="6624000" cy="554100"/>
          </a:xfrm>
          <a:prstGeom prst="rect">
            <a:avLst/>
          </a:prstGeom>
        </p:spPr>
        <p:txBody>
          <a:bodyPr spcFirstLastPara="1" wrap="square" lIns="0" tIns="0" rIns="0" bIns="0" anchor="ctr" anchorCtr="0">
            <a:sp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/>
              <a:t>Task A: Tenths can label parts of a whole divided into ten equal parts</a:t>
            </a:r>
            <a:endParaRPr/>
          </a:p>
        </p:txBody>
      </p:sp>
      <p:cxnSp>
        <p:nvCxnSpPr>
          <p:cNvPr id="170" name="Google Shape;170;p20"/>
          <p:cNvCxnSpPr/>
          <p:nvPr/>
        </p:nvCxnSpPr>
        <p:spPr>
          <a:xfrm>
            <a:off x="474750" y="4740200"/>
            <a:ext cx="6610500" cy="0"/>
          </a:xfrm>
          <a:prstGeom prst="straightConnector1">
            <a:avLst/>
          </a:prstGeom>
          <a:noFill/>
          <a:ln w="381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171" name="Google Shape;171;p20"/>
          <p:cNvSpPr txBox="1"/>
          <p:nvPr/>
        </p:nvSpPr>
        <p:spPr>
          <a:xfrm>
            <a:off x="461725" y="4781275"/>
            <a:ext cx="6624000" cy="73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91425" rIns="91425" bIns="91425" anchor="t" anchorCtr="0">
            <a:sp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 sz="18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Task B: Tenths can label parts of a whole divided into ten equal parts</a:t>
            </a:r>
            <a:endParaRPr/>
          </a:p>
        </p:txBody>
      </p:sp>
      <p:sp>
        <p:nvSpPr>
          <p:cNvPr id="172" name="Google Shape;172;p20"/>
          <p:cNvSpPr txBox="1"/>
          <p:nvPr/>
        </p:nvSpPr>
        <p:spPr>
          <a:xfrm>
            <a:off x="383425" y="5410900"/>
            <a:ext cx="6624000" cy="71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91425" rIns="91425" bIns="91425" anchor="t" anchorCtr="0">
            <a:spAutoFit/>
          </a:bodyPr>
          <a:lstStyle/>
          <a:p>
            <a:pPr marL="457200" lvl="0" indent="-330200" algn="l" rtl="0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Clr>
                <a:schemeClr val="dk1"/>
              </a:buClr>
              <a:buSzPts val="1600"/>
              <a:buFont typeface="Lexend"/>
              <a:buAutoNum type="arabicPeriod"/>
            </a:pPr>
            <a:r>
              <a:rPr lang="en-GB" sz="16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Fill in the boxes as tenths using </a:t>
            </a:r>
            <a:r>
              <a:rPr lang="en-GB" sz="16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decimal numbers</a:t>
            </a:r>
            <a:r>
              <a:rPr lang="en-GB" sz="16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 or </a:t>
            </a:r>
            <a:r>
              <a:rPr lang="en-GB" sz="16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fractions</a:t>
            </a:r>
            <a:r>
              <a:rPr lang="en-GB" sz="16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.</a:t>
            </a:r>
            <a:endParaRPr sz="800"/>
          </a:p>
        </p:txBody>
      </p:sp>
      <p:grpSp>
        <p:nvGrpSpPr>
          <p:cNvPr id="173" name="Google Shape;173;p20"/>
          <p:cNvGrpSpPr/>
          <p:nvPr/>
        </p:nvGrpSpPr>
        <p:grpSpPr>
          <a:xfrm>
            <a:off x="591448" y="6668924"/>
            <a:ext cx="3358309" cy="417625"/>
            <a:chOff x="1884254" y="2726923"/>
            <a:chExt cx="3797703" cy="375900"/>
          </a:xfrm>
        </p:grpSpPr>
        <p:grpSp>
          <p:nvGrpSpPr>
            <p:cNvPr id="174" name="Google Shape;174;p20"/>
            <p:cNvGrpSpPr/>
            <p:nvPr/>
          </p:nvGrpSpPr>
          <p:grpSpPr>
            <a:xfrm>
              <a:off x="1884258" y="2726923"/>
              <a:ext cx="3797700" cy="375900"/>
              <a:chOff x="887870" y="1363798"/>
              <a:chExt cx="3797700" cy="375900"/>
            </a:xfrm>
          </p:grpSpPr>
          <p:cxnSp>
            <p:nvCxnSpPr>
              <p:cNvPr id="175" name="Google Shape;175;p20"/>
              <p:cNvCxnSpPr/>
              <p:nvPr/>
            </p:nvCxnSpPr>
            <p:spPr>
              <a:xfrm>
                <a:off x="887870" y="1541525"/>
                <a:ext cx="3797700" cy="8400"/>
              </a:xfrm>
              <a:prstGeom prst="straightConnector1">
                <a:avLst/>
              </a:prstGeom>
              <a:noFill/>
              <a:ln w="3810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76" name="Google Shape;176;p20"/>
              <p:cNvCxnSpPr/>
              <p:nvPr/>
            </p:nvCxnSpPr>
            <p:spPr>
              <a:xfrm flipH="1">
                <a:off x="1233492" y="1363798"/>
                <a:ext cx="0" cy="375900"/>
              </a:xfrm>
              <a:prstGeom prst="straightConnector1">
                <a:avLst/>
              </a:prstGeom>
              <a:noFill/>
              <a:ln w="3810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77" name="Google Shape;177;p20"/>
              <p:cNvCxnSpPr/>
              <p:nvPr/>
            </p:nvCxnSpPr>
            <p:spPr>
              <a:xfrm flipH="1">
                <a:off x="1625075" y="1363798"/>
                <a:ext cx="0" cy="375900"/>
              </a:xfrm>
              <a:prstGeom prst="straightConnector1">
                <a:avLst/>
              </a:prstGeom>
              <a:noFill/>
              <a:ln w="3810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78" name="Google Shape;178;p20"/>
              <p:cNvCxnSpPr/>
              <p:nvPr/>
            </p:nvCxnSpPr>
            <p:spPr>
              <a:xfrm flipH="1">
                <a:off x="2006075" y="1363798"/>
                <a:ext cx="0" cy="375900"/>
              </a:xfrm>
              <a:prstGeom prst="straightConnector1">
                <a:avLst/>
              </a:prstGeom>
              <a:noFill/>
              <a:ln w="3810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79" name="Google Shape;179;p20"/>
              <p:cNvCxnSpPr/>
              <p:nvPr/>
            </p:nvCxnSpPr>
            <p:spPr>
              <a:xfrm flipH="1">
                <a:off x="2387075" y="1363798"/>
                <a:ext cx="0" cy="375900"/>
              </a:xfrm>
              <a:prstGeom prst="straightConnector1">
                <a:avLst/>
              </a:prstGeom>
              <a:noFill/>
              <a:ln w="3810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80" name="Google Shape;180;p20"/>
              <p:cNvCxnSpPr/>
              <p:nvPr/>
            </p:nvCxnSpPr>
            <p:spPr>
              <a:xfrm flipH="1">
                <a:off x="2768075" y="1363798"/>
                <a:ext cx="0" cy="375900"/>
              </a:xfrm>
              <a:prstGeom prst="straightConnector1">
                <a:avLst/>
              </a:prstGeom>
              <a:noFill/>
              <a:ln w="3810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81" name="Google Shape;181;p20"/>
              <p:cNvCxnSpPr/>
              <p:nvPr/>
            </p:nvCxnSpPr>
            <p:spPr>
              <a:xfrm flipH="1">
                <a:off x="3149075" y="1363798"/>
                <a:ext cx="0" cy="375900"/>
              </a:xfrm>
              <a:prstGeom prst="straightConnector1">
                <a:avLst/>
              </a:prstGeom>
              <a:noFill/>
              <a:ln w="3810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82" name="Google Shape;182;p20"/>
              <p:cNvCxnSpPr/>
              <p:nvPr/>
            </p:nvCxnSpPr>
            <p:spPr>
              <a:xfrm flipH="1">
                <a:off x="3530075" y="1363798"/>
                <a:ext cx="0" cy="375900"/>
              </a:xfrm>
              <a:prstGeom prst="straightConnector1">
                <a:avLst/>
              </a:prstGeom>
              <a:noFill/>
              <a:ln w="3810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83" name="Google Shape;183;p20"/>
              <p:cNvCxnSpPr/>
              <p:nvPr/>
            </p:nvCxnSpPr>
            <p:spPr>
              <a:xfrm flipH="1">
                <a:off x="3921658" y="1363798"/>
                <a:ext cx="0" cy="375900"/>
              </a:xfrm>
              <a:prstGeom prst="straightConnector1">
                <a:avLst/>
              </a:prstGeom>
              <a:noFill/>
              <a:ln w="3810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84" name="Google Shape;184;p20"/>
              <p:cNvCxnSpPr/>
              <p:nvPr/>
            </p:nvCxnSpPr>
            <p:spPr>
              <a:xfrm flipH="1">
                <a:off x="4302658" y="1363798"/>
                <a:ext cx="0" cy="375900"/>
              </a:xfrm>
              <a:prstGeom prst="straightConnector1">
                <a:avLst/>
              </a:prstGeom>
              <a:noFill/>
              <a:ln w="3810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85" name="Google Shape;185;p20"/>
              <p:cNvCxnSpPr/>
              <p:nvPr/>
            </p:nvCxnSpPr>
            <p:spPr>
              <a:xfrm flipH="1">
                <a:off x="4683658" y="1363798"/>
                <a:ext cx="0" cy="375900"/>
              </a:xfrm>
              <a:prstGeom prst="straightConnector1">
                <a:avLst/>
              </a:prstGeom>
              <a:noFill/>
              <a:ln w="3810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</p:grpSp>
        <p:cxnSp>
          <p:nvCxnSpPr>
            <p:cNvPr id="186" name="Google Shape;186;p20"/>
            <p:cNvCxnSpPr/>
            <p:nvPr/>
          </p:nvCxnSpPr>
          <p:spPr>
            <a:xfrm flipH="1">
              <a:off x="1884254" y="2726923"/>
              <a:ext cx="0" cy="375900"/>
            </a:xfrm>
            <a:prstGeom prst="straightConnector1">
              <a:avLst/>
            </a:prstGeom>
            <a:noFill/>
            <a:ln w="3810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</p:cxnSp>
      </p:grpSp>
      <p:grpSp>
        <p:nvGrpSpPr>
          <p:cNvPr id="187" name="Google Shape;187;p20"/>
          <p:cNvGrpSpPr/>
          <p:nvPr/>
        </p:nvGrpSpPr>
        <p:grpSpPr>
          <a:xfrm>
            <a:off x="3949804" y="6663988"/>
            <a:ext cx="3018151" cy="440517"/>
            <a:chOff x="836808" y="1363798"/>
            <a:chExt cx="3848700" cy="375900"/>
          </a:xfrm>
        </p:grpSpPr>
        <p:cxnSp>
          <p:nvCxnSpPr>
            <p:cNvPr id="188" name="Google Shape;188;p20"/>
            <p:cNvCxnSpPr/>
            <p:nvPr/>
          </p:nvCxnSpPr>
          <p:spPr>
            <a:xfrm>
              <a:off x="836808" y="1531493"/>
              <a:ext cx="3848700" cy="18600"/>
            </a:xfrm>
            <a:prstGeom prst="straightConnector1">
              <a:avLst/>
            </a:prstGeom>
            <a:noFill/>
            <a:ln w="3810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189" name="Google Shape;189;p20"/>
            <p:cNvCxnSpPr/>
            <p:nvPr/>
          </p:nvCxnSpPr>
          <p:spPr>
            <a:xfrm flipH="1">
              <a:off x="1233492" y="1363798"/>
              <a:ext cx="0" cy="375900"/>
            </a:xfrm>
            <a:prstGeom prst="straightConnector1">
              <a:avLst/>
            </a:prstGeom>
            <a:noFill/>
            <a:ln w="3810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190" name="Google Shape;190;p20"/>
            <p:cNvCxnSpPr/>
            <p:nvPr/>
          </p:nvCxnSpPr>
          <p:spPr>
            <a:xfrm flipH="1">
              <a:off x="1625075" y="1363798"/>
              <a:ext cx="0" cy="375900"/>
            </a:xfrm>
            <a:prstGeom prst="straightConnector1">
              <a:avLst/>
            </a:prstGeom>
            <a:noFill/>
            <a:ln w="3810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191" name="Google Shape;191;p20"/>
            <p:cNvCxnSpPr/>
            <p:nvPr/>
          </p:nvCxnSpPr>
          <p:spPr>
            <a:xfrm flipH="1">
              <a:off x="2006075" y="1363798"/>
              <a:ext cx="0" cy="375900"/>
            </a:xfrm>
            <a:prstGeom prst="straightConnector1">
              <a:avLst/>
            </a:prstGeom>
            <a:noFill/>
            <a:ln w="3810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192" name="Google Shape;192;p20"/>
            <p:cNvCxnSpPr/>
            <p:nvPr/>
          </p:nvCxnSpPr>
          <p:spPr>
            <a:xfrm flipH="1">
              <a:off x="2387075" y="1363798"/>
              <a:ext cx="0" cy="375900"/>
            </a:xfrm>
            <a:prstGeom prst="straightConnector1">
              <a:avLst/>
            </a:prstGeom>
            <a:noFill/>
            <a:ln w="3810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193" name="Google Shape;193;p20"/>
            <p:cNvCxnSpPr/>
            <p:nvPr/>
          </p:nvCxnSpPr>
          <p:spPr>
            <a:xfrm flipH="1">
              <a:off x="2768075" y="1363798"/>
              <a:ext cx="0" cy="375900"/>
            </a:xfrm>
            <a:prstGeom prst="straightConnector1">
              <a:avLst/>
            </a:prstGeom>
            <a:noFill/>
            <a:ln w="3810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194" name="Google Shape;194;p20"/>
            <p:cNvCxnSpPr/>
            <p:nvPr/>
          </p:nvCxnSpPr>
          <p:spPr>
            <a:xfrm flipH="1">
              <a:off x="3149075" y="1363798"/>
              <a:ext cx="0" cy="375900"/>
            </a:xfrm>
            <a:prstGeom prst="straightConnector1">
              <a:avLst/>
            </a:prstGeom>
            <a:noFill/>
            <a:ln w="3810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195" name="Google Shape;195;p20"/>
            <p:cNvCxnSpPr/>
            <p:nvPr/>
          </p:nvCxnSpPr>
          <p:spPr>
            <a:xfrm flipH="1">
              <a:off x="3530075" y="1363798"/>
              <a:ext cx="0" cy="375900"/>
            </a:xfrm>
            <a:prstGeom prst="straightConnector1">
              <a:avLst/>
            </a:prstGeom>
            <a:noFill/>
            <a:ln w="3810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196" name="Google Shape;196;p20"/>
            <p:cNvCxnSpPr/>
            <p:nvPr/>
          </p:nvCxnSpPr>
          <p:spPr>
            <a:xfrm flipH="1">
              <a:off x="3921658" y="1363798"/>
              <a:ext cx="0" cy="375900"/>
            </a:xfrm>
            <a:prstGeom prst="straightConnector1">
              <a:avLst/>
            </a:prstGeom>
            <a:noFill/>
            <a:ln w="3810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197" name="Google Shape;197;p20"/>
            <p:cNvCxnSpPr/>
            <p:nvPr/>
          </p:nvCxnSpPr>
          <p:spPr>
            <a:xfrm flipH="1">
              <a:off x="4302658" y="1363798"/>
              <a:ext cx="0" cy="375900"/>
            </a:xfrm>
            <a:prstGeom prst="straightConnector1">
              <a:avLst/>
            </a:prstGeom>
            <a:noFill/>
            <a:ln w="3810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198" name="Google Shape;198;p20"/>
            <p:cNvCxnSpPr/>
            <p:nvPr/>
          </p:nvCxnSpPr>
          <p:spPr>
            <a:xfrm flipH="1">
              <a:off x="4683658" y="1363798"/>
              <a:ext cx="0" cy="375900"/>
            </a:xfrm>
            <a:prstGeom prst="straightConnector1">
              <a:avLst/>
            </a:prstGeom>
            <a:noFill/>
            <a:ln w="3810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</p:cxnSp>
      </p:grpSp>
      <p:sp>
        <p:nvSpPr>
          <p:cNvPr id="199" name="Google Shape;199;p20"/>
          <p:cNvSpPr txBox="1"/>
          <p:nvPr/>
        </p:nvSpPr>
        <p:spPr>
          <a:xfrm>
            <a:off x="1016764" y="6378025"/>
            <a:ext cx="564600" cy="247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>
                <a:latin typeface="Lexend"/>
                <a:ea typeface="Lexend"/>
                <a:cs typeface="Lexend"/>
                <a:sym typeface="Lexend"/>
              </a:rPr>
              <a:t>0.2</a:t>
            </a:r>
            <a:endParaRPr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200" name="Google Shape;200;p20"/>
          <p:cNvSpPr txBox="1"/>
          <p:nvPr/>
        </p:nvSpPr>
        <p:spPr>
          <a:xfrm>
            <a:off x="1361684" y="6373150"/>
            <a:ext cx="592800" cy="247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>
                <a:latin typeface="Lexend"/>
                <a:ea typeface="Lexend"/>
                <a:cs typeface="Lexend"/>
                <a:sym typeface="Lexend"/>
              </a:rPr>
              <a:t>0.3</a:t>
            </a:r>
            <a:endParaRPr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201" name="Google Shape;201;p20"/>
          <p:cNvSpPr txBox="1"/>
          <p:nvPr/>
        </p:nvSpPr>
        <p:spPr>
          <a:xfrm>
            <a:off x="1673439" y="6373150"/>
            <a:ext cx="592800" cy="247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>
                <a:latin typeface="Lexend"/>
                <a:ea typeface="Lexend"/>
                <a:cs typeface="Lexend"/>
                <a:sym typeface="Lexend"/>
              </a:rPr>
              <a:t>0.4</a:t>
            </a:r>
            <a:endParaRPr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202" name="Google Shape;202;p20"/>
          <p:cNvSpPr txBox="1"/>
          <p:nvPr/>
        </p:nvSpPr>
        <p:spPr>
          <a:xfrm>
            <a:off x="2033200" y="6373150"/>
            <a:ext cx="564600" cy="247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>
                <a:latin typeface="Lexend"/>
                <a:ea typeface="Lexend"/>
                <a:cs typeface="Lexend"/>
                <a:sym typeface="Lexend"/>
              </a:rPr>
              <a:t>0.5</a:t>
            </a:r>
            <a:endParaRPr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203" name="Google Shape;203;p20"/>
          <p:cNvSpPr txBox="1"/>
          <p:nvPr/>
        </p:nvSpPr>
        <p:spPr>
          <a:xfrm>
            <a:off x="2358314" y="6378025"/>
            <a:ext cx="564600" cy="247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>
                <a:latin typeface="Lexend"/>
                <a:ea typeface="Lexend"/>
                <a:cs typeface="Lexend"/>
                <a:sym typeface="Lexend"/>
              </a:rPr>
              <a:t>0.6</a:t>
            </a:r>
            <a:endParaRPr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204" name="Google Shape;204;p20"/>
          <p:cNvSpPr txBox="1"/>
          <p:nvPr/>
        </p:nvSpPr>
        <p:spPr>
          <a:xfrm>
            <a:off x="2693189" y="6378025"/>
            <a:ext cx="592800" cy="247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>
                <a:latin typeface="Lexend"/>
                <a:ea typeface="Lexend"/>
                <a:cs typeface="Lexend"/>
                <a:sym typeface="Lexend"/>
              </a:rPr>
              <a:t>0.7</a:t>
            </a:r>
            <a:endParaRPr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205" name="Google Shape;205;p20"/>
          <p:cNvSpPr txBox="1"/>
          <p:nvPr/>
        </p:nvSpPr>
        <p:spPr>
          <a:xfrm>
            <a:off x="3034488" y="6378025"/>
            <a:ext cx="564600" cy="247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>
                <a:latin typeface="Lexend"/>
                <a:ea typeface="Lexend"/>
                <a:cs typeface="Lexend"/>
                <a:sym typeface="Lexend"/>
              </a:rPr>
              <a:t>0.8</a:t>
            </a:r>
            <a:endParaRPr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206" name="Google Shape;206;p20"/>
          <p:cNvSpPr txBox="1"/>
          <p:nvPr/>
        </p:nvSpPr>
        <p:spPr>
          <a:xfrm>
            <a:off x="3802316" y="6366498"/>
            <a:ext cx="263400" cy="247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>
                <a:latin typeface="Lexend"/>
                <a:ea typeface="Lexend"/>
                <a:cs typeface="Lexend"/>
                <a:sym typeface="Lexend"/>
              </a:rPr>
              <a:t>1</a:t>
            </a:r>
            <a:endParaRPr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207" name="Google Shape;207;p20"/>
          <p:cNvSpPr txBox="1"/>
          <p:nvPr/>
        </p:nvSpPr>
        <p:spPr>
          <a:xfrm>
            <a:off x="441183" y="6330625"/>
            <a:ext cx="279300" cy="247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>
                <a:latin typeface="Lexend"/>
                <a:ea typeface="Lexend"/>
                <a:cs typeface="Lexend"/>
                <a:sym typeface="Lexend"/>
              </a:rPr>
              <a:t>0</a:t>
            </a:r>
            <a:endParaRPr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208" name="Google Shape;208;p20"/>
          <p:cNvSpPr txBox="1"/>
          <p:nvPr/>
        </p:nvSpPr>
        <p:spPr>
          <a:xfrm>
            <a:off x="4359113" y="6378555"/>
            <a:ext cx="564600" cy="247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>
                <a:latin typeface="Lexend"/>
                <a:ea typeface="Lexend"/>
                <a:cs typeface="Lexend"/>
                <a:sym typeface="Lexend"/>
              </a:rPr>
              <a:t>1.2</a:t>
            </a:r>
            <a:endParaRPr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209" name="Google Shape;209;p20"/>
          <p:cNvSpPr txBox="1"/>
          <p:nvPr/>
        </p:nvSpPr>
        <p:spPr>
          <a:xfrm>
            <a:off x="4648292" y="6370935"/>
            <a:ext cx="561600" cy="247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>
                <a:latin typeface="Lexend"/>
                <a:ea typeface="Lexend"/>
                <a:cs typeface="Lexend"/>
                <a:sym typeface="Lexend"/>
              </a:rPr>
              <a:t>1.3</a:t>
            </a:r>
            <a:endParaRPr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210" name="Google Shape;210;p20"/>
          <p:cNvSpPr txBox="1"/>
          <p:nvPr/>
        </p:nvSpPr>
        <p:spPr>
          <a:xfrm>
            <a:off x="5247605" y="6378555"/>
            <a:ext cx="592800" cy="247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>
                <a:latin typeface="Lexend"/>
                <a:ea typeface="Lexend"/>
                <a:cs typeface="Lexend"/>
                <a:sym typeface="Lexend"/>
              </a:rPr>
              <a:t>1.5</a:t>
            </a:r>
            <a:endParaRPr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211" name="Google Shape;211;p20"/>
          <p:cNvSpPr txBox="1"/>
          <p:nvPr/>
        </p:nvSpPr>
        <p:spPr>
          <a:xfrm>
            <a:off x="5540724" y="6378038"/>
            <a:ext cx="483300" cy="247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>
                <a:latin typeface="Lexend"/>
                <a:ea typeface="Lexend"/>
                <a:cs typeface="Lexend"/>
                <a:sym typeface="Lexend"/>
              </a:rPr>
              <a:t>1.6</a:t>
            </a:r>
            <a:endParaRPr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212" name="Google Shape;212;p20"/>
          <p:cNvSpPr txBox="1"/>
          <p:nvPr/>
        </p:nvSpPr>
        <p:spPr>
          <a:xfrm>
            <a:off x="5852700" y="6378555"/>
            <a:ext cx="483300" cy="247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>
                <a:latin typeface="Lexend"/>
                <a:ea typeface="Lexend"/>
                <a:cs typeface="Lexend"/>
                <a:sym typeface="Lexend"/>
              </a:rPr>
              <a:t>1.7</a:t>
            </a:r>
            <a:endParaRPr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213" name="Google Shape;213;p20"/>
          <p:cNvSpPr txBox="1"/>
          <p:nvPr/>
        </p:nvSpPr>
        <p:spPr>
          <a:xfrm>
            <a:off x="6156300" y="6374620"/>
            <a:ext cx="561600" cy="247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>
                <a:latin typeface="Lexend"/>
                <a:ea typeface="Lexend"/>
                <a:cs typeface="Lexend"/>
                <a:sym typeface="Lexend"/>
              </a:rPr>
              <a:t>1.8</a:t>
            </a:r>
            <a:endParaRPr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214" name="Google Shape;214;p20"/>
          <p:cNvSpPr txBox="1"/>
          <p:nvPr/>
        </p:nvSpPr>
        <p:spPr>
          <a:xfrm>
            <a:off x="6469543" y="6378025"/>
            <a:ext cx="561600" cy="247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>
                <a:latin typeface="Lexend"/>
                <a:ea typeface="Lexend"/>
                <a:cs typeface="Lexend"/>
                <a:sym typeface="Lexend"/>
              </a:rPr>
              <a:t>1.9</a:t>
            </a:r>
            <a:endParaRPr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215" name="Google Shape;215;p20"/>
          <p:cNvSpPr/>
          <p:nvPr/>
        </p:nvSpPr>
        <p:spPr>
          <a:xfrm>
            <a:off x="482263" y="7096433"/>
            <a:ext cx="238200" cy="440700"/>
          </a:xfrm>
          <a:prstGeom prst="rect">
            <a:avLst/>
          </a:prstGeom>
          <a:noFill/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sp>
        <p:nvSpPr>
          <p:cNvPr id="216" name="Google Shape;216;p20"/>
          <p:cNvSpPr/>
          <p:nvPr/>
        </p:nvSpPr>
        <p:spPr>
          <a:xfrm>
            <a:off x="1805604" y="7096433"/>
            <a:ext cx="238200" cy="440700"/>
          </a:xfrm>
          <a:prstGeom prst="rect">
            <a:avLst/>
          </a:prstGeom>
          <a:noFill/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sp>
        <p:nvSpPr>
          <p:cNvPr id="217" name="Google Shape;217;p20"/>
          <p:cNvSpPr/>
          <p:nvPr/>
        </p:nvSpPr>
        <p:spPr>
          <a:xfrm>
            <a:off x="3489332" y="6234823"/>
            <a:ext cx="238200" cy="440700"/>
          </a:xfrm>
          <a:prstGeom prst="rect">
            <a:avLst/>
          </a:prstGeom>
          <a:noFill/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sp>
        <p:nvSpPr>
          <p:cNvPr id="218" name="Google Shape;218;p20"/>
          <p:cNvSpPr/>
          <p:nvPr/>
        </p:nvSpPr>
        <p:spPr>
          <a:xfrm>
            <a:off x="4144491" y="7119293"/>
            <a:ext cx="238200" cy="440700"/>
          </a:xfrm>
          <a:prstGeom prst="rect">
            <a:avLst/>
          </a:prstGeom>
          <a:noFill/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sp>
        <p:nvSpPr>
          <p:cNvPr id="219" name="Google Shape;219;p20"/>
          <p:cNvSpPr/>
          <p:nvPr/>
        </p:nvSpPr>
        <p:spPr>
          <a:xfrm>
            <a:off x="4750473" y="7119293"/>
            <a:ext cx="238200" cy="440700"/>
          </a:xfrm>
          <a:prstGeom prst="rect">
            <a:avLst/>
          </a:prstGeom>
          <a:noFill/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sp>
        <p:nvSpPr>
          <p:cNvPr id="220" name="Google Shape;220;p20"/>
          <p:cNvSpPr/>
          <p:nvPr/>
        </p:nvSpPr>
        <p:spPr>
          <a:xfrm>
            <a:off x="5052207" y="6246366"/>
            <a:ext cx="238200" cy="417600"/>
          </a:xfrm>
          <a:prstGeom prst="rect">
            <a:avLst/>
          </a:prstGeom>
          <a:noFill/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sp>
        <p:nvSpPr>
          <p:cNvPr id="221" name="Google Shape;221;p20"/>
          <p:cNvSpPr/>
          <p:nvPr/>
        </p:nvSpPr>
        <p:spPr>
          <a:xfrm>
            <a:off x="5362158" y="7119293"/>
            <a:ext cx="238200" cy="440700"/>
          </a:xfrm>
          <a:prstGeom prst="rect">
            <a:avLst/>
          </a:prstGeom>
          <a:noFill/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sp>
        <p:nvSpPr>
          <p:cNvPr id="222" name="Google Shape;222;p20"/>
          <p:cNvSpPr/>
          <p:nvPr/>
        </p:nvSpPr>
        <p:spPr>
          <a:xfrm>
            <a:off x="6868061" y="7119293"/>
            <a:ext cx="238200" cy="440700"/>
          </a:xfrm>
          <a:prstGeom prst="rect">
            <a:avLst/>
          </a:prstGeom>
          <a:noFill/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pic>
        <p:nvPicPr>
          <p:cNvPr id="223" name="Google Shape;223;p20" descr="&lt;math xmlns=&quot;http://www.w3.org/1998/Math/MathML&quot; display=&quot;block&quot; data-is-equatio=&quot;1&quot; data-latex=&quot;\frac{1}{10}&quot;&gt;&lt;mfrac&gt;&lt;mn&gt;1&lt;/mn&gt;&lt;mn&gt;10&lt;/mn&gt;&lt;/mfrac&gt;&lt;/math&gt;" title="one tenth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813939" y="7177061"/>
            <a:ext cx="207640" cy="354926"/>
          </a:xfrm>
          <a:prstGeom prst="rect">
            <a:avLst/>
          </a:prstGeom>
          <a:noFill/>
          <a:ln>
            <a:noFill/>
          </a:ln>
        </p:spPr>
      </p:pic>
      <p:pic>
        <p:nvPicPr>
          <p:cNvPr id="224" name="Google Shape;224;p20" descr="&lt;math xmlns=&quot;http://www.w3.org/1998/Math/MathML&quot; display=&quot;block&quot; data-is-equatio=&quot;1&quot; data-latex=&quot;\frac{2}{10}&quot;&gt;&lt;mfrac&gt;&lt;mn&gt;2&lt;/mn&gt;&lt;mn&gt;10&lt;/mn&gt;&lt;/mfrac&gt;&lt;/math&gt;" title="two tenths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1121448" y="7177051"/>
            <a:ext cx="207640" cy="354926"/>
          </a:xfrm>
          <a:prstGeom prst="rect">
            <a:avLst/>
          </a:prstGeom>
          <a:noFill/>
          <a:ln>
            <a:noFill/>
          </a:ln>
        </p:spPr>
      </p:pic>
      <p:pic>
        <p:nvPicPr>
          <p:cNvPr id="225" name="Google Shape;225;p20" descr="&lt;math xmlns=&quot;http://www.w3.org/1998/Math/MathML&quot; display=&quot;block&quot; data-is-equatio=&quot;1&quot; data-latex=&quot;\frac{3}{10}&quot;&gt;&lt;mfrac&gt;&lt;mn&gt;3&lt;/mn&gt;&lt;mn&gt;10&lt;/mn&gt;&lt;/mfrac&gt;&lt;/math&gt;" title="three tenths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1487050" y="7177051"/>
            <a:ext cx="207640" cy="354926"/>
          </a:xfrm>
          <a:prstGeom prst="rect">
            <a:avLst/>
          </a:prstGeom>
          <a:noFill/>
          <a:ln>
            <a:noFill/>
          </a:ln>
        </p:spPr>
      </p:pic>
      <p:pic>
        <p:nvPicPr>
          <p:cNvPr id="226" name="Google Shape;226;p20" descr="&lt;math xmlns=&quot;http://www.w3.org/1998/Math/MathML&quot; display=&quot;block&quot; data-is-equatio=&quot;1&quot; data-latex=&quot;\frac{5}{10}&quot;&gt;&lt;mfrac&gt;&lt;mn&gt;5&lt;/mn&gt;&lt;mn&gt;10&lt;/mn&gt;&lt;/mfrac&gt;&lt;/math&gt;" title="five tenths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2159900" y="7180919"/>
            <a:ext cx="199654" cy="347211"/>
          </a:xfrm>
          <a:prstGeom prst="rect">
            <a:avLst/>
          </a:prstGeom>
          <a:noFill/>
          <a:ln>
            <a:noFill/>
          </a:ln>
        </p:spPr>
      </p:pic>
      <p:pic>
        <p:nvPicPr>
          <p:cNvPr id="227" name="Google Shape;227;p20" descr="&lt;math xmlns=&quot;http://www.w3.org/1998/Math/MathML&quot; display=&quot;block&quot; data-is-equatio=&quot;1&quot; data-latex=&quot;\frac{6}{10}&quot;&gt;&lt;mfrac&gt;&lt;mn&gt;6&lt;/mn&gt;&lt;mn&gt;10&lt;/mn&gt;&lt;/mfrac&gt;&lt;/math&gt;" title="six tenths"/>
          <p:cNvPicPr preferRelativeResize="0"/>
          <p:nvPr/>
        </p:nvPicPr>
        <p:blipFill>
          <a:blip r:embed="rId9">
            <a:alphaModFix/>
          </a:blip>
          <a:stretch>
            <a:fillRect/>
          </a:stretch>
        </p:blipFill>
        <p:spPr>
          <a:xfrm>
            <a:off x="2502329" y="7177061"/>
            <a:ext cx="207640" cy="354926"/>
          </a:xfrm>
          <a:prstGeom prst="rect">
            <a:avLst/>
          </a:prstGeom>
          <a:noFill/>
          <a:ln>
            <a:noFill/>
          </a:ln>
        </p:spPr>
      </p:pic>
      <p:pic>
        <p:nvPicPr>
          <p:cNvPr id="228" name="Google Shape;228;p20" descr="&lt;math xmlns=&quot;http://www.w3.org/1998/Math/MathML&quot; display=&quot;block&quot; data-is-equatio=&quot;1&quot; data-latex=&quot;\frac{7}{10}&quot;&gt;&lt;mfrac&gt;&lt;mn&gt;7&lt;/mn&gt;&lt;mn&gt;10&lt;/mn&gt;&lt;/mfrac&gt;&lt;/math&gt;" title="seven tenths"/>
          <p:cNvPicPr preferRelativeResize="0"/>
          <p:nvPr/>
        </p:nvPicPr>
        <p:blipFill>
          <a:blip r:embed="rId10">
            <a:alphaModFix/>
          </a:blip>
          <a:stretch>
            <a:fillRect/>
          </a:stretch>
        </p:blipFill>
        <p:spPr>
          <a:xfrm>
            <a:off x="2829248" y="7173203"/>
            <a:ext cx="215626" cy="362642"/>
          </a:xfrm>
          <a:prstGeom prst="rect">
            <a:avLst/>
          </a:prstGeom>
          <a:noFill/>
          <a:ln>
            <a:noFill/>
          </a:ln>
        </p:spPr>
      </p:pic>
      <p:pic>
        <p:nvPicPr>
          <p:cNvPr id="229" name="Google Shape;229;p20" descr="&lt;math xmlns=&quot;http://www.w3.org/1998/Math/MathML&quot; display=&quot;block&quot; data-is-equatio=&quot;1&quot; data-latex=&quot;\frac{8}{10}&quot;&gt;&lt;mfrac&gt;&lt;mn&gt;8&lt;/mn&gt;&lt;mn&gt;10&lt;/mn&gt;&lt;/mfrac&gt;&lt;/math&gt;" title="eight tenths"/>
          <p:cNvPicPr preferRelativeResize="0"/>
          <p:nvPr/>
        </p:nvPicPr>
        <p:blipFill>
          <a:blip r:embed="rId11">
            <a:alphaModFix/>
          </a:blip>
          <a:stretch>
            <a:fillRect/>
          </a:stretch>
        </p:blipFill>
        <p:spPr>
          <a:xfrm>
            <a:off x="3200719" y="7177061"/>
            <a:ext cx="207640" cy="354926"/>
          </a:xfrm>
          <a:prstGeom prst="rect">
            <a:avLst/>
          </a:prstGeom>
          <a:noFill/>
          <a:ln>
            <a:noFill/>
          </a:ln>
        </p:spPr>
      </p:pic>
      <p:pic>
        <p:nvPicPr>
          <p:cNvPr id="230" name="Google Shape;230;p20" descr="&lt;math xmlns=&quot;http://www.w3.org/1998/Math/MathML&quot; display=&quot;block&quot; data-is-equatio=&quot;1&quot; data-latex=&quot;\frac{9}{10}&quot;&gt;&lt;mfrac&gt;&lt;mn&gt;9&lt;/mn&gt;&lt;mn&gt;10&lt;/mn&gt;&lt;/mfrac&gt;&lt;/math&gt;" title="nine tenths"/>
          <p:cNvPicPr preferRelativeResize="0"/>
          <p:nvPr/>
        </p:nvPicPr>
        <p:blipFill>
          <a:blip r:embed="rId12">
            <a:alphaModFix/>
          </a:blip>
          <a:stretch>
            <a:fillRect/>
          </a:stretch>
        </p:blipFill>
        <p:spPr>
          <a:xfrm>
            <a:off x="3508165" y="7177051"/>
            <a:ext cx="207640" cy="354926"/>
          </a:xfrm>
          <a:prstGeom prst="rect">
            <a:avLst/>
          </a:prstGeom>
          <a:noFill/>
          <a:ln>
            <a:noFill/>
          </a:ln>
        </p:spPr>
      </p:pic>
      <p:pic>
        <p:nvPicPr>
          <p:cNvPr id="231" name="Google Shape;231;p20" descr="&lt;math xmlns=&quot;http://www.w3.org/1998/Math/MathML&quot; display=&quot;block&quot; data-is-equatio=&quot;1&quot; data-latex=&quot;\frac{10}{10}&quot;&gt;&lt;mfrac&gt;&lt;mn&gt;10&lt;/mn&gt;&lt;mn&gt;10&lt;/mn&gt;&lt;/mfrac&gt;&lt;/math&gt;" title="ten tenths"/>
          <p:cNvPicPr preferRelativeResize="0"/>
          <p:nvPr/>
        </p:nvPicPr>
        <p:blipFill>
          <a:blip r:embed="rId13">
            <a:alphaModFix/>
          </a:blip>
          <a:stretch>
            <a:fillRect/>
          </a:stretch>
        </p:blipFill>
        <p:spPr>
          <a:xfrm>
            <a:off x="3811105" y="7177051"/>
            <a:ext cx="207640" cy="354926"/>
          </a:xfrm>
          <a:prstGeom prst="rect">
            <a:avLst/>
          </a:prstGeom>
          <a:noFill/>
          <a:ln>
            <a:noFill/>
          </a:ln>
        </p:spPr>
      </p:pic>
      <p:sp>
        <p:nvSpPr>
          <p:cNvPr id="232" name="Google Shape;232;p20"/>
          <p:cNvSpPr/>
          <p:nvPr/>
        </p:nvSpPr>
        <p:spPr>
          <a:xfrm>
            <a:off x="772390" y="6211698"/>
            <a:ext cx="238200" cy="440700"/>
          </a:xfrm>
          <a:prstGeom prst="rect">
            <a:avLst/>
          </a:prstGeom>
          <a:noFill/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sp>
        <p:nvSpPr>
          <p:cNvPr id="233" name="Google Shape;233;p20"/>
          <p:cNvSpPr/>
          <p:nvPr/>
        </p:nvSpPr>
        <p:spPr>
          <a:xfrm>
            <a:off x="4140518" y="6246356"/>
            <a:ext cx="238200" cy="417600"/>
          </a:xfrm>
          <a:prstGeom prst="rect">
            <a:avLst/>
          </a:prstGeom>
          <a:noFill/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pic>
        <p:nvPicPr>
          <p:cNvPr id="234" name="Google Shape;234;p20" descr="&lt;math xmlns=&quot;http://www.w3.org/1998/Math/MathML&quot; display=&quot;block&quot; data-is-equatio=&quot;1&quot; data-latex=&quot;\frac{14}{10}&quot;&gt;&lt;mfrac&gt;&lt;mn&gt;14&lt;/mn&gt;&lt;mn&gt;10&lt;/mn&gt;&lt;/mfrac&gt;&lt;/math&gt;" title="fourteen tenths"/>
          <p:cNvPicPr preferRelativeResize="0"/>
          <p:nvPr/>
        </p:nvPicPr>
        <p:blipFill>
          <a:blip r:embed="rId14">
            <a:alphaModFix/>
          </a:blip>
          <a:stretch>
            <a:fillRect/>
          </a:stretch>
        </p:blipFill>
        <p:spPr>
          <a:xfrm>
            <a:off x="5067603" y="7178326"/>
            <a:ext cx="215626" cy="370358"/>
          </a:xfrm>
          <a:prstGeom prst="rect">
            <a:avLst/>
          </a:prstGeom>
          <a:noFill/>
          <a:ln>
            <a:noFill/>
          </a:ln>
        </p:spPr>
      </p:pic>
      <p:sp>
        <p:nvSpPr>
          <p:cNvPr id="235" name="Google Shape;235;p20"/>
          <p:cNvSpPr/>
          <p:nvPr/>
        </p:nvSpPr>
        <p:spPr>
          <a:xfrm>
            <a:off x="6865420" y="6234823"/>
            <a:ext cx="238200" cy="440700"/>
          </a:xfrm>
          <a:prstGeom prst="rect">
            <a:avLst/>
          </a:prstGeom>
          <a:noFill/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pic>
        <p:nvPicPr>
          <p:cNvPr id="236" name="Google Shape;236;p20" descr="&lt;math xmlns=&quot;http://www.w3.org/1998/Math/MathML&quot; display=&quot;block&quot; data-is-equatio=&quot;1&quot; data-latex=&quot;\frac{16}{10}&quot;&gt;&lt;mfrac&gt;&lt;mn&gt;16&lt;/mn&gt;&lt;mn&gt;10&lt;/mn&gt;&lt;/mfrac&gt;&lt;/math&gt;" title="sixteen tenths"/>
          <p:cNvPicPr preferRelativeResize="0"/>
          <p:nvPr/>
        </p:nvPicPr>
        <p:blipFill>
          <a:blip r:embed="rId15">
            <a:alphaModFix/>
          </a:blip>
          <a:stretch>
            <a:fillRect/>
          </a:stretch>
        </p:blipFill>
        <p:spPr>
          <a:xfrm>
            <a:off x="5680273" y="7186052"/>
            <a:ext cx="207640" cy="354926"/>
          </a:xfrm>
          <a:prstGeom prst="rect">
            <a:avLst/>
          </a:prstGeom>
          <a:noFill/>
          <a:ln>
            <a:noFill/>
          </a:ln>
        </p:spPr>
      </p:pic>
      <p:pic>
        <p:nvPicPr>
          <p:cNvPr id="237" name="Google Shape;237;p20" descr="&lt;math xmlns=&quot;http://www.w3.org/1998/Math/MathML&quot; display=&quot;block&quot; data-is-equatio=&quot;1&quot; data-latex=&quot;\frac{17}{10}&quot;&gt;&lt;mfrac&gt;&lt;mn&gt;17&lt;/mn&gt;&lt;mn&gt;10&lt;/mn&gt;&lt;/mfrac&gt;&lt;/math&gt;" title="seventeen tenths"/>
          <p:cNvPicPr preferRelativeResize="0"/>
          <p:nvPr/>
        </p:nvPicPr>
        <p:blipFill>
          <a:blip r:embed="rId16">
            <a:alphaModFix/>
          </a:blip>
          <a:stretch>
            <a:fillRect/>
          </a:stretch>
        </p:blipFill>
        <p:spPr>
          <a:xfrm>
            <a:off x="5967827" y="7178336"/>
            <a:ext cx="215626" cy="370358"/>
          </a:xfrm>
          <a:prstGeom prst="rect">
            <a:avLst/>
          </a:prstGeom>
          <a:noFill/>
          <a:ln>
            <a:noFill/>
          </a:ln>
        </p:spPr>
      </p:pic>
      <p:pic>
        <p:nvPicPr>
          <p:cNvPr id="238" name="Google Shape;238;p20" descr="&lt;math xmlns=&quot;http://www.w3.org/1998/Math/MathML&quot; display=&quot;block&quot; data-is-equatio=&quot;1&quot; data-latex=&quot;\frac{18}{10}&quot;&gt;&lt;mfrac&gt;&lt;mn&gt;18&lt;/mn&gt;&lt;mn&gt;10&lt;/mn&gt;&lt;/mfrac&gt;&lt;/math&gt;" title="eighteen tenths"/>
          <p:cNvPicPr preferRelativeResize="0"/>
          <p:nvPr/>
        </p:nvPicPr>
        <p:blipFill>
          <a:blip r:embed="rId17">
            <a:alphaModFix/>
          </a:blip>
          <a:stretch>
            <a:fillRect/>
          </a:stretch>
        </p:blipFill>
        <p:spPr>
          <a:xfrm>
            <a:off x="6275975" y="7186052"/>
            <a:ext cx="207640" cy="354926"/>
          </a:xfrm>
          <a:prstGeom prst="rect">
            <a:avLst/>
          </a:prstGeom>
          <a:noFill/>
          <a:ln>
            <a:noFill/>
          </a:ln>
        </p:spPr>
      </p:pic>
      <p:pic>
        <p:nvPicPr>
          <p:cNvPr id="239" name="Google Shape;239;p20" descr="&lt;math xmlns=&quot;http://www.w3.org/1998/Math/MathML&quot; display=&quot;block&quot; data-is-equatio=&quot;1&quot; data-latex=&quot;\frac{19}{10}&quot;&gt;&lt;mfrac&gt;&lt;mn&gt;19&lt;/mn&gt;&lt;mn&gt;10&lt;/mn&gt;&lt;/mfrac&gt;&lt;/math&gt;" title="nineteen tenths"/>
          <p:cNvPicPr preferRelativeResize="0"/>
          <p:nvPr/>
        </p:nvPicPr>
        <p:blipFill>
          <a:blip r:embed="rId18">
            <a:alphaModFix/>
          </a:blip>
          <a:stretch>
            <a:fillRect/>
          </a:stretch>
        </p:blipFill>
        <p:spPr>
          <a:xfrm>
            <a:off x="6595065" y="7177061"/>
            <a:ext cx="207640" cy="354926"/>
          </a:xfrm>
          <a:prstGeom prst="rect">
            <a:avLst/>
          </a:prstGeom>
          <a:noFill/>
          <a:ln>
            <a:noFill/>
          </a:ln>
        </p:spPr>
      </p:pic>
      <p:pic>
        <p:nvPicPr>
          <p:cNvPr id="240" name="Google Shape;240;p20" descr="&lt;math xmlns=&quot;http://www.w3.org/1998/Math/MathML&quot; display=&quot;block&quot; data-is-equatio=&quot;1&quot; data-latex=&quot;\frac{12}{10}&quot;&gt;&lt;mfrac&gt;&lt;mn&gt;12&lt;/mn&gt;&lt;mn&gt;10&lt;/mn&gt;&lt;/mfrac&gt;&lt;/math&gt;" title="twelve tenths"/>
          <p:cNvPicPr preferRelativeResize="0"/>
          <p:nvPr/>
        </p:nvPicPr>
        <p:blipFill>
          <a:blip r:embed="rId19">
            <a:alphaModFix/>
          </a:blip>
          <a:stretch>
            <a:fillRect/>
          </a:stretch>
        </p:blipFill>
        <p:spPr>
          <a:xfrm>
            <a:off x="4455143" y="7186052"/>
            <a:ext cx="207640" cy="354926"/>
          </a:xfrm>
          <a:prstGeom prst="rect">
            <a:avLst/>
          </a:prstGeom>
          <a:noFill/>
          <a:ln>
            <a:noFill/>
          </a:ln>
        </p:spPr>
      </p:pic>
      <p:sp>
        <p:nvSpPr>
          <p:cNvPr id="241" name="Google Shape;241;p20"/>
          <p:cNvSpPr txBox="1"/>
          <p:nvPr/>
        </p:nvSpPr>
        <p:spPr>
          <a:xfrm>
            <a:off x="468000" y="7857313"/>
            <a:ext cx="6624000" cy="997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91425" rIns="91425" bIns="91425" anchor="t" anchorCtr="0">
            <a:spAutoFit/>
          </a:bodyPr>
          <a:lstStyle/>
          <a:p>
            <a:pPr marL="0" lvl="0" indent="0" algn="l" rtl="0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sz="16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2.    Choose two of your own consecutive numbers. Place them on the number line and write each interval as a </a:t>
            </a:r>
            <a:r>
              <a:rPr lang="en-GB" sz="16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fraction</a:t>
            </a:r>
            <a:r>
              <a:rPr lang="en-GB" sz="16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 and </a:t>
            </a:r>
            <a:r>
              <a:rPr lang="en-GB" sz="16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decimal number</a:t>
            </a:r>
            <a:r>
              <a:rPr lang="en-GB" sz="16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.</a:t>
            </a:r>
            <a:endParaRPr sz="1500"/>
          </a:p>
        </p:txBody>
      </p:sp>
      <p:grpSp>
        <p:nvGrpSpPr>
          <p:cNvPr id="242" name="Google Shape;242;p20"/>
          <p:cNvGrpSpPr/>
          <p:nvPr/>
        </p:nvGrpSpPr>
        <p:grpSpPr>
          <a:xfrm>
            <a:off x="1692709" y="9237092"/>
            <a:ext cx="4005438" cy="515547"/>
            <a:chOff x="1884254" y="2726923"/>
            <a:chExt cx="3797703" cy="375900"/>
          </a:xfrm>
        </p:grpSpPr>
        <p:grpSp>
          <p:nvGrpSpPr>
            <p:cNvPr id="243" name="Google Shape;243;p20"/>
            <p:cNvGrpSpPr/>
            <p:nvPr/>
          </p:nvGrpSpPr>
          <p:grpSpPr>
            <a:xfrm>
              <a:off x="1884258" y="2726923"/>
              <a:ext cx="3797700" cy="375900"/>
              <a:chOff x="887870" y="1363798"/>
              <a:chExt cx="3797700" cy="375900"/>
            </a:xfrm>
          </p:grpSpPr>
          <p:cxnSp>
            <p:nvCxnSpPr>
              <p:cNvPr id="244" name="Google Shape;244;p20"/>
              <p:cNvCxnSpPr/>
              <p:nvPr/>
            </p:nvCxnSpPr>
            <p:spPr>
              <a:xfrm>
                <a:off x="887870" y="1541525"/>
                <a:ext cx="3797700" cy="8400"/>
              </a:xfrm>
              <a:prstGeom prst="straightConnector1">
                <a:avLst/>
              </a:prstGeom>
              <a:noFill/>
              <a:ln w="3810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245" name="Google Shape;245;p20"/>
              <p:cNvCxnSpPr/>
              <p:nvPr/>
            </p:nvCxnSpPr>
            <p:spPr>
              <a:xfrm flipH="1">
                <a:off x="1233492" y="1363798"/>
                <a:ext cx="0" cy="375900"/>
              </a:xfrm>
              <a:prstGeom prst="straightConnector1">
                <a:avLst/>
              </a:prstGeom>
              <a:noFill/>
              <a:ln w="3810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246" name="Google Shape;246;p20"/>
              <p:cNvCxnSpPr/>
              <p:nvPr/>
            </p:nvCxnSpPr>
            <p:spPr>
              <a:xfrm flipH="1">
                <a:off x="1625075" y="1363798"/>
                <a:ext cx="0" cy="375900"/>
              </a:xfrm>
              <a:prstGeom prst="straightConnector1">
                <a:avLst/>
              </a:prstGeom>
              <a:noFill/>
              <a:ln w="3810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247" name="Google Shape;247;p20"/>
              <p:cNvCxnSpPr/>
              <p:nvPr/>
            </p:nvCxnSpPr>
            <p:spPr>
              <a:xfrm flipH="1">
                <a:off x="2006075" y="1363798"/>
                <a:ext cx="0" cy="375900"/>
              </a:xfrm>
              <a:prstGeom prst="straightConnector1">
                <a:avLst/>
              </a:prstGeom>
              <a:noFill/>
              <a:ln w="3810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248" name="Google Shape;248;p20"/>
              <p:cNvCxnSpPr/>
              <p:nvPr/>
            </p:nvCxnSpPr>
            <p:spPr>
              <a:xfrm flipH="1">
                <a:off x="2387075" y="1363798"/>
                <a:ext cx="0" cy="375900"/>
              </a:xfrm>
              <a:prstGeom prst="straightConnector1">
                <a:avLst/>
              </a:prstGeom>
              <a:noFill/>
              <a:ln w="3810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249" name="Google Shape;249;p20"/>
              <p:cNvCxnSpPr/>
              <p:nvPr/>
            </p:nvCxnSpPr>
            <p:spPr>
              <a:xfrm flipH="1">
                <a:off x="2768075" y="1363798"/>
                <a:ext cx="0" cy="375900"/>
              </a:xfrm>
              <a:prstGeom prst="straightConnector1">
                <a:avLst/>
              </a:prstGeom>
              <a:noFill/>
              <a:ln w="3810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250" name="Google Shape;250;p20"/>
              <p:cNvCxnSpPr/>
              <p:nvPr/>
            </p:nvCxnSpPr>
            <p:spPr>
              <a:xfrm flipH="1">
                <a:off x="3149075" y="1363798"/>
                <a:ext cx="0" cy="375900"/>
              </a:xfrm>
              <a:prstGeom prst="straightConnector1">
                <a:avLst/>
              </a:prstGeom>
              <a:noFill/>
              <a:ln w="3810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251" name="Google Shape;251;p20"/>
              <p:cNvCxnSpPr/>
              <p:nvPr/>
            </p:nvCxnSpPr>
            <p:spPr>
              <a:xfrm flipH="1">
                <a:off x="3530075" y="1363798"/>
                <a:ext cx="0" cy="375900"/>
              </a:xfrm>
              <a:prstGeom prst="straightConnector1">
                <a:avLst/>
              </a:prstGeom>
              <a:noFill/>
              <a:ln w="3810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252" name="Google Shape;252;p20"/>
              <p:cNvCxnSpPr/>
              <p:nvPr/>
            </p:nvCxnSpPr>
            <p:spPr>
              <a:xfrm flipH="1">
                <a:off x="3921658" y="1363798"/>
                <a:ext cx="0" cy="375900"/>
              </a:xfrm>
              <a:prstGeom prst="straightConnector1">
                <a:avLst/>
              </a:prstGeom>
              <a:noFill/>
              <a:ln w="3810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253" name="Google Shape;253;p20"/>
              <p:cNvCxnSpPr/>
              <p:nvPr/>
            </p:nvCxnSpPr>
            <p:spPr>
              <a:xfrm flipH="1">
                <a:off x="4302658" y="1363798"/>
                <a:ext cx="0" cy="375900"/>
              </a:xfrm>
              <a:prstGeom prst="straightConnector1">
                <a:avLst/>
              </a:prstGeom>
              <a:noFill/>
              <a:ln w="3810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254" name="Google Shape;254;p20"/>
              <p:cNvCxnSpPr/>
              <p:nvPr/>
            </p:nvCxnSpPr>
            <p:spPr>
              <a:xfrm flipH="1">
                <a:off x="4683658" y="1363798"/>
                <a:ext cx="0" cy="375900"/>
              </a:xfrm>
              <a:prstGeom prst="straightConnector1">
                <a:avLst/>
              </a:prstGeom>
              <a:noFill/>
              <a:ln w="3810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</p:grpSp>
        <p:cxnSp>
          <p:nvCxnSpPr>
            <p:cNvPr id="255" name="Google Shape;255;p20"/>
            <p:cNvCxnSpPr/>
            <p:nvPr/>
          </p:nvCxnSpPr>
          <p:spPr>
            <a:xfrm flipH="1">
              <a:off x="1884254" y="2726923"/>
              <a:ext cx="0" cy="375900"/>
            </a:xfrm>
            <a:prstGeom prst="straightConnector1">
              <a:avLst/>
            </a:prstGeom>
            <a:noFill/>
            <a:ln w="3810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</p:cxnSp>
      </p:grpSp>
    </p:spTree>
  </p:cSld>
  <p:clrMapOvr>
    <a:masterClrMapping/>
  </p:clrMapOvr>
  <p:transition/>
  <p:timing/>
</p:sld>
</file>

<file path=ppt/slides/slide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259" name="Shape 259"/>
        <p:cNvGrpSpPr/>
        <p:nvPr/>
      </p:nvGrpSpPr>
      <p:grpSpPr>
        <a:xfrm>
          <a:off x="0" y="0"/>
          <a:ext cx="0" cy="0"/>
        </a:xfrm>
      </p:grpSpPr>
      <p:sp>
        <p:nvSpPr>
          <p:cNvPr id="260" name="Google Shape;260;p21"/>
          <p:cNvSpPr txBox="1"/>
          <p:nvPr>
            <p:ph type="sldNum" idx="12"/>
          </p:nvPr>
        </p:nvSpPr>
        <p:spPr>
          <a:xfrm>
            <a:off x="6352325" y="9972000"/>
            <a:ext cx="483300" cy="277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ct val="0"/>
              </a:spcBef>
              <a:spcAft>
                <a:spcPct val="0"/>
              </a:spcAft>
              <a:buNone/>
            </a:pPr>
            <a:fld id="{00000000-1234-1234-1234-123412341234}" type="slidenum">
              <a:rPr lang="en-GB"/>
              <a:t>2</a:t>
            </a:fld>
            <a:endParaRPr/>
          </a:p>
        </p:txBody>
      </p:sp>
      <p:sp>
        <p:nvSpPr>
          <p:cNvPr id="261" name="Google Shape;261;p21"/>
          <p:cNvSpPr txBox="1"/>
          <p:nvPr>
            <p:ph type="subTitle" idx="1"/>
          </p:nvPr>
        </p:nvSpPr>
        <p:spPr>
          <a:xfrm>
            <a:off x="466825" y="360000"/>
            <a:ext cx="5779200" cy="138600"/>
          </a:xfrm>
          <a:prstGeom prst="rect">
            <a:avLst/>
          </a:prstGeom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/>
              <a:t>Describe and write decimal numbers with tenths in different ways</a:t>
            </a:r>
            <a:endParaRPr/>
          </a:p>
        </p:txBody>
      </p:sp>
      <p:sp>
        <p:nvSpPr>
          <p:cNvPr id="262" name="Google Shape;262;p21"/>
          <p:cNvSpPr txBox="1"/>
          <p:nvPr>
            <p:ph type="subTitle" idx="2"/>
          </p:nvPr>
        </p:nvSpPr>
        <p:spPr>
          <a:xfrm>
            <a:off x="3903375" y="9972000"/>
            <a:ext cx="2722800" cy="1611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/>
              <a:t>Mathematics in Education and Industry</a:t>
            </a:r>
            <a:endParaRPr/>
          </a:p>
        </p:txBody>
      </p:sp>
      <p:sp>
        <p:nvSpPr>
          <p:cNvPr id="263" name="Google Shape;263;p21"/>
          <p:cNvSpPr txBox="1"/>
          <p:nvPr/>
        </p:nvSpPr>
        <p:spPr>
          <a:xfrm>
            <a:off x="6744600" y="10447800"/>
            <a:ext cx="815400" cy="244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 sz="1000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rPr>
              <a:t>v2.1</a:t>
            </a:r>
            <a:endParaRPr sz="1000">
              <a:solidFill>
                <a:srgbClr val="FFFFFF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264" name="Google Shape;264;p21"/>
          <p:cNvSpPr txBox="1"/>
          <p:nvPr/>
        </p:nvSpPr>
        <p:spPr>
          <a:xfrm>
            <a:off x="466825" y="720000"/>
            <a:ext cx="6744600" cy="292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91425" rIns="91425" bIns="91425" anchor="t" anchorCtr="0">
            <a:spAutoFit/>
          </a:bodyPr>
          <a:lstStyle/>
          <a:p>
            <a:pPr marL="0" lvl="0" indent="0" algn="l" rtl="0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None/>
            </a:pPr>
            <a:endParaRPr sz="700"/>
          </a:p>
        </p:txBody>
      </p:sp>
      <p:cxnSp>
        <p:nvCxnSpPr>
          <p:cNvPr id="265" name="Google Shape;265;p21"/>
          <p:cNvCxnSpPr/>
          <p:nvPr/>
        </p:nvCxnSpPr>
        <p:spPr>
          <a:xfrm>
            <a:off x="466825" y="714075"/>
            <a:ext cx="6610500" cy="0"/>
          </a:xfrm>
          <a:prstGeom prst="straightConnector1">
            <a:avLst/>
          </a:prstGeom>
          <a:noFill/>
          <a:ln w="381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266" name="Google Shape;266;p21"/>
          <p:cNvSpPr txBox="1"/>
          <p:nvPr/>
        </p:nvSpPr>
        <p:spPr>
          <a:xfrm>
            <a:off x="468000" y="646263"/>
            <a:ext cx="66240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91425" rIns="91425" bIns="91425" anchor="t" anchorCtr="0">
            <a:sp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 sz="18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Task C: Tenths can be recorded as fractions or decimals</a:t>
            </a:r>
            <a:endParaRPr/>
          </a:p>
        </p:txBody>
      </p:sp>
      <p:sp>
        <p:nvSpPr>
          <p:cNvPr id="267" name="Google Shape;267;p21"/>
          <p:cNvSpPr txBox="1"/>
          <p:nvPr/>
        </p:nvSpPr>
        <p:spPr>
          <a:xfrm>
            <a:off x="390635" y="1127750"/>
            <a:ext cx="6624000" cy="71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91425" rIns="91425" bIns="91425" anchor="t" anchorCtr="0">
            <a:spAutoFit/>
          </a:bodyPr>
          <a:lstStyle/>
          <a:p>
            <a:pPr marL="457200" lvl="0" indent="-330200" algn="l" rtl="0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Clr>
                <a:schemeClr val="dk1"/>
              </a:buClr>
              <a:buSzPts val="1600"/>
              <a:buFont typeface="Lexend"/>
              <a:buAutoNum type="arabicPeriod"/>
            </a:pPr>
            <a:r>
              <a:rPr lang="en-GB" sz="16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Write the number represented as a </a:t>
            </a:r>
            <a:r>
              <a:rPr lang="en-GB" sz="16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decimal number</a:t>
            </a:r>
            <a:r>
              <a:rPr lang="en-GB" sz="16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 and a </a:t>
            </a:r>
            <a:r>
              <a:rPr lang="en-GB" sz="1600" b="1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mixed number</a:t>
            </a:r>
            <a:r>
              <a:rPr lang="en-GB" sz="16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.</a:t>
            </a:r>
            <a:endParaRPr sz="800"/>
          </a:p>
        </p:txBody>
      </p:sp>
      <p:graphicFrame>
        <p:nvGraphicFramePr>
          <p:cNvPr id="268" name="Google Shape;268;p21"/>
          <p:cNvGraphicFramePr>
            <a:graphicFrameLocks noGrp="1"/>
          </p:cNvGraphicFramePr>
          <p:nvPr/>
        </p:nvGraphicFramePr>
        <p:xfrm>
          <a:off x="679013" y="1773238"/>
          <a:ext cx="3000000" cy="3000000"/>
        </p:xfrm>
        <a:graphic>
          <a:graphicData uri="http://schemas.openxmlformats.org/drawingml/2006/table">
            <a:tbl>
              <a:tblPr>
                <a:noFill/>
                <a:tableStyleId>{6AE8F441-14A2-4716-A52F-0DF8C60AF4F7}</a:tableStyleId>
              </a:tblPr>
              <a:tblGrid>
                <a:gridCol w="964425"/>
                <a:gridCol w="964425"/>
                <a:gridCol w="964425"/>
                <a:gridCol w="964425"/>
                <a:gridCol w="964425"/>
              </a:tblGrid>
              <a:tr h="584175">
                <a:tc>
                  <a:txBody>
                    <a:bodyPr vert="horz" wrap="square"/>
                    <a:lstStyle/>
                    <a:p>
                      <a:pPr marL="0" lvl="0" indent="0" algn="ctr" rtl="0"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endParaRPr sz="26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 vert="horz" wrap="square"/>
                    <a:lstStyle/>
                    <a:p>
                      <a:pPr marL="0" lvl="0" indent="0" algn="ctr" rtl="0"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endParaRPr sz="26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 vert="horz" wrap="square"/>
                    <a:lstStyle/>
                    <a:p>
                      <a:pPr marL="0" lvl="0" indent="0" algn="ctr" rtl="0"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endParaRPr sz="26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 vert="horz" wrap="square"/>
                    <a:lstStyle/>
                    <a:p>
                      <a:pPr marL="0" lvl="0" indent="0" algn="ctr" rtl="0"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endParaRPr sz="26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 vert="horz" wrap="square"/>
                    <a:lstStyle/>
                    <a:p>
                      <a:pPr marL="0" lvl="0" indent="0" algn="ctr" rtl="0"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endParaRPr sz="32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L="91425" marR="91425" marT="91425" marB="91425" anchor="ctr"/>
                </a:tc>
              </a:tr>
              <a:tr h="448425">
                <a:tc>
                  <a:txBody>
                    <a:bodyPr vert="horz" wrap="square"/>
                    <a:lstStyle/>
                    <a:p>
                      <a:pPr marL="0" lvl="0" indent="0" algn="l" rtl="0"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endParaRPr/>
                    </a:p>
                  </a:txBody>
                  <a:tcPr marL="91425" marR="91425" marT="91425" marB="91425"/>
                </a:tc>
                <a:tc>
                  <a:txBody>
                    <a:bodyPr vert="horz" wrap="square"/>
                    <a:lstStyle/>
                    <a:p>
                      <a:pPr marL="0" lvl="0" indent="0" algn="l" rtl="0"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endParaRPr/>
                    </a:p>
                  </a:txBody>
                  <a:tcPr marL="91425" marR="91425" marT="91425" marB="91425"/>
                </a:tc>
                <a:tc>
                  <a:txBody>
                    <a:bodyPr vert="horz" wrap="square"/>
                    <a:lstStyle/>
                    <a:p>
                      <a:pPr marL="0" lvl="0" indent="0" algn="l" rtl="0"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endParaRPr/>
                    </a:p>
                  </a:txBody>
                  <a:tcPr marL="91425" marR="91425" marT="91425" marB="91425"/>
                </a:tc>
                <a:tc>
                  <a:txBody>
                    <a:bodyPr vert="horz" wrap="square"/>
                    <a:lstStyle/>
                    <a:p>
                      <a:pPr marL="0" lvl="0" indent="0" algn="l" rtl="0"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endParaRPr/>
                    </a:p>
                  </a:txBody>
                  <a:tcPr marL="91425" marR="91425" marT="91425" marB="91425"/>
                </a:tc>
                <a:tc>
                  <a:txBody>
                    <a:bodyPr vert="horz" wrap="square"/>
                    <a:lstStyle/>
                    <a:p>
                      <a:pPr marL="0" lvl="0" indent="0" algn="l" rtl="0"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endParaRPr/>
                    </a:p>
                  </a:txBody>
                  <a:tcPr marL="91425" marR="91425" marT="91425" marB="91425"/>
                </a:tc>
              </a:tr>
              <a:tr h="450250">
                <a:tc>
                  <a:txBody>
                    <a:bodyPr vert="horz" wrap="square"/>
                    <a:lstStyle/>
                    <a:p>
                      <a:pPr marL="0" lvl="0" indent="0" algn="l" rtl="0"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endParaRPr/>
                    </a:p>
                  </a:txBody>
                  <a:tcPr marL="91425" marR="91425" marT="91425" marB="91425"/>
                </a:tc>
                <a:tc>
                  <a:txBody>
                    <a:bodyPr vert="horz" wrap="square"/>
                    <a:lstStyle/>
                    <a:p>
                      <a:pPr marL="0" lvl="0" indent="0" algn="l" rtl="0"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endParaRPr/>
                    </a:p>
                  </a:txBody>
                  <a:tcPr marL="91425" marR="91425" marT="91425" marB="91425"/>
                </a:tc>
                <a:tc>
                  <a:txBody>
                    <a:bodyPr vert="horz" wrap="square"/>
                    <a:lstStyle/>
                    <a:p>
                      <a:pPr marL="0" lvl="0" indent="0" algn="l" rtl="0"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endParaRPr/>
                    </a:p>
                  </a:txBody>
                  <a:tcPr marL="91425" marR="91425" marT="91425" marB="91425"/>
                </a:tc>
                <a:tc>
                  <a:txBody>
                    <a:bodyPr vert="horz" wrap="square"/>
                    <a:lstStyle/>
                    <a:p>
                      <a:pPr marL="0" lvl="0" indent="0" algn="l" rtl="0"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endParaRPr/>
                    </a:p>
                  </a:txBody>
                  <a:tcPr marL="91425" marR="91425" marT="91425" marB="91425"/>
                </a:tc>
                <a:tc>
                  <a:txBody>
                    <a:bodyPr vert="horz" wrap="square"/>
                    <a:lstStyle/>
                    <a:p>
                      <a:pPr marL="0" lvl="0" indent="0" algn="l" rtl="0"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endParaRPr/>
                    </a:p>
                  </a:txBody>
                  <a:tcPr marL="91425" marR="91425" marT="91425" marB="91425"/>
                </a:tc>
              </a:tr>
              <a:tr h="450225">
                <a:tc>
                  <a:txBody>
                    <a:bodyPr vert="horz" wrap="square"/>
                    <a:lstStyle/>
                    <a:p>
                      <a:pPr marL="0" lvl="0" indent="0" algn="l" rtl="0"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endParaRPr/>
                    </a:p>
                  </a:txBody>
                  <a:tcPr marL="91425" marR="91425" marT="91425" marB="91425"/>
                </a:tc>
                <a:tc>
                  <a:txBody>
                    <a:bodyPr vert="horz" wrap="square"/>
                    <a:lstStyle/>
                    <a:p>
                      <a:pPr marL="0" lvl="0" indent="0" algn="l" rtl="0"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endParaRPr/>
                    </a:p>
                  </a:txBody>
                  <a:tcPr marL="91425" marR="91425" marT="91425" marB="91425"/>
                </a:tc>
                <a:tc>
                  <a:txBody>
                    <a:bodyPr vert="horz" wrap="square"/>
                    <a:lstStyle/>
                    <a:p>
                      <a:pPr marL="0" lvl="0" indent="0" algn="l" rtl="0"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endParaRPr/>
                    </a:p>
                  </a:txBody>
                  <a:tcPr marL="91425" marR="91425" marT="91425" marB="91425"/>
                </a:tc>
                <a:tc>
                  <a:txBody>
                    <a:bodyPr vert="horz" wrap="square"/>
                    <a:lstStyle/>
                    <a:p>
                      <a:pPr marL="0" lvl="0" indent="0" algn="l" rtl="0"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endParaRPr/>
                    </a:p>
                  </a:txBody>
                  <a:tcPr marL="91425" marR="91425" marT="91425" marB="91425"/>
                </a:tc>
                <a:tc>
                  <a:txBody>
                    <a:bodyPr vert="horz" wrap="square"/>
                    <a:lstStyle/>
                    <a:p>
                      <a:pPr marL="0" lvl="0" indent="0" algn="l" rtl="0"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endParaRPr/>
                    </a:p>
                  </a:txBody>
                  <a:tcPr marL="91425" marR="91425" marT="91425" marB="91425"/>
                </a:tc>
              </a:tr>
            </a:tbl>
          </a:graphicData>
        </a:graphic>
      </p:graphicFrame>
      <p:sp>
        <p:nvSpPr>
          <p:cNvPr id="269" name="Google Shape;269;p21"/>
          <p:cNvSpPr txBox="1"/>
          <p:nvPr/>
        </p:nvSpPr>
        <p:spPr>
          <a:xfrm>
            <a:off x="592988" y="1925500"/>
            <a:ext cx="12315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 sz="1800">
                <a:solidFill>
                  <a:srgbClr val="000000"/>
                </a:solidFill>
                <a:latin typeface="Lexend"/>
                <a:ea typeface="Lexend"/>
                <a:cs typeface="Lexend"/>
                <a:sym typeface="Lexend"/>
              </a:rPr>
              <a:t>1,000s</a:t>
            </a:r>
            <a:endParaRPr sz="1800"/>
          </a:p>
        </p:txBody>
      </p:sp>
      <p:sp>
        <p:nvSpPr>
          <p:cNvPr id="270" name="Google Shape;270;p21"/>
          <p:cNvSpPr txBox="1"/>
          <p:nvPr/>
        </p:nvSpPr>
        <p:spPr>
          <a:xfrm>
            <a:off x="1577938" y="1925500"/>
            <a:ext cx="10638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 sz="1800">
                <a:solidFill>
                  <a:srgbClr val="000000"/>
                </a:solidFill>
                <a:latin typeface="Lexend"/>
                <a:ea typeface="Lexend"/>
                <a:cs typeface="Lexend"/>
                <a:sym typeface="Lexend"/>
              </a:rPr>
              <a:t>100s</a:t>
            </a:r>
            <a:endParaRPr sz="1800"/>
          </a:p>
        </p:txBody>
      </p:sp>
      <p:sp>
        <p:nvSpPr>
          <p:cNvPr id="271" name="Google Shape;271;p21"/>
          <p:cNvSpPr txBox="1"/>
          <p:nvPr/>
        </p:nvSpPr>
        <p:spPr>
          <a:xfrm>
            <a:off x="2558175" y="1944850"/>
            <a:ext cx="10638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 sz="1800">
                <a:solidFill>
                  <a:srgbClr val="000000"/>
                </a:solidFill>
                <a:latin typeface="Lexend"/>
                <a:ea typeface="Lexend"/>
                <a:cs typeface="Lexend"/>
                <a:sym typeface="Lexend"/>
              </a:rPr>
              <a:t>10s</a:t>
            </a:r>
            <a:endParaRPr sz="1800"/>
          </a:p>
        </p:txBody>
      </p:sp>
      <p:sp>
        <p:nvSpPr>
          <p:cNvPr id="272" name="Google Shape;272;p21"/>
          <p:cNvSpPr txBox="1"/>
          <p:nvPr/>
        </p:nvSpPr>
        <p:spPr>
          <a:xfrm>
            <a:off x="3544088" y="1944838"/>
            <a:ext cx="10638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 sz="1800">
                <a:solidFill>
                  <a:srgbClr val="000000"/>
                </a:solidFill>
                <a:latin typeface="Lexend"/>
                <a:ea typeface="Lexend"/>
                <a:cs typeface="Lexend"/>
                <a:sym typeface="Lexend"/>
              </a:rPr>
              <a:t>1s</a:t>
            </a:r>
            <a:endParaRPr sz="1800"/>
          </a:p>
        </p:txBody>
      </p:sp>
      <p:sp>
        <p:nvSpPr>
          <p:cNvPr id="273" name="Google Shape;273;p21"/>
          <p:cNvSpPr txBox="1"/>
          <p:nvPr/>
        </p:nvSpPr>
        <p:spPr>
          <a:xfrm>
            <a:off x="4467263" y="1940575"/>
            <a:ext cx="10638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 sz="1800">
                <a:solidFill>
                  <a:srgbClr val="000000"/>
                </a:solidFill>
                <a:latin typeface="Lexend"/>
                <a:ea typeface="Lexend"/>
                <a:cs typeface="Lexend"/>
                <a:sym typeface="Lexend"/>
              </a:rPr>
              <a:t>tenths</a:t>
            </a:r>
            <a:endParaRPr sz="1800"/>
          </a:p>
        </p:txBody>
      </p:sp>
      <p:sp>
        <p:nvSpPr>
          <p:cNvPr id="274" name="Google Shape;274;p21"/>
          <p:cNvSpPr/>
          <p:nvPr/>
        </p:nvSpPr>
        <p:spPr>
          <a:xfrm>
            <a:off x="4607900" y="2468675"/>
            <a:ext cx="226800" cy="204900"/>
          </a:xfrm>
          <a:prstGeom prst="ellipse">
            <a:avLst/>
          </a:prstGeom>
          <a:solidFill>
            <a:srgbClr val="4285F4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cxnSp>
        <p:nvCxnSpPr>
          <p:cNvPr id="275" name="Google Shape;275;p21"/>
          <p:cNvCxnSpPr/>
          <p:nvPr/>
        </p:nvCxnSpPr>
        <p:spPr>
          <a:xfrm>
            <a:off x="5628985" y="2748535"/>
            <a:ext cx="703200" cy="9000"/>
          </a:xfrm>
          <a:prstGeom prst="straightConnector1">
            <a:avLst/>
          </a:prstGeom>
          <a:noFill/>
          <a:ln w="381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276" name="Google Shape;276;p21"/>
          <p:cNvSpPr txBox="1"/>
          <p:nvPr/>
        </p:nvSpPr>
        <p:spPr>
          <a:xfrm>
            <a:off x="5854810" y="2363775"/>
            <a:ext cx="284700" cy="267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 sz="1900" b="1">
                <a:latin typeface="Lexend"/>
                <a:ea typeface="Lexend"/>
                <a:cs typeface="Lexend"/>
                <a:sym typeface="Lexend"/>
              </a:rPr>
              <a:t>.</a:t>
            </a:r>
            <a:endParaRPr sz="1900" b="1">
              <a:latin typeface="Lexend"/>
              <a:ea typeface="Lexend"/>
              <a:cs typeface="Lexend"/>
              <a:sym typeface="Lexend"/>
            </a:endParaRPr>
          </a:p>
        </p:txBody>
      </p:sp>
      <p:cxnSp>
        <p:nvCxnSpPr>
          <p:cNvPr id="277" name="Google Shape;277;p21"/>
          <p:cNvCxnSpPr/>
          <p:nvPr/>
        </p:nvCxnSpPr>
        <p:spPr>
          <a:xfrm>
            <a:off x="6428275" y="2766935"/>
            <a:ext cx="591300" cy="600"/>
          </a:xfrm>
          <a:prstGeom prst="straightConnector1">
            <a:avLst/>
          </a:prstGeom>
          <a:noFill/>
          <a:ln w="381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278" name="Google Shape;278;p21"/>
          <p:cNvCxnSpPr/>
          <p:nvPr/>
        </p:nvCxnSpPr>
        <p:spPr>
          <a:xfrm>
            <a:off x="6421055" y="3191285"/>
            <a:ext cx="591300" cy="600"/>
          </a:xfrm>
          <a:prstGeom prst="straightConnector1">
            <a:avLst/>
          </a:prstGeom>
          <a:noFill/>
          <a:ln w="381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279" name="Google Shape;279;p21"/>
          <p:cNvSpPr/>
          <p:nvPr/>
        </p:nvSpPr>
        <p:spPr>
          <a:xfrm>
            <a:off x="4885775" y="2468675"/>
            <a:ext cx="226800" cy="204900"/>
          </a:xfrm>
          <a:prstGeom prst="ellipse">
            <a:avLst/>
          </a:prstGeom>
          <a:solidFill>
            <a:srgbClr val="4285F4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sp>
        <p:nvSpPr>
          <p:cNvPr id="280" name="Google Shape;280;p21"/>
          <p:cNvSpPr/>
          <p:nvPr/>
        </p:nvSpPr>
        <p:spPr>
          <a:xfrm>
            <a:off x="5219913" y="2463238"/>
            <a:ext cx="226800" cy="204900"/>
          </a:xfrm>
          <a:prstGeom prst="ellipse">
            <a:avLst/>
          </a:prstGeom>
          <a:solidFill>
            <a:srgbClr val="4285F4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sp>
        <p:nvSpPr>
          <p:cNvPr id="281" name="Google Shape;281;p21"/>
          <p:cNvSpPr/>
          <p:nvPr/>
        </p:nvSpPr>
        <p:spPr>
          <a:xfrm>
            <a:off x="5077700" y="2680513"/>
            <a:ext cx="226800" cy="204900"/>
          </a:xfrm>
          <a:prstGeom prst="ellipse">
            <a:avLst/>
          </a:prstGeom>
          <a:solidFill>
            <a:srgbClr val="4285F4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sp>
        <p:nvSpPr>
          <p:cNvPr id="282" name="Google Shape;282;p21"/>
          <p:cNvSpPr/>
          <p:nvPr/>
        </p:nvSpPr>
        <p:spPr>
          <a:xfrm>
            <a:off x="4579763" y="2926100"/>
            <a:ext cx="226800" cy="204900"/>
          </a:xfrm>
          <a:prstGeom prst="ellipse">
            <a:avLst/>
          </a:prstGeom>
          <a:solidFill>
            <a:srgbClr val="4285F4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sp>
        <p:nvSpPr>
          <p:cNvPr id="283" name="Google Shape;283;p21"/>
          <p:cNvSpPr/>
          <p:nvPr/>
        </p:nvSpPr>
        <p:spPr>
          <a:xfrm>
            <a:off x="4857638" y="2926100"/>
            <a:ext cx="226800" cy="204900"/>
          </a:xfrm>
          <a:prstGeom prst="ellipse">
            <a:avLst/>
          </a:prstGeom>
          <a:solidFill>
            <a:srgbClr val="4285F4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sp>
        <p:nvSpPr>
          <p:cNvPr id="284" name="Google Shape;284;p21"/>
          <p:cNvSpPr/>
          <p:nvPr/>
        </p:nvSpPr>
        <p:spPr>
          <a:xfrm>
            <a:off x="5191775" y="2920663"/>
            <a:ext cx="226800" cy="204900"/>
          </a:xfrm>
          <a:prstGeom prst="ellipse">
            <a:avLst/>
          </a:prstGeom>
          <a:solidFill>
            <a:srgbClr val="4285F4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sp>
        <p:nvSpPr>
          <p:cNvPr id="285" name="Google Shape;285;p21"/>
          <p:cNvSpPr/>
          <p:nvPr/>
        </p:nvSpPr>
        <p:spPr>
          <a:xfrm>
            <a:off x="5049563" y="3137938"/>
            <a:ext cx="226800" cy="204900"/>
          </a:xfrm>
          <a:prstGeom prst="ellipse">
            <a:avLst/>
          </a:prstGeom>
          <a:solidFill>
            <a:srgbClr val="4285F4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sp>
        <p:nvSpPr>
          <p:cNvPr id="286" name="Google Shape;286;p21"/>
          <p:cNvSpPr/>
          <p:nvPr/>
        </p:nvSpPr>
        <p:spPr>
          <a:xfrm>
            <a:off x="5219925" y="3390950"/>
            <a:ext cx="226800" cy="204900"/>
          </a:xfrm>
          <a:prstGeom prst="ellipse">
            <a:avLst/>
          </a:prstGeom>
          <a:solidFill>
            <a:srgbClr val="4285F4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sp>
        <p:nvSpPr>
          <p:cNvPr id="287" name="Google Shape;287;p21"/>
          <p:cNvSpPr/>
          <p:nvPr/>
        </p:nvSpPr>
        <p:spPr>
          <a:xfrm>
            <a:off x="4908063" y="3427175"/>
            <a:ext cx="226800" cy="204900"/>
          </a:xfrm>
          <a:prstGeom prst="ellipse">
            <a:avLst/>
          </a:prstGeom>
          <a:solidFill>
            <a:srgbClr val="4285F4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sp>
        <p:nvSpPr>
          <p:cNvPr id="288" name="Google Shape;288;p21"/>
          <p:cNvSpPr/>
          <p:nvPr/>
        </p:nvSpPr>
        <p:spPr>
          <a:xfrm>
            <a:off x="4118525" y="2569900"/>
            <a:ext cx="226800" cy="204900"/>
          </a:xfrm>
          <a:prstGeom prst="ellipse">
            <a:avLst/>
          </a:prstGeom>
          <a:solidFill>
            <a:srgbClr val="4285F4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sp>
        <p:nvSpPr>
          <p:cNvPr id="289" name="Google Shape;289;p21"/>
          <p:cNvSpPr/>
          <p:nvPr/>
        </p:nvSpPr>
        <p:spPr>
          <a:xfrm>
            <a:off x="3806663" y="2606125"/>
            <a:ext cx="226800" cy="204900"/>
          </a:xfrm>
          <a:prstGeom prst="ellipse">
            <a:avLst/>
          </a:prstGeom>
          <a:solidFill>
            <a:srgbClr val="4285F4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sp>
        <p:nvSpPr>
          <p:cNvPr id="290" name="Google Shape;290;p21"/>
          <p:cNvSpPr/>
          <p:nvPr/>
        </p:nvSpPr>
        <p:spPr>
          <a:xfrm>
            <a:off x="3621963" y="2897625"/>
            <a:ext cx="226800" cy="204900"/>
          </a:xfrm>
          <a:prstGeom prst="ellipse">
            <a:avLst/>
          </a:prstGeom>
          <a:solidFill>
            <a:srgbClr val="4285F4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sp>
        <p:nvSpPr>
          <p:cNvPr id="291" name="Google Shape;291;p21"/>
          <p:cNvSpPr/>
          <p:nvPr/>
        </p:nvSpPr>
        <p:spPr>
          <a:xfrm>
            <a:off x="3899838" y="2897625"/>
            <a:ext cx="226800" cy="204900"/>
          </a:xfrm>
          <a:prstGeom prst="ellipse">
            <a:avLst/>
          </a:prstGeom>
          <a:solidFill>
            <a:srgbClr val="4285F4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sp>
        <p:nvSpPr>
          <p:cNvPr id="292" name="Google Shape;292;p21"/>
          <p:cNvSpPr/>
          <p:nvPr/>
        </p:nvSpPr>
        <p:spPr>
          <a:xfrm>
            <a:off x="4233975" y="2892188"/>
            <a:ext cx="226800" cy="204900"/>
          </a:xfrm>
          <a:prstGeom prst="ellipse">
            <a:avLst/>
          </a:prstGeom>
          <a:solidFill>
            <a:srgbClr val="4285F4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sp>
        <p:nvSpPr>
          <p:cNvPr id="293" name="Google Shape;293;p21"/>
          <p:cNvSpPr/>
          <p:nvPr/>
        </p:nvSpPr>
        <p:spPr>
          <a:xfrm>
            <a:off x="4091763" y="3109463"/>
            <a:ext cx="226800" cy="204900"/>
          </a:xfrm>
          <a:prstGeom prst="ellipse">
            <a:avLst/>
          </a:prstGeom>
          <a:solidFill>
            <a:srgbClr val="4285F4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sp>
        <p:nvSpPr>
          <p:cNvPr id="294" name="Google Shape;294;p21"/>
          <p:cNvSpPr/>
          <p:nvPr/>
        </p:nvSpPr>
        <p:spPr>
          <a:xfrm>
            <a:off x="3005438" y="2569900"/>
            <a:ext cx="226800" cy="204900"/>
          </a:xfrm>
          <a:prstGeom prst="ellipse">
            <a:avLst/>
          </a:prstGeom>
          <a:solidFill>
            <a:srgbClr val="4285F4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sp>
        <p:nvSpPr>
          <p:cNvPr id="295" name="Google Shape;295;p21"/>
          <p:cNvSpPr/>
          <p:nvPr/>
        </p:nvSpPr>
        <p:spPr>
          <a:xfrm>
            <a:off x="1720913" y="2512813"/>
            <a:ext cx="226800" cy="204900"/>
          </a:xfrm>
          <a:prstGeom prst="ellipse">
            <a:avLst/>
          </a:prstGeom>
          <a:solidFill>
            <a:srgbClr val="4285F4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sp>
        <p:nvSpPr>
          <p:cNvPr id="296" name="Google Shape;296;p21"/>
          <p:cNvSpPr/>
          <p:nvPr/>
        </p:nvSpPr>
        <p:spPr>
          <a:xfrm>
            <a:off x="2029288" y="2606113"/>
            <a:ext cx="226800" cy="204900"/>
          </a:xfrm>
          <a:prstGeom prst="ellipse">
            <a:avLst/>
          </a:prstGeom>
          <a:solidFill>
            <a:srgbClr val="4285F4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sp>
        <p:nvSpPr>
          <p:cNvPr id="297" name="Google Shape;297;p21"/>
          <p:cNvSpPr/>
          <p:nvPr/>
        </p:nvSpPr>
        <p:spPr>
          <a:xfrm>
            <a:off x="2302450" y="2465950"/>
            <a:ext cx="226800" cy="204900"/>
          </a:xfrm>
          <a:prstGeom prst="ellipse">
            <a:avLst/>
          </a:prstGeom>
          <a:solidFill>
            <a:srgbClr val="4285F4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sp>
        <p:nvSpPr>
          <p:cNvPr id="298" name="Google Shape;298;p21"/>
          <p:cNvSpPr/>
          <p:nvPr/>
        </p:nvSpPr>
        <p:spPr>
          <a:xfrm>
            <a:off x="1738525" y="2972963"/>
            <a:ext cx="226800" cy="204900"/>
          </a:xfrm>
          <a:prstGeom prst="ellipse">
            <a:avLst/>
          </a:prstGeom>
          <a:solidFill>
            <a:srgbClr val="4285F4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sp>
        <p:nvSpPr>
          <p:cNvPr id="299" name="Google Shape;299;p21"/>
          <p:cNvSpPr/>
          <p:nvPr/>
        </p:nvSpPr>
        <p:spPr>
          <a:xfrm>
            <a:off x="2046900" y="3066263"/>
            <a:ext cx="226800" cy="204900"/>
          </a:xfrm>
          <a:prstGeom prst="ellipse">
            <a:avLst/>
          </a:prstGeom>
          <a:solidFill>
            <a:srgbClr val="4285F4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sp>
        <p:nvSpPr>
          <p:cNvPr id="300" name="Google Shape;300;p21"/>
          <p:cNvSpPr/>
          <p:nvPr/>
        </p:nvSpPr>
        <p:spPr>
          <a:xfrm>
            <a:off x="2320063" y="2926100"/>
            <a:ext cx="226800" cy="204900"/>
          </a:xfrm>
          <a:prstGeom prst="ellipse">
            <a:avLst/>
          </a:prstGeom>
          <a:solidFill>
            <a:srgbClr val="4285F4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sp>
        <p:nvSpPr>
          <p:cNvPr id="301" name="Google Shape;301;p21"/>
          <p:cNvSpPr/>
          <p:nvPr/>
        </p:nvSpPr>
        <p:spPr>
          <a:xfrm>
            <a:off x="1705675" y="3433113"/>
            <a:ext cx="226800" cy="204900"/>
          </a:xfrm>
          <a:prstGeom prst="ellipse">
            <a:avLst/>
          </a:prstGeom>
          <a:solidFill>
            <a:srgbClr val="4285F4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sp>
        <p:nvSpPr>
          <p:cNvPr id="302" name="Google Shape;302;p21"/>
          <p:cNvSpPr/>
          <p:nvPr/>
        </p:nvSpPr>
        <p:spPr>
          <a:xfrm>
            <a:off x="2014050" y="3526413"/>
            <a:ext cx="226800" cy="204900"/>
          </a:xfrm>
          <a:prstGeom prst="ellipse">
            <a:avLst/>
          </a:prstGeom>
          <a:solidFill>
            <a:srgbClr val="4285F4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sp>
        <p:nvSpPr>
          <p:cNvPr id="303" name="Google Shape;303;p21"/>
          <p:cNvSpPr/>
          <p:nvPr/>
        </p:nvSpPr>
        <p:spPr>
          <a:xfrm>
            <a:off x="2287213" y="3386250"/>
            <a:ext cx="226800" cy="204900"/>
          </a:xfrm>
          <a:prstGeom prst="ellipse">
            <a:avLst/>
          </a:prstGeom>
          <a:solidFill>
            <a:srgbClr val="4285F4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cxnSp>
        <p:nvCxnSpPr>
          <p:cNvPr id="304" name="Google Shape;304;p21"/>
          <p:cNvCxnSpPr/>
          <p:nvPr/>
        </p:nvCxnSpPr>
        <p:spPr>
          <a:xfrm>
            <a:off x="6424665" y="3623265"/>
            <a:ext cx="591300" cy="600"/>
          </a:xfrm>
          <a:prstGeom prst="straightConnector1">
            <a:avLst/>
          </a:prstGeom>
          <a:noFill/>
          <a:ln w="381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305" name="Google Shape;305;p21"/>
          <p:cNvSpPr txBox="1"/>
          <p:nvPr/>
        </p:nvSpPr>
        <p:spPr>
          <a:xfrm>
            <a:off x="468000" y="3893275"/>
            <a:ext cx="66240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91425" rIns="91425" bIns="91425" anchor="t" anchorCtr="0">
            <a:spAutoFit/>
          </a:bodyPr>
          <a:lstStyle/>
          <a:p>
            <a:pPr marL="0" lvl="0" indent="0" algn="l" rtl="0">
              <a:lnSpc>
                <a:spcPct val="115000"/>
              </a:lnSpc>
              <a:spcBef>
                <a:spcPct val="0"/>
              </a:spcBef>
              <a:spcAft>
                <a:spcPts val="1000"/>
              </a:spcAft>
              <a:buNone/>
            </a:pPr>
            <a:endParaRPr/>
          </a:p>
        </p:txBody>
      </p:sp>
      <p:sp>
        <p:nvSpPr>
          <p:cNvPr id="306" name="Google Shape;306;p21"/>
          <p:cNvSpPr txBox="1"/>
          <p:nvPr/>
        </p:nvSpPr>
        <p:spPr>
          <a:xfrm>
            <a:off x="466825" y="4122575"/>
            <a:ext cx="6610500" cy="3020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sz="1600">
                <a:solidFill>
                  <a:srgbClr val="000000"/>
                </a:solidFill>
                <a:latin typeface="Lexend"/>
                <a:ea typeface="Lexend"/>
                <a:cs typeface="Lexend"/>
                <a:sym typeface="Lexend"/>
              </a:rPr>
              <a:t>2. Write the amounts as a </a:t>
            </a:r>
            <a:r>
              <a:rPr lang="en-GB" sz="1600" b="1">
                <a:solidFill>
                  <a:srgbClr val="000000"/>
                </a:solidFill>
                <a:latin typeface="Lexend"/>
                <a:ea typeface="Lexend"/>
                <a:cs typeface="Lexend"/>
                <a:sym typeface="Lexend"/>
              </a:rPr>
              <a:t>decimal number</a:t>
            </a:r>
            <a:r>
              <a:rPr lang="en-GB" sz="1600">
                <a:solidFill>
                  <a:srgbClr val="000000"/>
                </a:solidFill>
                <a:latin typeface="Lexend"/>
                <a:ea typeface="Lexend"/>
                <a:cs typeface="Lexend"/>
                <a:sym typeface="Lexend"/>
              </a:rPr>
              <a:t> and a </a:t>
            </a:r>
            <a:r>
              <a:rPr lang="en-GB" sz="1600" b="1">
                <a:solidFill>
                  <a:srgbClr val="000000"/>
                </a:solidFill>
                <a:latin typeface="Lexend"/>
                <a:ea typeface="Lexend"/>
                <a:cs typeface="Lexend"/>
                <a:sym typeface="Lexend"/>
              </a:rPr>
              <a:t>mixed number</a:t>
            </a:r>
            <a:r>
              <a:rPr lang="en-GB" sz="1600">
                <a:solidFill>
                  <a:srgbClr val="000000"/>
                </a:solidFill>
                <a:latin typeface="Lexend"/>
                <a:ea typeface="Lexend"/>
                <a:cs typeface="Lexend"/>
                <a:sym typeface="Lexend"/>
              </a:rPr>
              <a:t>.</a:t>
            </a:r>
            <a:endParaRPr sz="1600">
              <a:solidFill>
                <a:srgbClr val="000000"/>
              </a:solidFill>
              <a:latin typeface="Lexend"/>
              <a:ea typeface="Lexend"/>
              <a:cs typeface="Lexend"/>
              <a:sym typeface="Lexend"/>
            </a:endParaRPr>
          </a:p>
          <a:p>
            <a:pPr marL="0" lvl="0" indent="0" algn="l" rtl="0">
              <a:lnSpc>
                <a:spcPct val="115000"/>
              </a:lnSpc>
              <a:spcBef>
                <a:spcPts val="1000"/>
              </a:spcBef>
              <a:spcAft>
                <a:spcPct val="0"/>
              </a:spcAft>
              <a:buNone/>
            </a:pPr>
            <a:r>
              <a:rPr lang="en-GB" sz="1600">
                <a:solidFill>
                  <a:srgbClr val="000000"/>
                </a:solidFill>
                <a:latin typeface="Lexend"/>
                <a:ea typeface="Lexend"/>
                <a:cs typeface="Lexend"/>
                <a:sym typeface="Lexend"/>
              </a:rPr>
              <a:t>After a party, there are three whole pizzas and four tenths of a pizza left over.</a:t>
            </a:r>
            <a:endParaRPr sz="1600">
              <a:solidFill>
                <a:srgbClr val="000000"/>
              </a:solidFill>
              <a:latin typeface="Lexend"/>
              <a:ea typeface="Lexend"/>
              <a:cs typeface="Lexend"/>
              <a:sym typeface="Lexend"/>
            </a:endParaRPr>
          </a:p>
          <a:p>
            <a:pPr marL="0" lvl="0" indent="0" algn="l" rtl="0">
              <a:lnSpc>
                <a:spcPct val="115000"/>
              </a:lnSpc>
              <a:spcBef>
                <a:spcPts val="1000"/>
              </a:spcBef>
              <a:spcAft>
                <a:spcPct val="0"/>
              </a:spcAft>
              <a:buNone/>
            </a:pPr>
            <a:endParaRPr sz="1600">
              <a:latin typeface="Lexend"/>
              <a:ea typeface="Lexend"/>
              <a:cs typeface="Lexend"/>
              <a:sym typeface="Lexend"/>
            </a:endParaRPr>
          </a:p>
          <a:p>
            <a:pPr marL="0" lvl="0" indent="0" algn="l" rtl="0">
              <a:lnSpc>
                <a:spcPct val="115000"/>
              </a:lnSpc>
              <a:spcBef>
                <a:spcPts val="1000"/>
              </a:spcBef>
              <a:spcAft>
                <a:spcPct val="0"/>
              </a:spcAft>
              <a:buNone/>
            </a:pPr>
            <a:endParaRPr sz="1600">
              <a:latin typeface="Lexend"/>
              <a:ea typeface="Lexend"/>
              <a:cs typeface="Lexend"/>
              <a:sym typeface="Lexend"/>
            </a:endParaRPr>
          </a:p>
          <a:p>
            <a:pPr marL="0" lvl="0" indent="0" algn="l" rtl="0">
              <a:lnSpc>
                <a:spcPct val="115000"/>
              </a:lnSpc>
              <a:spcBef>
                <a:spcPts val="1000"/>
              </a:spcBef>
              <a:spcAft>
                <a:spcPct val="0"/>
              </a:spcAft>
              <a:buNone/>
            </a:pPr>
            <a:r>
              <a:rPr lang="en-GB" sz="1600">
                <a:solidFill>
                  <a:srgbClr val="000000"/>
                </a:solidFill>
                <a:latin typeface="Lexend"/>
                <a:ea typeface="Lexend"/>
                <a:cs typeface="Lexend"/>
                <a:sym typeface="Lexend"/>
              </a:rPr>
              <a:t>Andeep drinks two litres and eight tenths of a litre of water in one day. </a:t>
            </a:r>
            <a:endParaRPr sz="1600">
              <a:solidFill>
                <a:srgbClr val="000000"/>
              </a:solidFill>
              <a:latin typeface="Lexend"/>
              <a:ea typeface="Lexend"/>
              <a:cs typeface="Lexend"/>
              <a:sym typeface="Lexend"/>
            </a:endParaRPr>
          </a:p>
          <a:p>
            <a:pPr marL="0" lvl="0" indent="0" algn="l" rtl="0">
              <a:lnSpc>
                <a:spcPct val="115000"/>
              </a:lnSpc>
              <a:spcBef>
                <a:spcPts val="1000"/>
              </a:spcBef>
              <a:spcAft>
                <a:spcPct val="0"/>
              </a:spcAft>
              <a:buNone/>
            </a:pPr>
            <a:endParaRPr sz="1600">
              <a:solidFill>
                <a:srgbClr val="000000"/>
              </a:solidFill>
              <a:latin typeface="Lexend"/>
              <a:ea typeface="Lexend"/>
              <a:cs typeface="Lexend"/>
              <a:sym typeface="Lexend"/>
            </a:endParaRPr>
          </a:p>
          <a:p>
            <a:pPr marL="0" lvl="0" indent="0" algn="l" rtl="0">
              <a:lnSpc>
                <a:spcPct val="115000"/>
              </a:lnSpc>
              <a:spcBef>
                <a:spcPts val="1000"/>
              </a:spcBef>
              <a:spcAft>
                <a:spcPct val="0"/>
              </a:spcAft>
              <a:buNone/>
            </a:pPr>
            <a:endParaRPr sz="1600">
              <a:solidFill>
                <a:srgbClr val="000000"/>
              </a:solidFill>
              <a:latin typeface="Lexend"/>
              <a:ea typeface="Lexend"/>
              <a:cs typeface="Lexend"/>
              <a:sym typeface="Lexend"/>
            </a:endParaRPr>
          </a:p>
          <a:p>
            <a:pPr marL="0" lvl="0" indent="0" algn="l" rtl="0">
              <a:lnSpc>
                <a:spcPct val="115000"/>
              </a:lnSpc>
              <a:spcBef>
                <a:spcPts val="1000"/>
              </a:spcBef>
              <a:spcAft>
                <a:spcPct val="0"/>
              </a:spcAft>
              <a:buNone/>
            </a:pPr>
            <a:endParaRPr sz="1600">
              <a:solidFill>
                <a:srgbClr val="000000"/>
              </a:solidFill>
              <a:latin typeface="Lexend"/>
              <a:ea typeface="Lexend"/>
              <a:cs typeface="Lexend"/>
              <a:sym typeface="Lexend"/>
            </a:endParaRPr>
          </a:p>
          <a:p>
            <a:pPr marL="0" lvl="0" indent="0" algn="l" rtl="0">
              <a:lnSpc>
                <a:spcPct val="115000"/>
              </a:lnSpc>
              <a:spcBef>
                <a:spcPts val="1000"/>
              </a:spcBef>
              <a:spcAft>
                <a:spcPts val="1000"/>
              </a:spcAft>
              <a:buNone/>
            </a:pPr>
            <a:endParaRPr sz="1600">
              <a:solidFill>
                <a:srgbClr val="000000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pic>
        <p:nvPicPr>
          <p:cNvPr id="307" name="Google Shape;307;p2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69738" y="5174242"/>
            <a:ext cx="895600" cy="742769"/>
          </a:xfrm>
          <a:prstGeom prst="rect">
            <a:avLst/>
          </a:prstGeom>
          <a:noFill/>
          <a:ln>
            <a:noFill/>
          </a:ln>
        </p:spPr>
      </p:pic>
      <p:pic>
        <p:nvPicPr>
          <p:cNvPr id="308" name="Google Shape;308;p2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798457" y="5174242"/>
            <a:ext cx="895600" cy="742769"/>
          </a:xfrm>
          <a:prstGeom prst="rect">
            <a:avLst/>
          </a:prstGeom>
          <a:noFill/>
          <a:ln>
            <a:noFill/>
          </a:ln>
        </p:spPr>
      </p:pic>
      <p:pic>
        <p:nvPicPr>
          <p:cNvPr id="309" name="Google Shape;309;p2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759304" y="5174242"/>
            <a:ext cx="895600" cy="742769"/>
          </a:xfrm>
          <a:prstGeom prst="rect">
            <a:avLst/>
          </a:prstGeom>
          <a:noFill/>
          <a:ln>
            <a:noFill/>
          </a:ln>
        </p:spPr>
      </p:pic>
      <p:pic>
        <p:nvPicPr>
          <p:cNvPr id="310" name="Google Shape;310;p21"/>
          <p:cNvPicPr preferRelativeResize="0"/>
          <p:nvPr/>
        </p:nvPicPr>
        <p:blipFill>
          <a:blip r:embed="rId4">
            <a:alphaModFix/>
          </a:blip>
          <a:srcRect t="28036" b="33447"/>
          <a:stretch>
            <a:fillRect/>
          </a:stretch>
        </p:blipFill>
        <p:spPr>
          <a:xfrm>
            <a:off x="3691948" y="5413223"/>
            <a:ext cx="598022" cy="264809"/>
          </a:xfrm>
          <a:prstGeom prst="rect">
            <a:avLst/>
          </a:prstGeom>
          <a:noFill/>
          <a:ln>
            <a:noFill/>
          </a:ln>
        </p:spPr>
      </p:pic>
      <p:pic>
        <p:nvPicPr>
          <p:cNvPr id="311" name="Google Shape;311;p21"/>
          <p:cNvPicPr preferRelativeResize="0"/>
          <p:nvPr/>
        </p:nvPicPr>
        <p:blipFill>
          <a:blip r:embed="rId4">
            <a:alphaModFix/>
          </a:blip>
          <a:srcRect t="28036" b="33447"/>
          <a:stretch>
            <a:fillRect/>
          </a:stretch>
        </p:blipFill>
        <p:spPr>
          <a:xfrm rot="-1454716">
            <a:off x="3698331" y="5542803"/>
            <a:ext cx="585257" cy="271771"/>
          </a:xfrm>
          <a:prstGeom prst="rect">
            <a:avLst/>
          </a:prstGeom>
          <a:noFill/>
          <a:ln>
            <a:noFill/>
          </a:ln>
        </p:spPr>
      </p:pic>
      <p:pic>
        <p:nvPicPr>
          <p:cNvPr id="312" name="Google Shape;312;p21"/>
          <p:cNvPicPr preferRelativeResize="0"/>
          <p:nvPr/>
        </p:nvPicPr>
        <p:blipFill>
          <a:blip r:embed="rId4">
            <a:alphaModFix/>
          </a:blip>
          <a:srcRect t="28036" b="33447"/>
          <a:stretch>
            <a:fillRect/>
          </a:stretch>
        </p:blipFill>
        <p:spPr>
          <a:xfrm rot="1127955">
            <a:off x="3728056" y="5258397"/>
            <a:ext cx="590063" cy="269188"/>
          </a:xfrm>
          <a:prstGeom prst="rect">
            <a:avLst/>
          </a:prstGeom>
          <a:noFill/>
          <a:ln>
            <a:noFill/>
          </a:ln>
        </p:spPr>
      </p:pic>
      <p:pic>
        <p:nvPicPr>
          <p:cNvPr id="313" name="Google Shape;313;p21"/>
          <p:cNvPicPr preferRelativeResize="0"/>
          <p:nvPr/>
        </p:nvPicPr>
        <p:blipFill>
          <a:blip r:embed="rId4">
            <a:alphaModFix/>
          </a:blip>
          <a:srcRect t="28036" b="33447"/>
          <a:stretch>
            <a:fillRect/>
          </a:stretch>
        </p:blipFill>
        <p:spPr>
          <a:xfrm rot="3039999">
            <a:off x="3886339" y="5217359"/>
            <a:ext cx="556103" cy="286514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314" name="Google Shape;314;p21"/>
          <p:cNvGrpSpPr/>
          <p:nvPr/>
        </p:nvGrpSpPr>
        <p:grpSpPr>
          <a:xfrm>
            <a:off x="1463778" y="6427757"/>
            <a:ext cx="2404239" cy="849514"/>
            <a:chOff x="2419888" y="3572750"/>
            <a:chExt cx="2869363" cy="1140900"/>
          </a:xfrm>
        </p:grpSpPr>
        <p:sp>
          <p:nvSpPr>
            <p:cNvPr id="315" name="Google Shape;315;p21"/>
            <p:cNvSpPr/>
            <p:nvPr/>
          </p:nvSpPr>
          <p:spPr>
            <a:xfrm rot="10800000">
              <a:off x="3427663" y="3577850"/>
              <a:ext cx="853800" cy="1119000"/>
            </a:xfrm>
            <a:prstGeom prst="trapezoid">
              <a:avLst>
                <a:gd name="adj" fmla="val 25000"/>
              </a:avLst>
            </a:prstGeom>
            <a:solidFill>
              <a:srgbClr val="EEEEEE"/>
            </a:solidFill>
            <a:ln w="9525" cap="flat" cmpd="sng">
              <a:solidFill>
                <a:srgbClr val="595959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ct val="0"/>
                </a:spcBef>
                <a:spcAft>
                  <a:spcPct val="0"/>
                </a:spcAft>
                <a:buNone/>
              </a:pPr>
              <a:endParaRPr/>
            </a:p>
          </p:txBody>
        </p:sp>
        <p:sp>
          <p:nvSpPr>
            <p:cNvPr id="316" name="Google Shape;316;p21"/>
            <p:cNvSpPr/>
            <p:nvPr/>
          </p:nvSpPr>
          <p:spPr>
            <a:xfrm rot="10800000">
              <a:off x="3427675" y="3628250"/>
              <a:ext cx="853800" cy="1085400"/>
            </a:xfrm>
            <a:prstGeom prst="trapezoid">
              <a:avLst>
                <a:gd name="adj" fmla="val 25000"/>
              </a:avLst>
            </a:prstGeom>
            <a:solidFill>
              <a:srgbClr val="4285F4"/>
            </a:solidFill>
            <a:ln w="9525" cap="flat" cmpd="sng">
              <a:solidFill>
                <a:srgbClr val="595959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ct val="0"/>
                </a:spcBef>
                <a:spcAft>
                  <a:spcPct val="0"/>
                </a:spcAft>
                <a:buNone/>
              </a:pPr>
              <a:endParaRPr/>
            </a:p>
          </p:txBody>
        </p:sp>
        <p:sp>
          <p:nvSpPr>
            <p:cNvPr id="317" name="Google Shape;317;p21"/>
            <p:cNvSpPr/>
            <p:nvPr/>
          </p:nvSpPr>
          <p:spPr>
            <a:xfrm rot="10800000">
              <a:off x="2419888" y="3577850"/>
              <a:ext cx="853800" cy="1119000"/>
            </a:xfrm>
            <a:prstGeom prst="trapezoid">
              <a:avLst>
                <a:gd name="adj" fmla="val 25000"/>
              </a:avLst>
            </a:prstGeom>
            <a:solidFill>
              <a:srgbClr val="EEEEEE"/>
            </a:solidFill>
            <a:ln w="9525" cap="flat" cmpd="sng">
              <a:solidFill>
                <a:srgbClr val="595959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ct val="0"/>
                </a:spcBef>
                <a:spcAft>
                  <a:spcPct val="0"/>
                </a:spcAft>
                <a:buNone/>
              </a:pPr>
              <a:endParaRPr/>
            </a:p>
          </p:txBody>
        </p:sp>
        <p:sp>
          <p:nvSpPr>
            <p:cNvPr id="318" name="Google Shape;318;p21"/>
            <p:cNvSpPr/>
            <p:nvPr/>
          </p:nvSpPr>
          <p:spPr>
            <a:xfrm rot="10800000">
              <a:off x="2419900" y="3628250"/>
              <a:ext cx="853800" cy="1085400"/>
            </a:xfrm>
            <a:prstGeom prst="trapezoid">
              <a:avLst>
                <a:gd name="adj" fmla="val 25000"/>
              </a:avLst>
            </a:prstGeom>
            <a:solidFill>
              <a:srgbClr val="4285F4"/>
            </a:solidFill>
            <a:ln w="9525" cap="flat" cmpd="sng">
              <a:solidFill>
                <a:srgbClr val="595959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ct val="0"/>
                </a:spcBef>
                <a:spcAft>
                  <a:spcPct val="0"/>
                </a:spcAft>
                <a:buNone/>
              </a:pPr>
              <a:endParaRPr/>
            </a:p>
          </p:txBody>
        </p:sp>
        <p:sp>
          <p:nvSpPr>
            <p:cNvPr id="319" name="Google Shape;319;p21"/>
            <p:cNvSpPr/>
            <p:nvPr/>
          </p:nvSpPr>
          <p:spPr>
            <a:xfrm rot="10800000">
              <a:off x="4435450" y="3572750"/>
              <a:ext cx="853800" cy="1129200"/>
            </a:xfrm>
            <a:prstGeom prst="trapezoid">
              <a:avLst>
                <a:gd name="adj" fmla="val 25000"/>
              </a:avLst>
            </a:prstGeom>
            <a:solidFill>
              <a:srgbClr val="EEEEEE"/>
            </a:solidFill>
            <a:ln w="9525" cap="flat" cmpd="sng">
              <a:solidFill>
                <a:srgbClr val="595959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ct val="0"/>
                </a:spcBef>
                <a:spcAft>
                  <a:spcPct val="0"/>
                </a:spcAft>
                <a:buNone/>
              </a:pPr>
              <a:endParaRPr/>
            </a:p>
          </p:txBody>
        </p:sp>
        <p:sp>
          <p:nvSpPr>
            <p:cNvPr id="320" name="Google Shape;320;p21"/>
            <p:cNvSpPr/>
            <p:nvPr/>
          </p:nvSpPr>
          <p:spPr>
            <a:xfrm rot="10800000">
              <a:off x="4480625" y="3832250"/>
              <a:ext cx="750300" cy="869700"/>
            </a:xfrm>
            <a:prstGeom prst="trapezoid">
              <a:avLst>
                <a:gd name="adj" fmla="val 18449"/>
              </a:avLst>
            </a:prstGeom>
            <a:solidFill>
              <a:srgbClr val="4285F4"/>
            </a:solidFill>
            <a:ln w="9525" cap="flat" cmpd="sng">
              <a:solidFill>
                <a:srgbClr val="595959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ct val="0"/>
                </a:spcBef>
                <a:spcAft>
                  <a:spcPct val="0"/>
                </a:spcAft>
                <a:buNone/>
              </a:pPr>
              <a:endParaRPr/>
            </a:p>
          </p:txBody>
        </p:sp>
      </p:grpSp>
      <p:cxnSp>
        <p:nvCxnSpPr>
          <p:cNvPr id="321" name="Google Shape;321;p21"/>
          <p:cNvCxnSpPr/>
          <p:nvPr/>
        </p:nvCxnSpPr>
        <p:spPr>
          <a:xfrm>
            <a:off x="5594585" y="5654378"/>
            <a:ext cx="591300" cy="600"/>
          </a:xfrm>
          <a:prstGeom prst="straightConnector1">
            <a:avLst/>
          </a:prstGeom>
          <a:noFill/>
          <a:ln w="381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322" name="Google Shape;322;p21"/>
          <p:cNvCxnSpPr/>
          <p:nvPr/>
        </p:nvCxnSpPr>
        <p:spPr>
          <a:xfrm>
            <a:off x="5594585" y="7001988"/>
            <a:ext cx="591300" cy="600"/>
          </a:xfrm>
          <a:prstGeom prst="straightConnector1">
            <a:avLst/>
          </a:prstGeom>
          <a:noFill/>
          <a:ln w="381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323" name="Google Shape;323;p21"/>
          <p:cNvSpPr txBox="1"/>
          <p:nvPr/>
        </p:nvSpPr>
        <p:spPr>
          <a:xfrm>
            <a:off x="464425" y="7317100"/>
            <a:ext cx="3659700" cy="43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91425" rIns="91425" bIns="91425" anchor="t" anchorCtr="0">
            <a:spAutoFit/>
          </a:bodyPr>
          <a:lstStyle/>
          <a:p>
            <a:pPr marL="0" lvl="0" indent="0" algn="l" rtl="0">
              <a:lnSpc>
                <a:spcPct val="115000"/>
              </a:lnSpc>
              <a:spcBef>
                <a:spcPct val="0"/>
              </a:spcBef>
              <a:spcAft>
                <a:spcPts val="1000"/>
              </a:spcAft>
              <a:buNone/>
            </a:pPr>
            <a:r>
              <a:rPr lang="en-GB" sz="16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3. Complete the table.</a:t>
            </a:r>
            <a:endParaRPr sz="800"/>
          </a:p>
        </p:txBody>
      </p:sp>
      <p:graphicFrame>
        <p:nvGraphicFramePr>
          <p:cNvPr id="324" name="Google Shape;324;p21"/>
          <p:cNvGraphicFramePr>
            <a:graphicFrameLocks noGrp="1"/>
          </p:cNvGraphicFramePr>
          <p:nvPr/>
        </p:nvGraphicFramePr>
        <p:xfrm>
          <a:off x="1328563" y="7743838"/>
          <a:ext cx="3000000" cy="3000000"/>
        </p:xfrm>
        <a:graphic>
          <a:graphicData uri="http://schemas.openxmlformats.org/drawingml/2006/table">
            <a:tbl>
              <a:tblPr>
                <a:noFill/>
                <a:tableStyleId>{6AE8F441-14A2-4716-A52F-0DF8C60AF4F7}</a:tableStyleId>
              </a:tblPr>
              <a:tblGrid>
                <a:gridCol w="2374050"/>
                <a:gridCol w="2366425"/>
              </a:tblGrid>
              <a:tr h="406050">
                <a:tc>
                  <a:txBody>
                    <a:bodyPr vert="horz" wrap="square"/>
                    <a:lstStyle/>
                    <a:p>
                      <a:pPr marL="0" lvl="0" indent="0" algn="l" rtl="0"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endParaRPr/>
                    </a:p>
                  </a:txBody>
                  <a:tcPr marL="91425" marR="91425" marT="91425" marB="91425">
                    <a:lnL w="381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 vert="horz" wrap="square"/>
                    <a:lstStyle/>
                    <a:p>
                      <a:pPr marL="0" lvl="0" indent="0" algn="l" rtl="0"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endParaRPr/>
                    </a:p>
                  </a:txBody>
                  <a:tcPr marL="91425" marR="91425" marT="91425" marB="91425">
                    <a:lnL w="381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</a:tr>
              <a:tr h="396075">
                <a:tc>
                  <a:txBody>
                    <a:bodyPr vert="horz" wrap="square"/>
                    <a:lstStyle/>
                    <a:p>
                      <a:pPr marL="0" lvl="0" indent="0" algn="l" rtl="0"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endParaRPr/>
                    </a:p>
                  </a:txBody>
                  <a:tcPr marL="91425" marR="91425" marT="91425" marB="91425">
                    <a:lnL w="381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 vert="horz" wrap="square"/>
                    <a:lstStyle/>
                    <a:p>
                      <a:pPr marL="0" lvl="0" indent="0" algn="l" rtl="0"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600">
                          <a:solidFill>
                            <a:schemeClr val="dk1"/>
                          </a:solidFill>
                          <a:latin typeface="Lexend"/>
                          <a:ea typeface="Lexend"/>
                          <a:cs typeface="Lexend"/>
                          <a:sym typeface="Lexend"/>
                        </a:rPr>
                        <a:t>                0.7</a:t>
                      </a:r>
                      <a:endParaRPr/>
                    </a:p>
                  </a:txBody>
                  <a:tcPr marL="91425" marR="91425" marT="91425" marB="91425">
                    <a:lnL w="381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</a:tr>
              <a:tr h="330550">
                <a:tc>
                  <a:txBody>
                    <a:bodyPr vert="horz" wrap="square"/>
                    <a:lstStyle/>
                    <a:p>
                      <a:pPr marL="0" lvl="0" indent="0" algn="l" rtl="0"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endParaRPr/>
                    </a:p>
                  </a:txBody>
                  <a:tcPr marL="91425" marR="91425" marT="91425" marB="91425">
                    <a:lnL w="381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 vert="horz" wrap="square"/>
                    <a:lstStyle/>
                    <a:p>
                      <a:pPr marL="0" lvl="0" indent="0" algn="l" rtl="0"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endParaRPr/>
                    </a:p>
                  </a:txBody>
                  <a:tcPr marL="91425" marR="91425" marT="91425" marB="91425">
                    <a:lnL w="381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</a:tr>
              <a:tr h="382975">
                <a:tc>
                  <a:txBody>
                    <a:bodyPr vert="horz" wrap="square"/>
                    <a:lstStyle/>
                    <a:p>
                      <a:pPr marL="0" lvl="0" indent="0" algn="l" rtl="0"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endParaRPr/>
                    </a:p>
                  </a:txBody>
                  <a:tcPr marL="91425" marR="91425" marT="91425" marB="91425">
                    <a:lnL w="381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 vert="horz" wrap="square"/>
                    <a:lstStyle/>
                    <a:p>
                      <a:pPr marL="0" lvl="0" indent="0" algn="l" rtl="0"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endParaRPr/>
                    </a:p>
                  </a:txBody>
                  <a:tcPr marL="91425" marR="91425" marT="91425" marB="91425">
                    <a:lnL w="381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</a:tr>
              <a:tr h="421025">
                <a:tc>
                  <a:txBody>
                    <a:bodyPr vert="horz" wrap="square"/>
                    <a:lstStyle/>
                    <a:p>
                      <a:pPr marL="0" lvl="0" indent="0" algn="l" rtl="0"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endParaRPr/>
                    </a:p>
                  </a:txBody>
                  <a:tcPr marL="91425" marR="91425" marT="91425" marB="91425">
                    <a:lnL w="381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 vert="horz" wrap="square"/>
                    <a:lstStyle/>
                    <a:p>
                      <a:pPr marL="0" lvl="0" indent="0" algn="l" rtl="0"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endParaRPr/>
                    </a:p>
                  </a:txBody>
                  <a:tcPr marL="91425" marR="91425" marT="91425" marB="91425">
                    <a:lnL w="381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381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</a:tr>
            </a:tbl>
          </a:graphicData>
        </a:graphic>
      </p:graphicFrame>
      <p:pic>
        <p:nvPicPr>
          <p:cNvPr id="325" name="Google Shape;325;p21" descr="&lt;math xmlns=&quot;http://www.w3.org/1998/Math/MathML&quot; display=&quot;block&quot; data-is-equatio=&quot;1&quot; data-latex=&quot;\frac{3}{10}&quot;&gt;&lt;mfrac&gt;&lt;mn&gt;3&lt;/mn&gt;&lt;mn&gt;10&lt;/mn&gt;&lt;/mfrac&gt;&lt;/math&gt;" title="three tenths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2369303" y="7788025"/>
            <a:ext cx="189200" cy="334729"/>
          </a:xfrm>
          <a:prstGeom prst="rect">
            <a:avLst/>
          </a:prstGeom>
          <a:noFill/>
          <a:ln>
            <a:noFill/>
          </a:ln>
        </p:spPr>
      </p:pic>
      <p:pic>
        <p:nvPicPr>
          <p:cNvPr id="326" name="Google Shape;326;p21" descr="&lt;math xmlns=&quot;http://www.w3.org/1998/Math/MathML&quot; display=&quot;block&quot; data-is-equatio=&quot;1&quot; data-latex=&quot;\frac{8}{10}&quot;&gt;&lt;mfrac&gt;&lt;mn&gt;8&lt;/mn&gt;&lt;mn&gt;10&lt;/mn&gt;&lt;/mfrac&gt;&lt;/math&gt;" title="eight tenths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2571310" y="8972281"/>
            <a:ext cx="189175" cy="334694"/>
          </a:xfrm>
          <a:prstGeom prst="rect">
            <a:avLst/>
          </a:prstGeom>
          <a:noFill/>
          <a:ln>
            <a:noFill/>
          </a:ln>
        </p:spPr>
      </p:pic>
      <p:sp>
        <p:nvSpPr>
          <p:cNvPr id="327" name="Google Shape;327;p21"/>
          <p:cNvSpPr txBox="1"/>
          <p:nvPr/>
        </p:nvSpPr>
        <p:spPr>
          <a:xfrm>
            <a:off x="3345399" y="8536471"/>
            <a:ext cx="3000000" cy="43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 sz="1600">
                <a:solidFill>
                  <a:srgbClr val="000000"/>
                </a:solidFill>
                <a:latin typeface="Lexend"/>
                <a:ea typeface="Lexend"/>
                <a:cs typeface="Lexend"/>
                <a:sym typeface="Lexend"/>
              </a:rPr>
              <a:t>2.0</a:t>
            </a:r>
            <a:endParaRPr sz="1200"/>
          </a:p>
        </p:txBody>
      </p:sp>
      <p:sp>
        <p:nvSpPr>
          <p:cNvPr id="328" name="Google Shape;328;p21"/>
          <p:cNvSpPr txBox="1"/>
          <p:nvPr/>
        </p:nvSpPr>
        <p:spPr>
          <a:xfrm>
            <a:off x="1913257" y="8904721"/>
            <a:ext cx="792300" cy="43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 sz="1600">
                <a:solidFill>
                  <a:srgbClr val="000000"/>
                </a:solidFill>
                <a:latin typeface="Lexend"/>
                <a:ea typeface="Lexend"/>
                <a:cs typeface="Lexend"/>
                <a:sym typeface="Lexend"/>
              </a:rPr>
              <a:t>408</a:t>
            </a:r>
            <a:endParaRPr sz="1200"/>
          </a:p>
        </p:txBody>
      </p:sp>
      <p:cxnSp>
        <p:nvCxnSpPr>
          <p:cNvPr id="329" name="Google Shape;329;p21"/>
          <p:cNvCxnSpPr/>
          <p:nvPr/>
        </p:nvCxnSpPr>
        <p:spPr>
          <a:xfrm>
            <a:off x="5640100" y="3618573"/>
            <a:ext cx="703200" cy="9000"/>
          </a:xfrm>
          <a:prstGeom prst="straightConnector1">
            <a:avLst/>
          </a:prstGeom>
          <a:noFill/>
          <a:ln w="381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330" name="Google Shape;330;p21"/>
          <p:cNvSpPr txBox="1"/>
          <p:nvPr/>
        </p:nvSpPr>
        <p:spPr>
          <a:xfrm>
            <a:off x="5865925" y="3233813"/>
            <a:ext cx="284700" cy="267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 sz="1900" b="1">
                <a:latin typeface="Lexend"/>
                <a:ea typeface="Lexend"/>
                <a:cs typeface="Lexend"/>
                <a:sym typeface="Lexend"/>
              </a:rPr>
              <a:t>.</a:t>
            </a:r>
            <a:endParaRPr sz="1900" b="1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331" name="Google Shape;331;p21"/>
          <p:cNvSpPr txBox="1"/>
          <p:nvPr/>
        </p:nvSpPr>
        <p:spPr>
          <a:xfrm>
            <a:off x="4355488" y="9289588"/>
            <a:ext cx="1092300" cy="43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 sz="1600">
                <a:solidFill>
                  <a:srgbClr val="000000"/>
                </a:solidFill>
                <a:latin typeface="Lexend"/>
                <a:ea typeface="Lexend"/>
                <a:cs typeface="Lexend"/>
                <a:sym typeface="Lexend"/>
              </a:rPr>
              <a:t>1,037.9</a:t>
            </a:r>
            <a:endParaRPr sz="1200"/>
          </a:p>
        </p:txBody>
      </p:sp>
      <p:cxnSp>
        <p:nvCxnSpPr>
          <p:cNvPr id="332" name="Google Shape;332;p21"/>
          <p:cNvCxnSpPr/>
          <p:nvPr/>
        </p:nvCxnSpPr>
        <p:spPr>
          <a:xfrm>
            <a:off x="5623525" y="3183554"/>
            <a:ext cx="703200" cy="9000"/>
          </a:xfrm>
          <a:prstGeom prst="straightConnector1">
            <a:avLst/>
          </a:prstGeom>
          <a:noFill/>
          <a:ln w="381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333" name="Google Shape;333;p21"/>
          <p:cNvSpPr txBox="1"/>
          <p:nvPr/>
        </p:nvSpPr>
        <p:spPr>
          <a:xfrm>
            <a:off x="5849350" y="2798794"/>
            <a:ext cx="284700" cy="267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 sz="1900" b="1">
                <a:latin typeface="Lexend"/>
                <a:ea typeface="Lexend"/>
                <a:cs typeface="Lexend"/>
                <a:sym typeface="Lexend"/>
              </a:rPr>
              <a:t>.</a:t>
            </a:r>
            <a:endParaRPr sz="1900" b="1">
              <a:latin typeface="Lexend"/>
              <a:ea typeface="Lexend"/>
              <a:cs typeface="Lexend"/>
              <a:sym typeface="Lexend"/>
            </a:endParaRPr>
          </a:p>
        </p:txBody>
      </p:sp>
      <p:cxnSp>
        <p:nvCxnSpPr>
          <p:cNvPr id="334" name="Google Shape;334;p21"/>
          <p:cNvCxnSpPr/>
          <p:nvPr/>
        </p:nvCxnSpPr>
        <p:spPr>
          <a:xfrm>
            <a:off x="4759200" y="5646825"/>
            <a:ext cx="703200" cy="9000"/>
          </a:xfrm>
          <a:prstGeom prst="straightConnector1">
            <a:avLst/>
          </a:prstGeom>
          <a:noFill/>
          <a:ln w="381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335" name="Google Shape;335;p21"/>
          <p:cNvSpPr txBox="1"/>
          <p:nvPr/>
        </p:nvSpPr>
        <p:spPr>
          <a:xfrm>
            <a:off x="4985025" y="5238150"/>
            <a:ext cx="284700" cy="267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 sz="1900" b="1">
                <a:latin typeface="Lexend"/>
                <a:ea typeface="Lexend"/>
                <a:cs typeface="Lexend"/>
                <a:sym typeface="Lexend"/>
              </a:rPr>
              <a:t>.</a:t>
            </a:r>
            <a:endParaRPr sz="1900" b="1">
              <a:latin typeface="Lexend"/>
              <a:ea typeface="Lexend"/>
              <a:cs typeface="Lexend"/>
              <a:sym typeface="Lexend"/>
            </a:endParaRPr>
          </a:p>
        </p:txBody>
      </p:sp>
      <p:cxnSp>
        <p:nvCxnSpPr>
          <p:cNvPr id="336" name="Google Shape;336;p21"/>
          <p:cNvCxnSpPr/>
          <p:nvPr/>
        </p:nvCxnSpPr>
        <p:spPr>
          <a:xfrm>
            <a:off x="4761315" y="6991363"/>
            <a:ext cx="703200" cy="9000"/>
          </a:xfrm>
          <a:prstGeom prst="straightConnector1">
            <a:avLst/>
          </a:prstGeom>
          <a:noFill/>
          <a:ln w="381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337" name="Google Shape;337;p21"/>
          <p:cNvSpPr txBox="1"/>
          <p:nvPr/>
        </p:nvSpPr>
        <p:spPr>
          <a:xfrm>
            <a:off x="4987140" y="6582688"/>
            <a:ext cx="284700" cy="267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r>
              <a:rPr lang="en-GB" sz="1900" b="1">
                <a:latin typeface="Lexend"/>
                <a:ea typeface="Lexend"/>
                <a:cs typeface="Lexend"/>
                <a:sym typeface="Lexend"/>
              </a:rPr>
              <a:t>.</a:t>
            </a:r>
            <a:endParaRPr sz="1900" b="1">
              <a:latin typeface="Lexend"/>
              <a:ea typeface="Lexend"/>
              <a:cs typeface="Lexend"/>
              <a:sym typeface="Lexend"/>
            </a:endParaRPr>
          </a:p>
        </p:txBody>
      </p:sp>
    </p:spTree>
  </p:cSld>
  <p:clrMapOvr>
    <a:masterClrMapping/>
  </p:clrMapOvr>
  <p:transition/>
  <p:timing/>
</p:sld>
</file>

<file path=ppt/tags/tag1.xml><?xml version="1.0" encoding="utf-8"?>
<p:tagLst xmlns:p="http://schemas.openxmlformats.org/presentationml/2006/main">
  <p:tag name="AS_NET" val="3.1.32"/>
  <p:tag name="AS_OS" val="Microsoft Windows NT 6.2.9200.0"/>
  <p:tag name="AS_RELEASE_DATE" val="2023.10.14"/>
  <p:tag name="AS_TITLE" val="Aspose.Slides for .NET Standard 2.0"/>
  <p:tag name="AS_VERSION" val="23.10"/>
</p:tagLst>
</file>

<file path=ppt/theme/theme1.xml><?xml version="1.0" encoding="utf-8"?>
<a:theme xmlns:r="http://schemas.openxmlformats.org/officeDocument/2006/relationships" xmlns:a="http://schemas.openxmlformats.org/drawingml/2006/main" name="simple-light-2">
  <a:themeElements>
    <a:clrScheme name="Simple Light">
      <a:dk1>
        <a:srgbClr val="000000"/>
      </a:dk1>
      <a:lt1>
        <a:srgbClr val="FFFFFF"/>
      </a:lt1>
      <a:dk2>
        <a:srgbClr val="000000"/>
      </a:dk2>
      <a:lt2>
        <a:srgbClr val="F0F0F0"/>
      </a:lt2>
      <a:accent1>
        <a:srgbClr val="25AB38"/>
      </a:accent1>
      <a:accent2>
        <a:srgbClr val="374CF1"/>
      </a:accent2>
      <a:accent3>
        <a:srgbClr val="D02AA7"/>
      </a:accent3>
      <a:accent4>
        <a:srgbClr val="845AD9"/>
      </a:accent4>
      <a:accent5>
        <a:srgbClr val="037B7D"/>
      </a:accent5>
      <a:accent6>
        <a:srgbClr val="E51D4D"/>
      </a:accent6>
      <a:hlink>
        <a:srgbClr val="25AB38"/>
      </a:hlink>
      <a:folHlink>
        <a:srgbClr val="0097A7"/>
      </a:folHlink>
    </a:clrScheme>
    <a:fontScheme name="Office">
      <a:majorFont>
        <a:latin typeface="Arial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r="http://schemas.openxmlformats.org/officeDocument/2006/relationships" xmlns:a="http://schemas.openxmlformats.org/drawingml/2006/main" name="simple-light-2">
  <a:themeElements>
    <a:clrScheme name="Simple Light">
      <a:dk1>
        <a:srgbClr val="000000"/>
      </a:dk1>
      <a:lt1>
        <a:srgbClr val="FFFFFF"/>
      </a:lt1>
      <a:dk2>
        <a:srgbClr val="000000"/>
      </a:dk2>
      <a:lt2>
        <a:srgbClr val="F0F0F0"/>
      </a:lt2>
      <a:accent1>
        <a:srgbClr val="25AB38"/>
      </a:accent1>
      <a:accent2>
        <a:srgbClr val="374CF1"/>
      </a:accent2>
      <a:accent3>
        <a:srgbClr val="D02AA7"/>
      </a:accent3>
      <a:accent4>
        <a:srgbClr val="845AD9"/>
      </a:accent4>
      <a:accent5>
        <a:srgbClr val="037B7D"/>
      </a:accent5>
      <a:accent6>
        <a:srgbClr val="E51D4D"/>
      </a:accent6>
      <a:hlink>
        <a:srgbClr val="25AB38"/>
      </a:hlink>
      <a:folHlink>
        <a:srgbClr val="0097A7"/>
      </a:folHlink>
    </a:clrScheme>
    <a:fontScheme name="Office">
      <a:majorFont>
        <a:latin typeface="Arial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3.xml><?xml version="1.0" encoding="utf-8"?>
<a:theme xmlns:r="http://schemas.openxmlformats.org/officeDocument/2006/relationships" xmlns:a="http://schemas.openxmlformats.org/drawingml/2006/main" name="simple-light-2 override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app.xml><?xml version="1.0" encoding="utf-8"?>
<Properties xmlns:vt="http://schemas.openxmlformats.org/officeDocument/2006/docPropsVTypes" xmlns="http://schemas.openxmlformats.org/officeDocument/2006/extended-properties">
  <Company/>
  <Paragraphs>48</Paragraphs>
  <Slides>2</Slides>
  <Notes>2</Notes>
  <TotalTime>0</TotalTime>
  <HiddenSlides>0</HiddenSlides>
  <MMClips>0</MMClips>
  <ScaleCrop>0</ScaleCrop>
  <HeadingPairs>
    <vt:vector baseType="variant" size="6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baseType="lpstr" size="8">
      <vt:lpstr>Arial</vt:lpstr>
      <vt:lpstr>Lexend</vt:lpstr>
      <vt:lpstr>Kalam</vt:lpstr>
      <vt:lpstr>Lexend Medium</vt:lpstr>
      <vt:lpstr>Lexend Light</vt:lpstr>
      <vt:lpstr>simple-light-2</vt:lpstr>
      <vt:lpstr>Describe and write decimal numbers with tenths in different ways</vt:lpstr>
      <vt:lpstr>PowerPoint Presentation</vt:lpstr>
    </vt:vector>
  </TitlesOfParts>
  <LinksUpToDate>0</LinksUpToDate>
  <SharedDoc>0</SharedDoc>
  <HyperlinksChanged>0</HyperlinksChanged>
  <Application>Aspose.Slides for .NET</Application>
  <AppVersion>23.1000</AppVersion>
</Properties>
</file>

<file path=docProps/core.xml><?xml version="1.0" encoding="utf-8"?>
<cp:coreProperties xmlns:dc="http://purl.org/dc/elements/1.1/" xmlns:dcterms="http://purl.org/dc/terms/" xmlns:dcmitype="http://purl.org/dc/dcmitype/" xmlns:xsi="http://www.w3.org/2001/XMLSchema-instance" xmlns:cp="http://schemas.openxmlformats.org/package/2006/metadata/core-properties">
  <cp:revision>1</cp:revision>
  <cp:lastPrinted>2023-11-02T12:58:02.863</cp:lastPrinted>
  <dcterms:created xsi:type="dcterms:W3CDTF">2023-11-02T12:58:02Z</dcterms:created>
  <dcterms:modified xsi:type="dcterms:W3CDTF">2023-11-02T12:57:33Z</dcterms:modified>
</cp:coreProperties>
</file>