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4"/>
  </p:notesMasterIdLst>
  <p:handoutMasterIdLst>
    <p:handoutMasterId r:id="rId45"/>
  </p:handoutMasterIdLst>
  <p:sldIdLst>
    <p:sldId id="339" r:id="rId2"/>
    <p:sldId id="515" r:id="rId3"/>
    <p:sldId id="659" r:id="rId4"/>
    <p:sldId id="661" r:id="rId5"/>
    <p:sldId id="664" r:id="rId6"/>
    <p:sldId id="660" r:id="rId7"/>
    <p:sldId id="390" r:id="rId8"/>
    <p:sldId id="508" r:id="rId9"/>
    <p:sldId id="322" r:id="rId10"/>
    <p:sldId id="335" r:id="rId11"/>
    <p:sldId id="658" r:id="rId12"/>
    <p:sldId id="342" r:id="rId13"/>
    <p:sldId id="651" r:id="rId14"/>
    <p:sldId id="652" r:id="rId15"/>
    <p:sldId id="343" r:id="rId16"/>
    <p:sldId id="648" r:id="rId17"/>
    <p:sldId id="649" r:id="rId18"/>
    <p:sldId id="344" r:id="rId19"/>
    <p:sldId id="668" r:id="rId20"/>
    <p:sldId id="669" r:id="rId21"/>
    <p:sldId id="389" r:id="rId22"/>
    <p:sldId id="653" r:id="rId23"/>
    <p:sldId id="654" r:id="rId24"/>
    <p:sldId id="346" r:id="rId25"/>
    <p:sldId id="666" r:id="rId26"/>
    <p:sldId id="667" r:id="rId27"/>
    <p:sldId id="347" r:id="rId28"/>
    <p:sldId id="655" r:id="rId29"/>
    <p:sldId id="656" r:id="rId30"/>
    <p:sldId id="657" r:id="rId31"/>
    <p:sldId id="554" r:id="rId32"/>
    <p:sldId id="650" r:id="rId33"/>
    <p:sldId id="273" r:id="rId34"/>
    <p:sldId id="462" r:id="rId35"/>
    <p:sldId id="371" r:id="rId36"/>
    <p:sldId id="274" r:id="rId37"/>
    <p:sldId id="670" r:id="rId38"/>
    <p:sldId id="662" r:id="rId39"/>
    <p:sldId id="646" r:id="rId40"/>
    <p:sldId id="663" r:id="rId41"/>
    <p:sldId id="665" r:id="rId42"/>
    <p:sldId id="341" r:id="rId4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4" autoAdjust="0"/>
    <p:restoredTop sz="95012" autoAdjust="0"/>
  </p:normalViewPr>
  <p:slideViewPr>
    <p:cSldViewPr>
      <p:cViewPr varScale="1">
        <p:scale>
          <a:sx n="110" d="100"/>
          <a:sy n="110" d="100"/>
        </p:scale>
        <p:origin x="166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640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Adapted from </a:t>
            </a:r>
            <a:r>
              <a:rPr lang="en-US" altLang="en-US" smtClean="0">
                <a:solidFill>
                  <a:srgbClr val="FFFFFF"/>
                </a:solidFill>
                <a:latin typeface="Montserrat"/>
              </a:rPr>
              <a:t>a prayer written by the Catholic Bishops’ Conference of England and Wales (CBCEW) working in partnership with CAFOD, to encourage people to pray for the leaders meeting at COP26 in November.</a:t>
            </a:r>
            <a:endParaRPr lang="en-GB" alt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A49BBF0-4673-4C95-A4BF-350B985A088A}" type="slidenum">
              <a:rPr lang="en-US" altLang="en-US" smtClean="0">
                <a:latin typeface="Calibri" panose="020F0502020204030204" pitchFamily="34" charset="0"/>
              </a:rPr>
              <a:pPr/>
              <a:t>37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891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71DAD07-0F8C-4BD3-A9AB-9C9B97830412}" type="slidenum">
              <a:rPr lang="en-GB" altLang="en-US" smtClean="0"/>
              <a:pPr>
                <a:spcBef>
                  <a:spcPct val="0"/>
                </a:spcBef>
              </a:pPr>
              <a:t>39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918973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A6F39B3-9717-4305-ADC0-E959382E0262}" type="slidenum">
              <a:rPr lang="en-GB" altLang="en-US" smtClean="0"/>
              <a:pPr>
                <a:spcBef>
                  <a:spcPct val="0"/>
                </a:spcBef>
              </a:pPr>
              <a:t>41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4601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12</a:t>
            </a:r>
            <a:r>
              <a:rPr lang="en-GB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November 2021</a:t>
            </a:r>
            <a:endParaRPr lang="en-GB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0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b="1" u="sng" smtClean="0">
                <a:latin typeface="Arial Black" panose="020B0A04020102020204" pitchFamily="34" charset="0"/>
              </a:rPr>
              <a:t>REMEMBRANCE DAY</a:t>
            </a:r>
            <a:endParaRPr lang="en-US" altLang="en-US" b="1" u="sng" smtClean="0">
              <a:latin typeface="Arial Black" panose="020B0A04020102020204" pitchFamily="34" charset="0"/>
            </a:endParaRPr>
          </a:p>
        </p:txBody>
      </p:sp>
      <p:pic>
        <p:nvPicPr>
          <p:cNvPr id="2051" name="Picture 5" descr="poppy%20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196975"/>
            <a:ext cx="7777162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184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chemeClr val="tx2"/>
                </a:solidFill>
                <a:latin typeface="Arial Black" panose="020B0A04020102020204" pitchFamily="34" charset="0"/>
              </a:rPr>
              <a:t>Remembrance Day</a:t>
            </a:r>
            <a:endParaRPr lang="en-GB" altLang="en-US" dirty="0" smtClean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040313"/>
          </a:xfrm>
        </p:spPr>
        <p:txBody>
          <a:bodyPr rtlCol="0">
            <a:normAutofit/>
          </a:bodyPr>
          <a:lstStyle/>
          <a:p>
            <a:pPr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On the eleventh hour of the eleventh day of the eleventh month in 1918 the Great War ended.</a:t>
            </a:r>
          </a:p>
          <a:p>
            <a:pPr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The first Remembrance Day was held in 1919 to commemorate the end of the war.</a:t>
            </a:r>
          </a:p>
          <a:p>
            <a:pPr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King George V initiated a 2 minute silence to remember those who had given their lives.</a:t>
            </a:r>
          </a:p>
          <a:p>
            <a:pPr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Originally this day was known as Armistice Day.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96894"/>
            <a:ext cx="1229296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228"/>
            <a:ext cx="1229296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266" y="5205413"/>
            <a:ext cx="1229296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244285"/>
            <a:ext cx="1229296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2915816" y="4800370"/>
            <a:ext cx="3606532" cy="205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7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flanders+fie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35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1714434"/>
      </p:ext>
    </p:extLst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75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d-52D5C8E7-8313-4B46-8D6A-560648DB5EEE" descr="Image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2835"/>
            <a:ext cx="4853533" cy="645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921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55576" y="4059005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570" y="4059005"/>
            <a:ext cx="8188886" cy="2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\Celebration Assembly 2021-22\12.11.21\Y1\IMG_0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8027179" cy="599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20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\Celebration Assembly 2021-22\12.11.21\Y1\IMG_001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" r="3030"/>
          <a:stretch/>
        </p:blipFill>
        <p:spPr bwMode="auto">
          <a:xfrm rot="5400000">
            <a:off x="-411389" y="1172329"/>
            <a:ext cx="5532684" cy="442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P:\celebration assembly\Celebration Assembly 2021-22\12.11.21\Y1\IMG_00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10339" y="3265368"/>
            <a:ext cx="3306409" cy="246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:\celebration assembly\Celebration Assembly 2021-22\12.11.21\Y1\IMG_00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12254" y="871154"/>
            <a:ext cx="3566292" cy="266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47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\Celebration Assembly 2021-22\12.11.21\Y2\IMG_52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08912" cy="613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0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\Celebration Assembly 2021-22\12.11.21\Y2\IMG_52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6098"/>
            <a:ext cx="8179136" cy="610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62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55576" y="4149080"/>
            <a:ext cx="7632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  </a:t>
            </a:r>
          </a:p>
        </p:txBody>
      </p:sp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0" t="4025" b="6145"/>
          <a:stretch/>
        </p:blipFill>
        <p:spPr bwMode="auto">
          <a:xfrm>
            <a:off x="179512" y="283778"/>
            <a:ext cx="8764532" cy="616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06378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5" r="12826" b="8691"/>
          <a:stretch/>
        </p:blipFill>
        <p:spPr bwMode="auto">
          <a:xfrm>
            <a:off x="1475656" y="332656"/>
            <a:ext cx="6287336" cy="6160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68716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\Celebration Assembly 2021-22\12.11.21\Y4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82315" y="1199265"/>
            <a:ext cx="5927186" cy="4445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P:\celebration assembly\Celebration Assembly 2021-22\12.11.21\Y4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71066" y="1215282"/>
            <a:ext cx="5908878" cy="443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16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0"/>
          <a:stretch/>
        </p:blipFill>
        <p:spPr>
          <a:xfrm rot="5400000">
            <a:off x="4040352" y="1235131"/>
            <a:ext cx="5400603" cy="38920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091" y="1128507"/>
            <a:ext cx="5400602" cy="405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4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57"/>
          <a:stretch/>
        </p:blipFill>
        <p:spPr bwMode="auto">
          <a:xfrm rot="5400000">
            <a:off x="1389677" y="817419"/>
            <a:ext cx="6289071" cy="510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8311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P:\celebration assembly\Celebration Assembly 2021-22\12.11.21\Y5\Wojciech's 'In Flanders Fields' Poem analysis - Remembrance D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10" y="0"/>
            <a:ext cx="5929580" cy="444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:\celebration assembly\Celebration Assembly 2021-22\12.11.21\Y5\Year 5 St. Gregory's Remembrance Day Prayer and Liturgy Altar created by Erika, Daniel and Sa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45" r="3453" b="14270"/>
          <a:stretch/>
        </p:blipFill>
        <p:spPr bwMode="auto">
          <a:xfrm>
            <a:off x="3419136" y="3291933"/>
            <a:ext cx="5724864" cy="353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3392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d-734864E0-5355-44D5-AE41-921B7EC17649" descr="Image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90729" y="-596320"/>
            <a:ext cx="6306435" cy="8208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438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d-CC301BAE-1D55-4F3F-9394-92E41171E5F9" descr="Image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4" t="7520" r="7498" b="5642"/>
          <a:stretch/>
        </p:blipFill>
        <p:spPr bwMode="auto">
          <a:xfrm rot="5400000">
            <a:off x="1629594" y="-730627"/>
            <a:ext cx="6172843" cy="820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93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:\celebration assembly\Celebration Assembly 2021-22\12.11.21\Y6\IMG_335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753507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5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02349"/>
            <a:ext cx="6400800" cy="675282"/>
          </a:xfrm>
        </p:spPr>
        <p:txBody>
          <a:bodyPr>
            <a:normAutofit lnSpcReduction="10000"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SPORTING SUPERSTARS!!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03848" y="4564612"/>
            <a:ext cx="329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Tag Rugby Team at All Hallows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261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2656"/>
            <a:ext cx="6716564" cy="5037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558924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team finished second </a:t>
            </a:r>
            <a:r>
              <a:rPr lang="en-GB" dirty="0"/>
              <a:t>(silver medal) and were only 1 point off coming joint first. We </a:t>
            </a:r>
            <a:r>
              <a:rPr lang="en-GB" dirty="0" smtClean="0"/>
              <a:t>scored the </a:t>
            </a:r>
            <a:r>
              <a:rPr lang="en-GB" dirty="0"/>
              <a:t>most tries over all, 23. </a:t>
            </a:r>
          </a:p>
        </p:txBody>
      </p:sp>
    </p:spTree>
    <p:extLst>
      <p:ext uri="{BB962C8B-B14F-4D97-AF65-F5344CB8AC3E}">
        <p14:creationId xmlns:p14="http://schemas.microsoft.com/office/powerpoint/2010/main" val="211703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1562100"/>
            <a:ext cx="9215438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Box 8"/>
          <p:cNvSpPr txBox="1">
            <a:spLocks noChangeArrowheads="1"/>
          </p:cNvSpPr>
          <p:nvPr/>
        </p:nvSpPr>
        <p:spPr bwMode="auto">
          <a:xfrm>
            <a:off x="1076325" y="1733550"/>
            <a:ext cx="8067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563"/>
              </a:spcAft>
              <a:buFontTx/>
              <a:buNone/>
            </a:pPr>
            <a:endParaRPr lang="en-GB" altLang="en-US" sz="180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51204" name="TextBox 2"/>
          <p:cNvSpPr txBox="1">
            <a:spLocks noChangeArrowheads="1"/>
          </p:cNvSpPr>
          <p:nvPr/>
        </p:nvSpPr>
        <p:spPr bwMode="auto">
          <a:xfrm>
            <a:off x="2349500" y="990600"/>
            <a:ext cx="35528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100" b="1">
                <a:latin typeface="Century Gothic" panose="020B0502020202020204" pitchFamily="34" charset="0"/>
              </a:rPr>
              <a:t>A prayer for COP26</a:t>
            </a:r>
          </a:p>
        </p:txBody>
      </p:sp>
      <p:sp>
        <p:nvSpPr>
          <p:cNvPr id="51205" name="TextBox 3"/>
          <p:cNvSpPr txBox="1">
            <a:spLocks noChangeArrowheads="1"/>
          </p:cNvSpPr>
          <p:nvPr/>
        </p:nvSpPr>
        <p:spPr bwMode="auto">
          <a:xfrm>
            <a:off x="874713" y="2079625"/>
            <a:ext cx="8269287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Loving God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>
              <a:latin typeface="Century Gothic" panose="020B0502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You are present in the whole universe, and in the smallest of creatures.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We all have a part to play in looking after the earth.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May the Holy Spirit inspire all political leaders at COP26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as they make decisions for the planet and its people.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Give them the courage to think of fairer solutions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for the poorest and most vulnerable people,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so that every nation cares for our common home.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Century Gothic" panose="020B0502020202020204" pitchFamily="34" charset="0"/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238914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8" y="539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dirty="0" smtClean="0">
                <a:latin typeface="Arial Black" panose="020B0A04020102020204" pitchFamily="34" charset="0"/>
              </a:rPr>
              <a:t>Remembrance Sunday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25" y="1125538"/>
            <a:ext cx="6192838" cy="5472112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Remembrance Sunday is the second Sunday in November.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On this day people remember those who have given their lives in war.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A number of special remembrance services are held throughout Britain.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 smtClean="0">
                <a:latin typeface="Arial" pitchFamily="34" charset="0"/>
                <a:cs typeface="Arial" pitchFamily="34" charset="0"/>
              </a:rPr>
              <a:t>People leave wreaths and poppies at the Cenotaph to remember the dead.</a:t>
            </a:r>
          </a:p>
        </p:txBody>
      </p:sp>
      <p:pic>
        <p:nvPicPr>
          <p:cNvPr id="4" name="Picture 3" descr="queen_lays_wreath_remembrance_d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" b="2821"/>
          <a:stretch>
            <a:fillRect/>
          </a:stretch>
        </p:blipFill>
        <p:spPr bwMode="auto">
          <a:xfrm>
            <a:off x="5953125" y="1341438"/>
            <a:ext cx="3227388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771" y="217130"/>
            <a:ext cx="765480" cy="816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7130"/>
            <a:ext cx="765480" cy="8166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279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323850" y="1654175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b="1" dirty="0" smtClean="0">
                <a:solidFill>
                  <a:schemeClr val="tx2"/>
                </a:solidFill>
              </a:rPr>
              <a:t>Dear Blessed lord,</a:t>
            </a:r>
          </a:p>
          <a:p>
            <a:pPr marL="0" indent="0" algn="ctr">
              <a:buNone/>
            </a:pPr>
            <a:r>
              <a:rPr lang="en-GB" sz="1800" b="1" dirty="0" smtClean="0">
                <a:solidFill>
                  <a:schemeClr val="tx2"/>
                </a:solidFill>
              </a:rPr>
              <a:t>Let </a:t>
            </a:r>
            <a:r>
              <a:rPr lang="en-GB" sz="1800" b="1" dirty="0">
                <a:solidFill>
                  <a:schemeClr val="tx2"/>
                </a:solidFill>
              </a:rPr>
              <a:t>us remember all the people who have given their lives during time of war and conflict. </a:t>
            </a:r>
          </a:p>
          <a:p>
            <a:pPr marL="0" indent="0" algn="ctr">
              <a:buNone/>
            </a:pPr>
            <a:r>
              <a:rPr lang="en-GB" sz="1800" b="1" dirty="0">
                <a:solidFill>
                  <a:schemeClr val="tx2"/>
                </a:solidFill>
              </a:rPr>
              <a:t>Let us remember the sacrifices that these very special people have made. </a:t>
            </a:r>
          </a:p>
          <a:p>
            <a:pPr marL="0" indent="0" algn="ctr">
              <a:buNone/>
            </a:pPr>
            <a:r>
              <a:rPr lang="en-GB" sz="1800" b="1" dirty="0">
                <a:solidFill>
                  <a:schemeClr val="tx2"/>
                </a:solidFill>
              </a:rPr>
              <a:t>Let us remember the peacemakers and the people who strive for peace in our world today. </a:t>
            </a:r>
          </a:p>
          <a:p>
            <a:pPr marL="0" indent="0" algn="ctr">
              <a:buNone/>
            </a:pPr>
            <a:r>
              <a:rPr lang="en-GB" sz="1800" b="1" dirty="0">
                <a:solidFill>
                  <a:schemeClr val="tx2"/>
                </a:solidFill>
              </a:rPr>
              <a:t>Let us remember that we enjoy freedom today because of people who risked their lives for us. </a:t>
            </a:r>
          </a:p>
          <a:p>
            <a:pPr marL="0" indent="0" algn="ctr">
              <a:buNone/>
            </a:pPr>
            <a:r>
              <a:rPr lang="en-GB" sz="1800" b="1" dirty="0">
                <a:solidFill>
                  <a:schemeClr val="tx2"/>
                </a:solidFill>
              </a:rPr>
              <a:t>Let us remember all the unknown people who have died for us. </a:t>
            </a:r>
          </a:p>
          <a:p>
            <a:pPr marL="0" indent="0" algn="ctr">
              <a:buNone/>
            </a:pPr>
            <a:r>
              <a:rPr lang="en-GB" sz="1800" b="1" dirty="0">
                <a:solidFill>
                  <a:schemeClr val="tx2"/>
                </a:solidFill>
              </a:rPr>
              <a:t>And finally </a:t>
            </a:r>
          </a:p>
          <a:p>
            <a:pPr marL="0" indent="0" algn="ctr">
              <a:buNone/>
            </a:pPr>
            <a:r>
              <a:rPr lang="en-GB" sz="1800" b="1" dirty="0">
                <a:solidFill>
                  <a:schemeClr val="tx2"/>
                </a:solidFill>
              </a:rPr>
              <a:t>Let us never forget why we remember them and enjoy a peaceful life.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1800" b="1" dirty="0" smtClean="0">
                <a:solidFill>
                  <a:schemeClr val="tx2"/>
                </a:solidFill>
              </a:rPr>
              <a:t>Amen</a:t>
            </a:r>
            <a:endParaRPr lang="en-GB" altLang="en-US" sz="1800" b="1" dirty="0" smtClean="0"/>
          </a:p>
        </p:txBody>
      </p:sp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96894"/>
            <a:ext cx="1229296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4638"/>
            <a:ext cx="1229296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168900"/>
            <a:ext cx="1229296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301208"/>
            <a:ext cx="1229296" cy="1247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3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remembrance-pop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5427040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b="1" smtClean="0">
                <a:solidFill>
                  <a:schemeClr val="tx2"/>
                </a:solidFill>
              </a:rPr>
              <a:t/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Share your gifts of love, friendship and kindness with others this week!</a:t>
            </a:r>
            <a:endParaRPr lang="en-GB" altLang="en-US" sz="2800" b="1" i="1" smtClean="0">
              <a:solidFill>
                <a:schemeClr val="tx2"/>
              </a:solidFill>
            </a:endParaRPr>
          </a:p>
        </p:txBody>
      </p:sp>
      <p:pic>
        <p:nvPicPr>
          <p:cNvPr id="36867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36868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39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3012</TotalTime>
  <Words>549</Words>
  <Application>Microsoft Office PowerPoint</Application>
  <PresentationFormat>On-screen Show (4:3)</PresentationFormat>
  <Paragraphs>90</Paragraphs>
  <Slides>42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Arial Black</vt:lpstr>
      <vt:lpstr>Calibri</vt:lpstr>
      <vt:lpstr>Century Gothic</vt:lpstr>
      <vt:lpstr>Comic Sans MS</vt:lpstr>
      <vt:lpstr>Curlz MT</vt:lpstr>
      <vt:lpstr>Montserrat</vt:lpstr>
      <vt:lpstr>Times New Roman</vt:lpstr>
      <vt:lpstr>Office Theme</vt:lpstr>
      <vt:lpstr>PowerPoint Presentation</vt:lpstr>
      <vt:lpstr>This is the day that the Lord has made!</vt:lpstr>
      <vt:lpstr>REMEMBRANCE DAY</vt:lpstr>
      <vt:lpstr>Remembrance Day</vt:lpstr>
      <vt:lpstr>PowerPoint Presentation</vt:lpstr>
      <vt:lpstr>PowerPoint Presentation</vt:lpstr>
      <vt:lpstr>Hail Mary</vt:lpstr>
      <vt:lpstr>Our Father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Remembrance Sunday</vt:lpstr>
      <vt:lpstr>Let us pray.</vt:lpstr>
      <vt:lpstr>PowerPoint Presentation</vt:lpstr>
      <vt:lpstr> Share your gifts of love, friendship and kindness with others this week!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233</cp:revision>
  <cp:lastPrinted>2020-12-11T14:27:00Z</cp:lastPrinted>
  <dcterms:created xsi:type="dcterms:W3CDTF">2017-04-26T10:13:58Z</dcterms:created>
  <dcterms:modified xsi:type="dcterms:W3CDTF">2021-11-15T09:57:56Z</dcterms:modified>
</cp:coreProperties>
</file>