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96" r:id="rId2"/>
    <p:sldId id="271" r:id="rId3"/>
    <p:sldId id="292" r:id="rId4"/>
    <p:sldId id="293" r:id="rId5"/>
    <p:sldId id="273" r:id="rId6"/>
    <p:sldId id="274" r:id="rId7"/>
    <p:sldId id="297" r:id="rId8"/>
    <p:sldId id="26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085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14:25-27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Luke.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Luke </a:t>
            </a:r>
            <a:r>
              <a:rPr lang="en-GB" dirty="0" smtClean="0">
                <a:solidFill>
                  <a:srgbClr val="0070C0"/>
                </a:solidFill>
              </a:rPr>
              <a:t>14:25-27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Lord,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As we reflect on our Mission Statement,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Help us to love, learn, share and respect in the light of Jesus.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How can we </a:t>
            </a:r>
            <a:r>
              <a:rPr lang="en-GB" sz="2000" dirty="0" smtClean="0">
                <a:solidFill>
                  <a:srgbClr val="0070C0"/>
                </a:solidFill>
              </a:rPr>
              <a:t>walk in the light of </a:t>
            </a:r>
            <a:r>
              <a:rPr lang="en-GB" sz="2000" dirty="0" smtClean="0">
                <a:solidFill>
                  <a:srgbClr val="0070C0"/>
                </a:solidFill>
              </a:rPr>
              <a:t>Jesus this 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429</TotalTime>
  <Words>95</Words>
  <Application>Microsoft Office PowerPoint</Application>
  <PresentationFormat>On-screen Show (4:3)</PresentationFormat>
  <Paragraphs>25</Paragraphs>
  <Slides>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Luke 14:25-27</vt:lpstr>
      <vt:lpstr>Luke 14:25-27</vt:lpstr>
      <vt:lpstr>PowerPoint Presentation</vt:lpstr>
      <vt:lpstr>PowerPoint Presentation</vt:lpstr>
      <vt:lpstr>Let us pray.</vt:lpstr>
      <vt:lpstr> How can we walk in the light of Jesus this week?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33</cp:revision>
  <dcterms:created xsi:type="dcterms:W3CDTF">2017-04-26T10:13:58Z</dcterms:created>
  <dcterms:modified xsi:type="dcterms:W3CDTF">2019-09-06T12:26:41Z</dcterms:modified>
</cp:coreProperties>
</file>