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0" r:id="rId5"/>
    <p:sldId id="257" r:id="rId6"/>
    <p:sldId id="258" r:id="rId7"/>
    <p:sldId id="264" r:id="rId8"/>
    <p:sldId id="263" r:id="rId9"/>
    <p:sldId id="267" r:id="rId10"/>
    <p:sldId id="266"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059" autoAdjust="0"/>
    <p:restoredTop sz="94660"/>
  </p:normalViewPr>
  <p:slideViewPr>
    <p:cSldViewPr snapToGrid="0">
      <p:cViewPr>
        <p:scale>
          <a:sx n="77" d="100"/>
          <a:sy n="77" d="100"/>
        </p:scale>
        <p:origin x="-10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49CD8C-0DBC-48D0-9A0D-F10C59122B65}"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418010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49CD8C-0DBC-48D0-9A0D-F10C59122B65}"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2621522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49CD8C-0DBC-48D0-9A0D-F10C59122B65}"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2684415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49CD8C-0DBC-48D0-9A0D-F10C59122B65}"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2530741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49CD8C-0DBC-48D0-9A0D-F10C59122B65}" type="datetimeFigureOut">
              <a:rPr lang="en-GB" smtClean="0"/>
              <a:t>20/11/2017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3583858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49CD8C-0DBC-48D0-9A0D-F10C59122B65}" type="datetimeFigureOut">
              <a:rPr lang="en-GB" smtClean="0"/>
              <a:t>20/11/2017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3528161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49CD8C-0DBC-48D0-9A0D-F10C59122B65}" type="datetimeFigureOut">
              <a:rPr lang="en-GB" smtClean="0"/>
              <a:t>20/11/2017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121733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49CD8C-0DBC-48D0-9A0D-F10C59122B65}"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1637669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49CD8C-0DBC-48D0-9A0D-F10C59122B65}" type="datetimeFigureOut">
              <a:rPr lang="en-GB" smtClean="0"/>
              <a:t>20/11/2017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8073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49CD8C-0DBC-48D0-9A0D-F10C59122B65}"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347444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49CD8C-0DBC-48D0-9A0D-F10C59122B65}" type="datetimeFigureOut">
              <a:rPr lang="en-GB" smtClean="0"/>
              <a:t>20/11/2017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8BF563-BDF2-41EF-8B37-A83539F03BB0}" type="slidenum">
              <a:rPr lang="en-GB" smtClean="0"/>
              <a:t>‹#›</a:t>
            </a:fld>
            <a:endParaRPr lang="en-GB"/>
          </a:p>
        </p:txBody>
      </p:sp>
    </p:spTree>
    <p:extLst>
      <p:ext uri="{BB962C8B-B14F-4D97-AF65-F5344CB8AC3E}">
        <p14:creationId xmlns:p14="http://schemas.microsoft.com/office/powerpoint/2010/main" val="2898546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49CD8C-0DBC-48D0-9A0D-F10C59122B65}" type="datetimeFigureOut">
              <a:rPr lang="en-GB" smtClean="0"/>
              <a:t>20/11/2017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8BF563-BDF2-41EF-8B37-A83539F03BB0}" type="slidenum">
              <a:rPr lang="en-GB" smtClean="0"/>
              <a:t>‹#›</a:t>
            </a:fld>
            <a:endParaRPr lang="en-GB"/>
          </a:p>
        </p:txBody>
      </p:sp>
    </p:spTree>
    <p:extLst>
      <p:ext uri="{BB962C8B-B14F-4D97-AF65-F5344CB8AC3E}">
        <p14:creationId xmlns:p14="http://schemas.microsoft.com/office/powerpoint/2010/main" val="3789855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V1BFLitBkco"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6000" b="1" u="sng" dirty="0" smtClean="0"/>
              <a:t>Let’s Celebrate!</a:t>
            </a:r>
            <a:endParaRPr lang="en-GB" sz="6000" b="1" u="sng" dirty="0"/>
          </a:p>
        </p:txBody>
      </p:sp>
      <p:sp>
        <p:nvSpPr>
          <p:cNvPr id="5" name="Content Placeholder 4"/>
          <p:cNvSpPr>
            <a:spLocks noGrp="1"/>
          </p:cNvSpPr>
          <p:nvPr>
            <p:ph idx="1"/>
          </p:nvPr>
        </p:nvSpPr>
        <p:spPr/>
        <p:txBody>
          <a:bodyPr>
            <a:normAutofit/>
          </a:bodyPr>
          <a:lstStyle/>
          <a:p>
            <a:pPr marL="0" indent="0" algn="ctr">
              <a:buNone/>
            </a:pPr>
            <a:endParaRPr lang="en-GB" sz="4000" dirty="0" smtClean="0"/>
          </a:p>
          <a:p>
            <a:pPr marL="0" indent="0" algn="ctr">
              <a:buNone/>
            </a:pPr>
            <a:r>
              <a:rPr lang="en-GB" sz="5400" dirty="0" smtClean="0"/>
              <a:t>Today is World Children’s Day.</a:t>
            </a:r>
          </a:p>
          <a:p>
            <a:pPr marL="0" indent="0" algn="ctr">
              <a:buNone/>
            </a:pPr>
            <a:endParaRPr lang="en-GB" sz="4000" dirty="0"/>
          </a:p>
          <a:p>
            <a:pPr marL="0" indent="0" algn="ctr">
              <a:buNone/>
            </a:pPr>
            <a:endParaRPr lang="en-GB" sz="40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3055" y="2741940"/>
            <a:ext cx="7391400" cy="3838575"/>
          </a:xfrm>
          <a:prstGeom prst="rect">
            <a:avLst/>
          </a:prstGeom>
        </p:spPr>
      </p:pic>
    </p:spTree>
    <p:extLst>
      <p:ext uri="{BB962C8B-B14F-4D97-AF65-F5344CB8AC3E}">
        <p14:creationId xmlns:p14="http://schemas.microsoft.com/office/powerpoint/2010/main" val="2783136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0087" y="842986"/>
            <a:ext cx="10515600" cy="4351338"/>
          </a:xfrm>
        </p:spPr>
        <p:txBody>
          <a:bodyPr/>
          <a:lstStyle/>
          <a:p>
            <a:pPr marL="0" indent="0" algn="ctr">
              <a:buNone/>
            </a:pPr>
            <a:r>
              <a:rPr lang="en-GB" sz="4400" dirty="0"/>
              <a:t>Did you know that Children have rights?</a:t>
            </a:r>
          </a:p>
          <a:p>
            <a:pPr marL="0" indent="0">
              <a:buNone/>
            </a:pPr>
            <a:endParaRPr lang="en-GB" sz="4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1436" y="2153992"/>
            <a:ext cx="5211651" cy="3908738"/>
          </a:xfrm>
          <a:prstGeom prst="rect">
            <a:avLst/>
          </a:prstGeom>
        </p:spPr>
      </p:pic>
    </p:spTree>
    <p:extLst>
      <p:ext uri="{BB962C8B-B14F-4D97-AF65-F5344CB8AC3E}">
        <p14:creationId xmlns:p14="http://schemas.microsoft.com/office/powerpoint/2010/main" val="19836616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b="1" dirty="0" smtClean="0"/>
              <a:t>All of you have rights!!</a:t>
            </a:r>
            <a:endParaRPr lang="en-GB" b="1" dirty="0"/>
          </a:p>
        </p:txBody>
      </p:sp>
      <p:pic>
        <p:nvPicPr>
          <p:cNvPr id="4" name="Content Placeholder 3"/>
          <p:cNvPicPr>
            <a:picLocks noGrp="1" noChangeAspect="1"/>
          </p:cNvPicPr>
          <p:nvPr>
            <p:ph idx="1"/>
          </p:nvPr>
        </p:nvPicPr>
        <p:blipFill>
          <a:blip r:embed="rId2"/>
          <a:stretch>
            <a:fillRect/>
          </a:stretch>
        </p:blipFill>
        <p:spPr>
          <a:xfrm>
            <a:off x="2831294" y="1825625"/>
            <a:ext cx="6529411" cy="4351338"/>
          </a:xfrm>
          <a:prstGeom prst="rect">
            <a:avLst/>
          </a:prstGeom>
        </p:spPr>
      </p:pic>
    </p:spTree>
    <p:extLst>
      <p:ext uri="{BB962C8B-B14F-4D97-AF65-F5344CB8AC3E}">
        <p14:creationId xmlns:p14="http://schemas.microsoft.com/office/powerpoint/2010/main" val="29903041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71942"/>
            <a:ext cx="10515600" cy="1325563"/>
          </a:xfrm>
        </p:spPr>
        <p:txBody>
          <a:bodyPr>
            <a:normAutofit/>
          </a:bodyPr>
          <a:lstStyle/>
          <a:p>
            <a:r>
              <a:rPr lang="en-GB" sz="3600" b="1" u="sng" dirty="0" smtClean="0"/>
              <a:t>United Nations Convention on the Rights of the Child.</a:t>
            </a:r>
            <a:endParaRPr lang="en-GB" sz="3600" b="1" u="sng" dirty="0"/>
          </a:p>
        </p:txBody>
      </p:sp>
      <p:sp>
        <p:nvSpPr>
          <p:cNvPr id="6" name="Content Placeholder 5"/>
          <p:cNvSpPr>
            <a:spLocks noGrp="1"/>
          </p:cNvSpPr>
          <p:nvPr>
            <p:ph idx="1"/>
          </p:nvPr>
        </p:nvSpPr>
        <p:spPr>
          <a:xfrm>
            <a:off x="838200" y="1289687"/>
            <a:ext cx="10515600" cy="5249658"/>
          </a:xfrm>
        </p:spPr>
        <p:txBody>
          <a:bodyPr>
            <a:normAutofit fontScale="92500"/>
          </a:bodyPr>
          <a:lstStyle/>
          <a:p>
            <a:endParaRPr lang="en-GB" sz="3600" dirty="0" smtClean="0"/>
          </a:p>
          <a:p>
            <a:r>
              <a:rPr lang="en-GB" sz="3600" dirty="0" smtClean="0"/>
              <a:t>In 1989 the Convention was agreed by governments across the world.</a:t>
            </a:r>
          </a:p>
          <a:p>
            <a:pPr marL="0" indent="0">
              <a:buNone/>
            </a:pPr>
            <a:endParaRPr lang="en-GB" sz="3600" dirty="0"/>
          </a:p>
          <a:p>
            <a:r>
              <a:rPr lang="en-GB" sz="3600" dirty="0" smtClean="0"/>
              <a:t>Almost every country has agreed to these rights.</a:t>
            </a:r>
          </a:p>
          <a:p>
            <a:pPr marL="0" indent="0">
              <a:buNone/>
            </a:pPr>
            <a:endParaRPr lang="en-GB" sz="3600" dirty="0"/>
          </a:p>
          <a:p>
            <a:r>
              <a:rPr lang="en-GB" sz="3600" dirty="0" smtClean="0"/>
              <a:t>There are 54 rights in the agreement.  </a:t>
            </a:r>
          </a:p>
          <a:p>
            <a:pPr marL="0" indent="0">
              <a:buNone/>
            </a:pPr>
            <a:endParaRPr lang="en-GB" sz="3600" dirty="0"/>
          </a:p>
          <a:p>
            <a:pPr marL="0" indent="0">
              <a:buNone/>
            </a:pPr>
            <a:r>
              <a:rPr lang="en-GB" sz="3600" dirty="0" smtClean="0"/>
              <a:t>Year 5 would like to share some of these rights with you.</a:t>
            </a:r>
            <a:endParaRPr lang="en-GB" sz="3600" dirty="0"/>
          </a:p>
        </p:txBody>
      </p:sp>
    </p:spTree>
    <p:extLst>
      <p:ext uri="{BB962C8B-B14F-4D97-AF65-F5344CB8AC3E}">
        <p14:creationId xmlns:p14="http://schemas.microsoft.com/office/powerpoint/2010/main" val="31641978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GB" sz="4000" b="1" u="sng" dirty="0" smtClean="0"/>
              <a:t>Ruby and Jack will tell you more about your rights.</a:t>
            </a:r>
            <a:endParaRPr lang="en-GB" sz="4000" b="1" u="sng" dirty="0"/>
          </a:p>
        </p:txBody>
      </p:sp>
      <p:pic>
        <p:nvPicPr>
          <p:cNvPr id="4" name="V1BFLitBkco"/>
          <p:cNvPicPr>
            <a:picLocks noGrp="1" noRot="1" noChangeAspect="1"/>
          </p:cNvPicPr>
          <p:nvPr>
            <p:ph idx="1"/>
            <a:videoFile r:link="rId1"/>
          </p:nvPr>
        </p:nvPicPr>
        <p:blipFill>
          <a:blip r:embed="rId3"/>
          <a:stretch>
            <a:fillRect/>
          </a:stretch>
        </p:blipFill>
        <p:spPr>
          <a:xfrm>
            <a:off x="1262495" y="1156313"/>
            <a:ext cx="9667009" cy="5437692"/>
          </a:xfrm>
          <a:prstGeom prst="rect">
            <a:avLst/>
          </a:prstGeom>
        </p:spPr>
      </p:pic>
    </p:spTree>
    <p:extLst>
      <p:ext uri="{BB962C8B-B14F-4D97-AF65-F5344CB8AC3E}">
        <p14:creationId xmlns:p14="http://schemas.microsoft.com/office/powerpoint/2010/main" val="747333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1696" y="897973"/>
            <a:ext cx="10515600" cy="4351338"/>
          </a:xfrm>
        </p:spPr>
        <p:txBody>
          <a:bodyPr>
            <a:normAutofit/>
          </a:bodyPr>
          <a:lstStyle/>
          <a:p>
            <a:pPr marL="0" indent="0">
              <a:buNone/>
            </a:pPr>
            <a:r>
              <a:rPr lang="en-GB" sz="4400" dirty="0" smtClean="0"/>
              <a:t>Unfortunately throughout the world not all children have these rights.</a:t>
            </a:r>
          </a:p>
          <a:p>
            <a:pPr marL="0" indent="0">
              <a:buNone/>
            </a:pPr>
            <a:endParaRPr lang="en-GB" sz="4400" dirty="0"/>
          </a:p>
          <a:p>
            <a:pPr marL="0" indent="0">
              <a:buNone/>
            </a:pPr>
            <a:r>
              <a:rPr lang="en-GB" sz="4400" dirty="0" smtClean="0"/>
              <a:t>Year 5 will give you some examples.</a:t>
            </a:r>
            <a:endParaRPr lang="en-GB" sz="4400" dirty="0"/>
          </a:p>
        </p:txBody>
      </p:sp>
    </p:spTree>
    <p:extLst>
      <p:ext uri="{BB962C8B-B14F-4D97-AF65-F5344CB8AC3E}">
        <p14:creationId xmlns:p14="http://schemas.microsoft.com/office/powerpoint/2010/main" val="28325395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4071" y="583469"/>
            <a:ext cx="10515600" cy="5183050"/>
          </a:xfrm>
        </p:spPr>
        <p:txBody>
          <a:bodyPr>
            <a:normAutofit lnSpcReduction="10000"/>
          </a:bodyPr>
          <a:lstStyle/>
          <a:p>
            <a:pPr marL="0" indent="0">
              <a:buNone/>
            </a:pPr>
            <a:r>
              <a:rPr lang="en-GB" sz="4000" dirty="0" smtClean="0"/>
              <a:t>Governments, organisations, charities and individuals are working hard around the world to enable all children to have their rights.  </a:t>
            </a:r>
          </a:p>
          <a:p>
            <a:pPr marL="0" indent="0">
              <a:buNone/>
            </a:pPr>
            <a:endParaRPr lang="en-GB" sz="4000" dirty="0" smtClean="0"/>
          </a:p>
          <a:p>
            <a:pPr marL="0" indent="0">
              <a:buNone/>
            </a:pPr>
            <a:r>
              <a:rPr lang="en-GB" sz="4000" dirty="0" smtClean="0"/>
              <a:t>Fundraising plays a big part in helping change things for the better but campaigning and raising awareness of difficulties are also vital ways of getting people around the world to understand and be able to support.</a:t>
            </a:r>
            <a:endParaRPr lang="en-GB" sz="4000" dirty="0">
              <a:solidFill>
                <a:prstClr val="black"/>
              </a:solidFill>
            </a:endParaRPr>
          </a:p>
          <a:p>
            <a:pPr marL="0" indent="0">
              <a:buNone/>
            </a:pPr>
            <a:endParaRPr lang="en-GB" sz="4000" dirty="0" smtClean="0">
              <a:solidFill>
                <a:prstClr val="black"/>
              </a:solidFill>
            </a:endParaRPr>
          </a:p>
          <a:p>
            <a:pPr marL="0" lvl="0" indent="0">
              <a:buNone/>
            </a:pPr>
            <a:endParaRPr lang="en-GB" sz="4000" dirty="0">
              <a:solidFill>
                <a:prstClr val="black"/>
              </a:solidFill>
            </a:endParaRPr>
          </a:p>
          <a:p>
            <a:pPr marL="0" indent="0">
              <a:buNone/>
            </a:pPr>
            <a:endParaRPr lang="en-GB" sz="4400" dirty="0" smtClean="0"/>
          </a:p>
        </p:txBody>
      </p:sp>
    </p:spTree>
    <p:extLst>
      <p:ext uri="{BB962C8B-B14F-4D97-AF65-F5344CB8AC3E}">
        <p14:creationId xmlns:p14="http://schemas.microsoft.com/office/powerpoint/2010/main" val="33503426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a:bodyPr>
          <a:lstStyle/>
          <a:p>
            <a:pPr marL="0" indent="0">
              <a:buNone/>
            </a:pPr>
            <a:endParaRPr lang="en-GB" sz="3600" dirty="0" smtClean="0"/>
          </a:p>
          <a:p>
            <a:pPr marL="0" indent="0">
              <a:buNone/>
            </a:pPr>
            <a:r>
              <a:rPr lang="en-GB" sz="3600" dirty="0" smtClean="0"/>
              <a:t>Malala is from Pakistan.  She is a very brave, young girl who fights for girls to have the right to go to school, have equal opportunities, to be treated with dignity and live in peace.</a:t>
            </a:r>
          </a:p>
          <a:p>
            <a:pPr marL="0" indent="0">
              <a:buNone/>
            </a:pPr>
            <a:endParaRPr lang="en-GB" sz="4400" dirty="0" smtClean="0"/>
          </a:p>
          <a:p>
            <a:pPr marL="0" indent="0">
              <a:buNone/>
            </a:pPr>
            <a:endParaRPr lang="en-GB" sz="4400" dirty="0"/>
          </a:p>
        </p:txBody>
      </p:sp>
      <p:sp>
        <p:nvSpPr>
          <p:cNvPr id="5" name="AutoShape 2" descr="Image result for malala"/>
          <p:cNvSpPr>
            <a:spLocks noChangeAspect="1" noChangeArrowheads="1"/>
          </p:cNvSpPr>
          <p:nvPr/>
        </p:nvSpPr>
        <p:spPr bwMode="auto">
          <a:xfrm>
            <a:off x="63500" y="-808038"/>
            <a:ext cx="1638300" cy="1685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8435766" y="3324123"/>
            <a:ext cx="3026431" cy="3114409"/>
          </a:xfrm>
          <a:prstGeom prst="rect">
            <a:avLst/>
          </a:prstGeom>
        </p:spPr>
      </p:pic>
      <p:pic>
        <p:nvPicPr>
          <p:cNvPr id="7" name="Picture 6"/>
          <p:cNvPicPr>
            <a:picLocks noChangeAspect="1"/>
          </p:cNvPicPr>
          <p:nvPr/>
        </p:nvPicPr>
        <p:blipFill>
          <a:blip r:embed="rId3"/>
          <a:stretch>
            <a:fillRect/>
          </a:stretch>
        </p:blipFill>
        <p:spPr>
          <a:xfrm>
            <a:off x="2356834" y="3324123"/>
            <a:ext cx="3048000" cy="3333750"/>
          </a:xfrm>
          <a:prstGeom prst="rect">
            <a:avLst/>
          </a:prstGeom>
        </p:spPr>
      </p:pic>
    </p:spTree>
    <p:extLst>
      <p:ext uri="{BB962C8B-B14F-4D97-AF65-F5344CB8AC3E}">
        <p14:creationId xmlns:p14="http://schemas.microsoft.com/office/powerpoint/2010/main" val="2992217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So, let us celebrate today!</a:t>
            </a:r>
            <a:endParaRPr lang="en-GB" b="1" u="sng" dirty="0"/>
          </a:p>
        </p:txBody>
      </p:sp>
      <p:sp>
        <p:nvSpPr>
          <p:cNvPr id="3" name="Content Placeholder 2"/>
          <p:cNvSpPr>
            <a:spLocks noGrp="1"/>
          </p:cNvSpPr>
          <p:nvPr>
            <p:ph idx="1"/>
          </p:nvPr>
        </p:nvSpPr>
        <p:spPr/>
        <p:txBody>
          <a:bodyPr>
            <a:normAutofit/>
          </a:bodyPr>
          <a:lstStyle/>
          <a:p>
            <a:r>
              <a:rPr lang="en-GB" sz="3800" dirty="0" smtClean="0"/>
              <a:t>You are all getting your education today.</a:t>
            </a:r>
          </a:p>
          <a:p>
            <a:r>
              <a:rPr lang="en-GB" sz="3800" dirty="0" smtClean="0"/>
              <a:t>You are all getting your playtime today.</a:t>
            </a:r>
          </a:p>
          <a:p>
            <a:r>
              <a:rPr lang="en-GB" sz="3800" dirty="0" smtClean="0"/>
              <a:t>You are all getting food and clean water today.</a:t>
            </a:r>
          </a:p>
          <a:p>
            <a:r>
              <a:rPr lang="en-GB" sz="3800" dirty="0" smtClean="0"/>
              <a:t>You have a voice and are being listened too today.</a:t>
            </a:r>
          </a:p>
          <a:p>
            <a:r>
              <a:rPr lang="en-GB" sz="3800" dirty="0" smtClean="0"/>
              <a:t>You are with friends today.</a:t>
            </a:r>
          </a:p>
          <a:p>
            <a:pPr marL="0" indent="0">
              <a:buNone/>
            </a:pPr>
            <a:r>
              <a:rPr lang="en-GB" sz="4000" dirty="0" smtClean="0"/>
              <a:t> </a:t>
            </a:r>
            <a:endParaRPr lang="en-GB" sz="4000" dirty="0"/>
          </a:p>
        </p:txBody>
      </p:sp>
    </p:spTree>
    <p:extLst>
      <p:ext uri="{BB962C8B-B14F-4D97-AF65-F5344CB8AC3E}">
        <p14:creationId xmlns:p14="http://schemas.microsoft.com/office/powerpoint/2010/main" val="185893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9716" y="782436"/>
            <a:ext cx="10515600" cy="4351338"/>
          </a:xfrm>
        </p:spPr>
        <p:txBody>
          <a:bodyPr>
            <a:normAutofit/>
          </a:bodyPr>
          <a:lstStyle/>
          <a:p>
            <a:pPr marL="0" indent="0" algn="ctr">
              <a:buNone/>
            </a:pPr>
            <a:r>
              <a:rPr lang="en-GB" sz="4400" dirty="0" smtClean="0"/>
              <a:t>So each and every day</a:t>
            </a:r>
          </a:p>
          <a:p>
            <a:pPr marL="0" indent="0" algn="ctr">
              <a:buNone/>
            </a:pPr>
            <a:r>
              <a:rPr lang="en-GB" sz="4400" dirty="0" smtClean="0"/>
              <a:t>let’s celebrate the rights we have!</a:t>
            </a:r>
          </a:p>
          <a:p>
            <a:pPr marL="0" indent="0" algn="ctr">
              <a:buNone/>
            </a:pPr>
            <a:endParaRPr lang="en-GB" sz="4400" dirty="0"/>
          </a:p>
          <a:p>
            <a:pPr marL="0" indent="0" algn="ctr">
              <a:buNone/>
            </a:pPr>
            <a:r>
              <a:rPr lang="en-GB" sz="4400" dirty="0" smtClean="0"/>
              <a:t>Put your hands up for Children’s Rights</a:t>
            </a:r>
          </a:p>
          <a:p>
            <a:pPr marL="0" indent="0" algn="ctr">
              <a:buNone/>
            </a:pPr>
            <a:endParaRPr lang="en-GB" sz="4400" dirty="0" smtClean="0"/>
          </a:p>
        </p:txBody>
      </p:sp>
      <p:pic>
        <p:nvPicPr>
          <p:cNvPr id="4" name="Picture 3"/>
          <p:cNvPicPr>
            <a:picLocks noChangeAspect="1"/>
          </p:cNvPicPr>
          <p:nvPr/>
        </p:nvPicPr>
        <p:blipFill>
          <a:blip r:embed="rId2"/>
          <a:stretch>
            <a:fillRect/>
          </a:stretch>
        </p:blipFill>
        <p:spPr>
          <a:xfrm>
            <a:off x="375366" y="3807912"/>
            <a:ext cx="11544300" cy="2948704"/>
          </a:xfrm>
          <a:prstGeom prst="rect">
            <a:avLst/>
          </a:prstGeom>
        </p:spPr>
      </p:pic>
    </p:spTree>
    <p:extLst>
      <p:ext uri="{BB962C8B-B14F-4D97-AF65-F5344CB8AC3E}">
        <p14:creationId xmlns:p14="http://schemas.microsoft.com/office/powerpoint/2010/main" val="201550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
            </a:r>
            <a:br>
              <a:rPr lang="en-GB" dirty="0" smtClean="0"/>
            </a:br>
            <a:r>
              <a:rPr lang="en-GB" b="1" dirty="0" smtClean="0"/>
              <a:t>Please put your hands together</a:t>
            </a:r>
            <a:br>
              <a:rPr lang="en-GB" b="1" dirty="0" smtClean="0"/>
            </a:br>
            <a:r>
              <a:rPr lang="en-GB" b="1" dirty="0" smtClean="0"/>
              <a:t>and</a:t>
            </a:r>
            <a:br>
              <a:rPr lang="en-GB" b="1" dirty="0" smtClean="0"/>
            </a:br>
            <a:r>
              <a:rPr lang="en-GB" b="1" dirty="0" smtClean="0"/>
              <a:t>Let us thank God</a:t>
            </a:r>
            <a:endParaRPr lang="en-GB" b="1" dirty="0"/>
          </a:p>
        </p:txBody>
      </p:sp>
      <p:pic>
        <p:nvPicPr>
          <p:cNvPr id="102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95625" y="2896522"/>
            <a:ext cx="6000750" cy="3000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09299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542</TotalTime>
  <Words>274</Words>
  <Application>Microsoft Office PowerPoint</Application>
  <PresentationFormat>Custom</PresentationFormat>
  <Paragraphs>36</Paragraphs>
  <Slides>11</Slides>
  <Notes>0</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Let’s Celebrate!</vt:lpstr>
      <vt:lpstr>PowerPoint Presentation</vt:lpstr>
      <vt:lpstr>All of you have rights!!</vt:lpstr>
      <vt:lpstr>United Nations Convention on the Rights of the Child.</vt:lpstr>
      <vt:lpstr>Ruby and Jack will tell you more about your rights.</vt:lpstr>
      <vt:lpstr>PowerPoint Presentation</vt:lpstr>
      <vt:lpstr>PowerPoint Presentation</vt:lpstr>
      <vt:lpstr>PowerPoint Presentation</vt:lpstr>
      <vt:lpstr>So, let us celebrate today!</vt:lpstr>
      <vt:lpstr>PowerPoint Presentation</vt:lpstr>
      <vt:lpstr> Please put your hands together and Let us thank God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Cele</dc:title>
  <dc:creator>Steve</dc:creator>
  <cp:lastModifiedBy>cmilburn</cp:lastModifiedBy>
  <cp:revision>24</cp:revision>
  <dcterms:created xsi:type="dcterms:W3CDTF">2017-11-12T18:38:09Z</dcterms:created>
  <dcterms:modified xsi:type="dcterms:W3CDTF">2017-11-20T13:17:09Z</dcterms:modified>
</cp:coreProperties>
</file>